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tags/tag28.xml" ContentType="application/vnd.openxmlformats-officedocument.presentationml.tags+xml"/>
  <Override PartName="/ppt/notesSlides/notesSlide22.xml" ContentType="application/vnd.openxmlformats-officedocument.presentationml.notesSlide+xml"/>
  <Override PartName="/ppt/tags/tag29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  <p:sldMasterId id="2147483676" r:id="rId4"/>
  </p:sldMasterIdLst>
  <p:notesMasterIdLst>
    <p:notesMasterId r:id="rId28"/>
  </p:notesMasterIdLst>
  <p:sldIdLst>
    <p:sldId id="283" r:id="rId5"/>
    <p:sldId id="287" r:id="rId6"/>
    <p:sldId id="290" r:id="rId7"/>
    <p:sldId id="285" r:id="rId8"/>
    <p:sldId id="292" r:id="rId9"/>
    <p:sldId id="280" r:id="rId10"/>
    <p:sldId id="302" r:id="rId11"/>
    <p:sldId id="266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270" r:id="rId20"/>
    <p:sldId id="300" r:id="rId21"/>
    <p:sldId id="303" r:id="rId22"/>
    <p:sldId id="284" r:id="rId23"/>
    <p:sldId id="301" r:id="rId24"/>
    <p:sldId id="304" r:id="rId25"/>
    <p:sldId id="289" r:id="rId26"/>
    <p:sldId id="286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29" autoAdjust="0"/>
    <p:restoredTop sz="94660"/>
  </p:normalViewPr>
  <p:slideViewPr>
    <p:cSldViewPr snapToGrid="0">
      <p:cViewPr varScale="1">
        <p:scale>
          <a:sx n="69" d="100"/>
          <a:sy n="69" d="100"/>
        </p:scale>
        <p:origin x="33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88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2E422-42A8-4A7B-87CD-13A088DD62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442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975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150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62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13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287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774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58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653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496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73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4D810F-FB5A-4EC4-A108-B46DC5D89CB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59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901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1697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FAC29B-1B9F-46D0-ABCE-D58ADB9E9DF5}" type="slidenum">
              <a:rPr lang="en-US" altLang="en-US">
                <a:latin typeface=".VnSouthern" pitchFamily="34" charset="0"/>
              </a:rPr>
              <a:pPr eaLnBrk="1" hangingPunct="1"/>
              <a:t>22</a:t>
            </a:fld>
            <a:endParaRPr lang="en-US" altLang="en-US">
              <a:latin typeface=".VnSouther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12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F891708-2B14-46FB-83C0-180FAA807DBA}" type="slidenum">
              <a:rPr lang="en-US" altLang="en-US" smtClean="0"/>
              <a:pPr/>
              <a:t>23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0644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960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2E422-42A8-4A7B-87CD-13A088DD62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442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63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99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20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39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05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A1C593-65D0-4073-BCC9-577B9352EA97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795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6323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0E191392-46B3-4988-B725-C457EAD2BD85}" type="datetimeFigureOut">
              <a:rPr lang="en-US"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15DE37A7-131E-4749-AAF7-688385F4FE9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B4E1BB7-1AEA-4241-A1A4-B3E9CE44291D}" type="datetimeFigureOut">
              <a:rPr lang="en-US"/>
              <a:t>9/10/2022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F9FDBEA-6FCD-439E-9496-7EE16FD1029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9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4" r:id="rId2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91A89-E8CE-409F-B6FB-2FE31E2C8F78}" type="datetimeFigureOut">
              <a:rPr lang="en-US" smtClean="0"/>
              <a:t>9/10/2022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8358B-5F39-41D6-BF65-BC7EA37EC5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9/10/2022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93" r:id="rId14"/>
  </p:sldLayoutIdLst>
  <p:transition spd="slow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0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1.mp4"/><Relationship Id="rId7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5.xml"/><Relationship Id="rId4" Type="http://schemas.openxmlformats.org/officeDocument/2006/relationships/video" Target="../media/media1.mp4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0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5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1.png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.xml"/><Relationship Id="rId5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7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8.xml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9.xml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137">
            <a:extLst>
              <a:ext uri="{FF2B5EF4-FFF2-40B4-BE49-F238E27FC236}">
                <a16:creationId xmlns:a16="http://schemas.microsoft.com/office/drawing/2014/main" id="{B1D20548-3C6E-4679-894C-D593E1D955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55" y="565761"/>
            <a:ext cx="2208207" cy="792549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id="{D29A04D4-7147-4E12-81F2-D90C4D380B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084"/>
            <a:ext cx="1219200" cy="578451"/>
          </a:xfrm>
          <a:prstGeom prst="rect">
            <a:avLst/>
          </a:prstGeom>
        </p:spPr>
      </p:pic>
      <p:pic>
        <p:nvPicPr>
          <p:cNvPr id="30" name="3">
            <a:extLst>
              <a:ext uri="{FF2B5EF4-FFF2-40B4-BE49-F238E27FC236}">
                <a16:creationId xmlns:a16="http://schemas.microsoft.com/office/drawing/2014/main" id="{31A6850E-8354-454B-A391-21269457414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19850" y="-1153456"/>
            <a:ext cx="352299" cy="5802530"/>
          </a:xfrm>
          <a:prstGeom prst="rect">
            <a:avLst/>
          </a:prstGeom>
        </p:spPr>
      </p:pic>
      <p:pic>
        <p:nvPicPr>
          <p:cNvPr id="5" name="4">
            <a:extLst>
              <a:ext uri="{FF2B5EF4-FFF2-40B4-BE49-F238E27FC236}">
                <a16:creationId xmlns:a16="http://schemas.microsoft.com/office/drawing/2014/main" id="{1E276810-0DD4-4CB8-A5E9-27602BA1DB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5989586" y="1527441"/>
            <a:ext cx="352299" cy="580253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70" y="5227"/>
            <a:ext cx="1504504" cy="1459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262211" y="72259"/>
            <a:ext cx="10041737" cy="670203"/>
          </a:xfrm>
          <a:solidFill>
            <a:schemeClr val="bg2"/>
          </a:solidFill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</a:defRPr>
            </a:lvl9pPr>
          </a:lstStyle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PHÒNG GIÁO DỤC VÀ ĐÀO TẠO THỊ XÃ ĐÔNG TRIỀU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037" y="1747809"/>
            <a:ext cx="11260183" cy="662384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E-learning </a:t>
            </a:r>
          </a:p>
          <a:p>
            <a:pPr algn="ctr"/>
            <a:r>
              <a:rPr lang="en-US" sz="50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50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  <a:endParaRPr lang="en-US" sz="500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11579" y="2672666"/>
            <a:ext cx="69688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DỰ THI: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 CHIA 5 (</a:t>
            </a:r>
            <a:r>
              <a:rPr lang="en-US" sz="3200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</a:p>
          <a:p>
            <a:pPr algn="ctr"/>
            <a:r>
              <a:rPr lang="en-US" sz="3200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287364"/>
            <a:ext cx="116101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Huyên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th.ta.nthong@dongtrieu.edu.vn- th.ta.vthuyen@dongtrieu.edu.vn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SĐT: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0836997073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0387637554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5500438"/>
            <a:ext cx="120509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</a:t>
            </a:r>
          </a:p>
          <a:p>
            <a:pPr algn="ctr"/>
            <a:r>
              <a:rPr lang="en-US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An- TX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97087" y="6360002"/>
            <a:ext cx="37307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10/2022</a:t>
            </a:r>
            <a:endParaRPr lang="en-US" sz="25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551408"/>
      </p:ext>
    </p:extLst>
  </p:cSld>
  <p:clrMapOvr>
    <a:masterClrMapping/>
  </p:clrMapOvr>
  <p:transition spd="slow" advTm="42136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  <p:bldP spid="4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t="-7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7156" y="1077748"/>
            <a:ext cx="2970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=   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10 :5 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</a:p>
          <a:p>
            <a:pPr algn="just"/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:5 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</a:p>
          <a:p>
            <a:pPr algn="just"/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20: 5  =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58481" y="4727475"/>
            <a:ext cx="1854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04369" y="2734738"/>
            <a:ext cx="1854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=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13885" y="3520122"/>
            <a:ext cx="1854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 </a:t>
            </a:r>
            <a:r>
              <a:rPr 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= 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0364" y="3878125"/>
            <a:ext cx="1854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=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1047" y="4289937"/>
            <a:ext cx="1854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=</a:t>
            </a: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34667" y="3147077"/>
            <a:ext cx="18540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17659" y="2692314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52493" y="3100832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80554" y="3459810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12433" y="4224958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95635" y="3831293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51554" y="4628676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C911E1-F0A5-4E60-89BF-9FEBE58666F1}"/>
              </a:ext>
            </a:extLst>
          </p:cNvPr>
          <p:cNvSpPr txBox="1"/>
          <p:nvPr/>
        </p:nvSpPr>
        <p:spPr>
          <a:xfrm>
            <a:off x="6162923" y="737729"/>
            <a:ext cx="3335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ẢNG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13388" y="2235821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27456" y="1801402"/>
            <a:ext cx="603500" cy="55492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77765" y="1426789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77765" y="1022141"/>
            <a:ext cx="67466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58068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8" y="168812"/>
            <a:ext cx="10494499" cy="655266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9" t="49697" r="19573" b="9976"/>
          <a:stretch/>
        </p:blipFill>
        <p:spPr>
          <a:xfrm>
            <a:off x="1125415" y="463914"/>
            <a:ext cx="9833317" cy="443164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958668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" y="362857"/>
            <a:ext cx="10087429" cy="635862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video bang chia 5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2114" y="601031"/>
            <a:ext cx="9521372" cy="4420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900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87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46083" y="607043"/>
            <a:ext cx="538692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6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微软雅黑"/>
              </a:rPr>
              <a:t>III.LUYỆN TẬP</a:t>
            </a:r>
            <a:endParaRPr lang="zh-CN" altLang="en-US" sz="60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131489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8" y="506437"/>
            <a:ext cx="10494499" cy="621504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3" t="35665" r="25496" b="42815"/>
          <a:stretch/>
        </p:blipFill>
        <p:spPr>
          <a:xfrm>
            <a:off x="1153551" y="773722"/>
            <a:ext cx="9762977" cy="4220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553332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22215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8" y="506437"/>
            <a:ext cx="10494499" cy="62150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34" t="57683" r="28252" b="24406"/>
          <a:stretch/>
        </p:blipFill>
        <p:spPr>
          <a:xfrm>
            <a:off x="1139483" y="759656"/>
            <a:ext cx="9833317" cy="42203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43275" y="2371725"/>
            <a:ext cx="1557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= </a:t>
            </a:r>
            <a:r>
              <a:rPr lang="en-US" sz="4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3kg</a:t>
            </a:r>
            <a:endParaRPr lang="en-US" sz="4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010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61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7" y="2554514"/>
            <a:ext cx="3443130" cy="33310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3" t="31283" r="21645" b="28165"/>
          <a:stretch/>
        </p:blipFill>
        <p:spPr>
          <a:xfrm>
            <a:off x="3396341" y="638630"/>
            <a:ext cx="5878287" cy="29028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891986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038257" y="2566886"/>
            <a:ext cx="7494309" cy="1217265"/>
          </a:xfrm>
          <a:prstGeom prst="roundRect">
            <a:avLst/>
          </a:prstGeom>
          <a:solidFill>
            <a:srgbClr val="FC910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TRÒ CHƠI “Phi </a:t>
            </a:r>
            <a:r>
              <a:rPr lang="en-US" sz="4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vụ</a:t>
            </a: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hạt</a:t>
            </a: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dẻ</a:t>
            </a:r>
            <a:r>
              <a:rPr lang="en-US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606518" y="219183"/>
            <a:ext cx="5201916" cy="0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1808432" y="219183"/>
            <a:ext cx="0" cy="2534292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31245" y="6548064"/>
            <a:ext cx="8436039" cy="0"/>
          </a:xfrm>
          <a:prstGeom prst="line">
            <a:avLst/>
          </a:prstGeom>
          <a:ln w="28575"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57453" y="2279375"/>
            <a:ext cx="0" cy="4191188"/>
          </a:xfrm>
          <a:prstGeom prst="line">
            <a:avLst/>
          </a:prstGeom>
          <a:ln w="38100">
            <a:solidFill>
              <a:srgbClr val="00B05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s://lh6.googleusercontent.com/ydGtaViPDaHlrsNPnxuAHkpthML4S4SLxG1SYyt23yNYoCJ73isSNjYCWJFQQiW733POJDAPTuGk9JTpWpErBIoNH5SDWIYuSXYazum0Ecv7IJdVGFHb7HI_9iRvkr_SC513hMYp1wtG_RdEzZK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7284" y="3548996"/>
            <a:ext cx="3314411" cy="323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002443" y="1214537"/>
            <a:ext cx="620503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7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微软雅黑"/>
              </a:rPr>
              <a:t>IV. VẬN DỤNG</a:t>
            </a:r>
            <a:endParaRPr lang="zh-CN" altLang="en-US" sz="70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微软雅黑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-61739"/>
            <a:ext cx="2457450" cy="2398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82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38AB809-7E92-4DF0-A0EA-6915B7C85398}"/>
              </a:ext>
            </a:extLst>
          </p:cNvPr>
          <p:cNvSpPr/>
          <p:nvPr/>
        </p:nvSpPr>
        <p:spPr>
          <a:xfrm>
            <a:off x="1524002" y="2431138"/>
            <a:ext cx="9067799" cy="4071262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FF000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010F085-F786-44EB-B3FD-2E75E7755AF6}"/>
              </a:ext>
            </a:extLst>
          </p:cNvPr>
          <p:cNvSpPr/>
          <p:nvPr/>
        </p:nvSpPr>
        <p:spPr>
          <a:xfrm>
            <a:off x="0" y="0"/>
            <a:ext cx="12192000" cy="533400"/>
          </a:xfrm>
          <a:prstGeom prst="rect">
            <a:avLst/>
          </a:prstGeom>
          <a:solidFill>
            <a:srgbClr val="006600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FF00"/>
                </a:solidFill>
                <a:latin typeface="+mj-lt"/>
              </a:rPr>
              <a:t>MỘT SỐ LƯU Ý KHI SỬ DỤNG BÀI GIẢNG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A2304A-5225-4B2F-AFD6-4E02D87C1E36}"/>
              </a:ext>
            </a:extLst>
          </p:cNvPr>
          <p:cNvSpPr txBox="1"/>
          <p:nvPr/>
        </p:nvSpPr>
        <p:spPr>
          <a:xfrm>
            <a:off x="118753" y="609601"/>
            <a:ext cx="117328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31E169E4-1B4E-4842-A678-7D21BBDFB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3" y="3850819"/>
            <a:ext cx="2590799" cy="468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ounded Rectangle 19">
            <a:extLst>
              <a:ext uri="{FF2B5EF4-FFF2-40B4-BE49-F238E27FC236}">
                <a16:creationId xmlns:a16="http://schemas.microsoft.com/office/drawing/2014/main" id="{984A948D-9344-4624-BFAF-7069AEE6C258}"/>
              </a:ext>
            </a:extLst>
          </p:cNvPr>
          <p:cNvSpPr/>
          <p:nvPr/>
        </p:nvSpPr>
        <p:spPr>
          <a:xfrm>
            <a:off x="3200403" y="3696604"/>
            <a:ext cx="5791200" cy="845458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A9DFD88-CAC1-4F24-A16B-0E045314FC4D}"/>
              </a:ext>
            </a:extLst>
          </p:cNvPr>
          <p:cNvSpPr/>
          <p:nvPr/>
        </p:nvSpPr>
        <p:spPr>
          <a:xfrm>
            <a:off x="4038603" y="2598963"/>
            <a:ext cx="2209800" cy="533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FF00"/>
                </a:solidFill>
              </a:rPr>
              <a:t>Chạy</a:t>
            </a:r>
            <a:r>
              <a:rPr lang="en-US" b="1" dirty="0">
                <a:solidFill>
                  <a:srgbClr val="FFFF00"/>
                </a:solidFill>
              </a:rPr>
              <a:t> / </a:t>
            </a:r>
            <a:r>
              <a:rPr lang="en-US" b="1" dirty="0" err="1">
                <a:solidFill>
                  <a:srgbClr val="FFFF00"/>
                </a:solidFill>
              </a:rPr>
              <a:t>Tạm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dừng</a:t>
            </a:r>
            <a:endParaRPr lang="en-US" b="1" dirty="0">
              <a:solidFill>
                <a:srgbClr val="FFFF00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642A4A4-C76A-4C51-89C7-4D62BF666D21}"/>
              </a:ext>
            </a:extLst>
          </p:cNvPr>
          <p:cNvCxnSpPr/>
          <p:nvPr/>
        </p:nvCxnSpPr>
        <p:spPr>
          <a:xfrm flipH="1">
            <a:off x="3733803" y="2827563"/>
            <a:ext cx="304800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4CA262F-F816-4381-A257-AA73AA402344}"/>
              </a:ext>
            </a:extLst>
          </p:cNvPr>
          <p:cNvCxnSpPr/>
          <p:nvPr/>
        </p:nvCxnSpPr>
        <p:spPr>
          <a:xfrm>
            <a:off x="3733803" y="2827563"/>
            <a:ext cx="0" cy="10232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342A2F40-A1AA-4742-8C2A-75D990F563EB}"/>
              </a:ext>
            </a:extLst>
          </p:cNvPr>
          <p:cNvSpPr/>
          <p:nvPr/>
        </p:nvSpPr>
        <p:spPr>
          <a:xfrm>
            <a:off x="7572829" y="2533649"/>
            <a:ext cx="1494975" cy="8055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FF00"/>
                </a:solidFill>
              </a:rPr>
              <a:t>Trở </a:t>
            </a:r>
            <a:r>
              <a:rPr lang="en-US" b="1" dirty="0" err="1">
                <a:solidFill>
                  <a:srgbClr val="FFFF00"/>
                </a:solidFill>
              </a:rPr>
              <a:t>về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trang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trước</a:t>
            </a:r>
            <a:endParaRPr lang="en-US" b="1" dirty="0">
              <a:solidFill>
                <a:srgbClr val="FFFF00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DD59E-AF70-4BC9-9C76-BD9FDF0244A4}"/>
              </a:ext>
            </a:extLst>
          </p:cNvPr>
          <p:cNvCxnSpPr/>
          <p:nvPr/>
        </p:nvCxnSpPr>
        <p:spPr>
          <a:xfrm flipH="1">
            <a:off x="7239003" y="2827563"/>
            <a:ext cx="304800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65C6A34-751D-46BF-B346-1C039ACBA99C}"/>
              </a:ext>
            </a:extLst>
          </p:cNvPr>
          <p:cNvCxnSpPr/>
          <p:nvPr/>
        </p:nvCxnSpPr>
        <p:spPr>
          <a:xfrm>
            <a:off x="7239003" y="2827564"/>
            <a:ext cx="0" cy="10341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30B7B80-6968-4B85-8759-48A585020A67}"/>
              </a:ext>
            </a:extLst>
          </p:cNvPr>
          <p:cNvCxnSpPr/>
          <p:nvPr/>
        </p:nvCxnSpPr>
        <p:spPr>
          <a:xfrm>
            <a:off x="8352978" y="4313463"/>
            <a:ext cx="0" cy="8763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9E57AEA-3C16-4E08-B513-E5FCBECAC62B}"/>
              </a:ext>
            </a:extLst>
          </p:cNvPr>
          <p:cNvCxnSpPr/>
          <p:nvPr/>
        </p:nvCxnSpPr>
        <p:spPr>
          <a:xfrm flipH="1">
            <a:off x="8124378" y="5189763"/>
            <a:ext cx="228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85AB38C4-68BE-43F7-A552-49BF6A3153DA}"/>
              </a:ext>
            </a:extLst>
          </p:cNvPr>
          <p:cNvSpPr/>
          <p:nvPr/>
        </p:nvSpPr>
        <p:spPr>
          <a:xfrm>
            <a:off x="6477004" y="4740726"/>
            <a:ext cx="1647375" cy="8055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FF00"/>
                </a:solidFill>
              </a:rPr>
              <a:t>Chuyển sang trang sau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30E2270-E1A7-41F2-9087-31A85BEC8EFF}"/>
              </a:ext>
            </a:extLst>
          </p:cNvPr>
          <p:cNvCxnSpPr/>
          <p:nvPr/>
        </p:nvCxnSpPr>
        <p:spPr>
          <a:xfrm>
            <a:off x="5715003" y="4275364"/>
            <a:ext cx="0" cy="8763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382D75E-99E9-4D34-BA7F-CEEDB3052824}"/>
              </a:ext>
            </a:extLst>
          </p:cNvPr>
          <p:cNvCxnSpPr/>
          <p:nvPr/>
        </p:nvCxnSpPr>
        <p:spPr>
          <a:xfrm flipH="1">
            <a:off x="5486403" y="5151664"/>
            <a:ext cx="228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E2BB7A21-CDD2-4D1F-A3A8-2B6BFFB2D5D7}"/>
              </a:ext>
            </a:extLst>
          </p:cNvPr>
          <p:cNvSpPr/>
          <p:nvPr/>
        </p:nvSpPr>
        <p:spPr>
          <a:xfrm>
            <a:off x="2971804" y="4893127"/>
            <a:ext cx="2514601" cy="4490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FF00"/>
                </a:solidFill>
              </a:rPr>
              <a:t>Điều chỉnh âm lượng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3A29631-CA74-46CA-8C44-1C7412F16A7F}"/>
              </a:ext>
            </a:extLst>
          </p:cNvPr>
          <p:cNvCxnSpPr/>
          <p:nvPr/>
        </p:nvCxnSpPr>
        <p:spPr>
          <a:xfrm>
            <a:off x="5943603" y="4275363"/>
            <a:ext cx="0" cy="1676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3188D33-3921-4DAD-A651-0493209F495D}"/>
              </a:ext>
            </a:extLst>
          </p:cNvPr>
          <p:cNvCxnSpPr/>
          <p:nvPr/>
        </p:nvCxnSpPr>
        <p:spPr>
          <a:xfrm flipH="1">
            <a:off x="5486405" y="5951763"/>
            <a:ext cx="45719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511890B1-8734-4746-93A2-1F147E06D880}"/>
              </a:ext>
            </a:extLst>
          </p:cNvPr>
          <p:cNvSpPr/>
          <p:nvPr/>
        </p:nvSpPr>
        <p:spPr>
          <a:xfrm>
            <a:off x="2590804" y="5723164"/>
            <a:ext cx="2895600" cy="4490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FF00"/>
                </a:solidFill>
              </a:rPr>
              <a:t>Thu / phóng màn hình</a:t>
            </a:r>
          </a:p>
        </p:txBody>
      </p:sp>
      <p:pic>
        <p:nvPicPr>
          <p:cNvPr id="43" name="Picture 2">
            <a:extLst>
              <a:ext uri="{FF2B5EF4-FFF2-40B4-BE49-F238E27FC236}">
                <a16:creationId xmlns:a16="http://schemas.microsoft.com/office/drawing/2014/main" id="{B7C1CF11-156D-48CA-9002-732EB5C7D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3" y="3837213"/>
            <a:ext cx="2133600" cy="48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538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83"/>
    </mc:Choice>
    <mc:Fallback xmlns="">
      <p:transition spd="slow" advTm="1758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8" name="ISPRING_SCENARIO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SCENARIO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SCENARIO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Simulation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SCENARIO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906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SCENARIO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Simulation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27597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67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0" y="919514"/>
            <a:ext cx="6286500" cy="996371"/>
          </a:xfrm>
        </p:spPr>
        <p:txBody>
          <a:bodyPr/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21</a:t>
            </a:fld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716750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192038" y="670644"/>
            <a:ext cx="11662116" cy="614014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ôi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Huyên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E-mail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th.ta.nthong@dongtrieu.edu.vn- th.ta.vthuyen@dongtrieu.edu.vn</a:t>
            </a:r>
            <a:endParaRPr lang="en-US" altLang="en-US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SĐT:0836997073- 0387637554</a:t>
            </a:r>
            <a:endParaRPr lang="en-US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alt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</a:t>
            </a:r>
            <a:endParaRPr lang="en-US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4575296" y="268407"/>
            <a:ext cx="28956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000" b="1" dirty="0">
                <a:solidFill>
                  <a:srgbClr val="FF3300"/>
                </a:solidFill>
                <a:latin typeface="Arial" panose="020B0604020202020204" pitchFamily="34" charset="0"/>
              </a:rPr>
              <a:t>LỜI CẢM 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695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ChangeArrowheads="1"/>
          </p:cNvSpPr>
          <p:nvPr/>
        </p:nvSpPr>
        <p:spPr bwMode="auto">
          <a:xfrm>
            <a:off x="2901340" y="657585"/>
            <a:ext cx="615627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660033"/>
                </a:solidFill>
                <a:latin typeface="Arial" panose="020B0604020202020204" pitchFamily="34" charset="0"/>
              </a:rPr>
              <a:t>TÀI LIỆU THAM KHẢO</a:t>
            </a:r>
          </a:p>
        </p:txBody>
      </p:sp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858293" y="1659558"/>
            <a:ext cx="9799742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Arial" panose="020B0604020202020204" pitchFamily="34" charset="0"/>
              </a:rPr>
              <a:t>- </a:t>
            </a:r>
            <a:r>
              <a:rPr lang="en-US" altLang="en-US" sz="2800" dirty="0" err="1">
                <a:latin typeface="Arial" panose="020B0604020202020204" pitchFamily="34" charset="0"/>
              </a:rPr>
              <a:t>Bài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giảng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được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xây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dựng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theo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chuẩn</a:t>
            </a:r>
            <a:r>
              <a:rPr lang="en-US" altLang="en-US" sz="2800" dirty="0">
                <a:latin typeface="Arial" panose="020B0604020202020204" pitchFamily="34" charset="0"/>
              </a:rPr>
              <a:t> E-Learning </a:t>
            </a:r>
            <a:r>
              <a:rPr lang="en-US" altLang="en-US" sz="2800" dirty="0" err="1">
                <a:latin typeface="Arial" panose="020B0604020202020204" pitchFamily="34" charset="0"/>
              </a:rPr>
              <a:t>sử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dụng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chương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trình</a:t>
            </a:r>
            <a:r>
              <a:rPr lang="en-US" altLang="en-US" sz="2800" dirty="0">
                <a:latin typeface="Arial" panose="020B0604020202020204" pitchFamily="34" charset="0"/>
              </a:rPr>
              <a:t>: Microsoft </a:t>
            </a:r>
            <a:r>
              <a:rPr lang="en-US" altLang="en-US" sz="2800" dirty="0" err="1">
                <a:latin typeface="Arial" panose="020B0604020202020204" pitchFamily="34" charset="0"/>
              </a:rPr>
              <a:t>Powerpoint</a:t>
            </a:r>
            <a:r>
              <a:rPr lang="en-US" altLang="en-US" sz="2800" dirty="0">
                <a:latin typeface="Arial" panose="020B0604020202020204" pitchFamily="34" charset="0"/>
              </a:rPr>
              <a:t>, </a:t>
            </a:r>
            <a:r>
              <a:rPr lang="en-US" altLang="en-US" sz="2800" dirty="0" err="1">
                <a:latin typeface="Arial" panose="020B0604020202020204" pitchFamily="34" charset="0"/>
              </a:rPr>
              <a:t>Ispring</a:t>
            </a:r>
            <a:r>
              <a:rPr lang="en-US" altLang="en-US" sz="2800" dirty="0">
                <a:latin typeface="Arial" panose="020B0604020202020204" pitchFamily="34" charset="0"/>
              </a:rPr>
              <a:t> Suite </a:t>
            </a:r>
            <a:r>
              <a:rPr lang="en-US" altLang="en-US" sz="2800" dirty="0" smtClean="0">
                <a:latin typeface="Arial" panose="020B0604020202020204" pitchFamily="34" charset="0"/>
              </a:rPr>
              <a:t>10, </a:t>
            </a:r>
            <a:r>
              <a:rPr lang="en-US" altLang="en-US" sz="2800" dirty="0" err="1" smtClean="0">
                <a:latin typeface="Arial" panose="020B0604020202020204" pitchFamily="34" charset="0"/>
              </a:rPr>
              <a:t>và</a:t>
            </a:r>
            <a:r>
              <a:rPr lang="en-US" altLang="en-US" sz="2800" dirty="0" smtClean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các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phần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mềm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ứng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dụng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khác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trong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các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công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đoạn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xử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lí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dữ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liệu</a:t>
            </a:r>
            <a:r>
              <a:rPr lang="en-US" altLang="en-US" sz="2800" dirty="0">
                <a:latin typeface="Arial" panose="020B0604020202020204" pitchFamily="34" charset="0"/>
              </a:rPr>
              <a:t>: </a:t>
            </a:r>
            <a:r>
              <a:rPr lang="en-US" altLang="en-US" sz="2800" dirty="0" err="1">
                <a:latin typeface="Arial" panose="020B0604020202020204" pitchFamily="34" charset="0"/>
              </a:rPr>
              <a:t>xử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lí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phim</a:t>
            </a:r>
            <a:r>
              <a:rPr lang="en-US" altLang="en-US" sz="2800" dirty="0">
                <a:latin typeface="Arial" panose="020B0604020202020204" pitchFamily="34" charset="0"/>
              </a:rPr>
              <a:t>, </a:t>
            </a:r>
            <a:r>
              <a:rPr lang="en-US" altLang="en-US" sz="2800" dirty="0" err="1">
                <a:latin typeface="Arial" panose="020B0604020202020204" pitchFamily="34" charset="0"/>
              </a:rPr>
              <a:t>ảnh</a:t>
            </a:r>
            <a:r>
              <a:rPr lang="en-US" altLang="en-US" sz="2800" dirty="0">
                <a:latin typeface="Arial" panose="020B0604020202020204" pitchFamily="34" charset="0"/>
              </a:rPr>
              <a:t>…</a:t>
            </a:r>
          </a:p>
          <a:p>
            <a:pPr algn="just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Arial" panose="020B0604020202020204" pitchFamily="34" charset="0"/>
              </a:rPr>
              <a:t>- </a:t>
            </a:r>
            <a:r>
              <a:rPr lang="en-US" altLang="en-US" sz="2800" dirty="0" err="1">
                <a:latin typeface="Arial" panose="020B0604020202020204" pitchFamily="34" charset="0"/>
              </a:rPr>
              <a:t>Các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tư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liệu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trích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dẫn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tham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khảo</a:t>
            </a:r>
            <a:r>
              <a:rPr lang="en-US" altLang="en-US" sz="2800" dirty="0">
                <a:latin typeface="Arial" panose="020B0604020202020204" pitchFamily="34" charset="0"/>
              </a:rPr>
              <a:t>:</a:t>
            </a:r>
          </a:p>
          <a:p>
            <a:pPr algn="just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Arial" panose="020B0604020202020204" pitchFamily="34" charset="0"/>
              </a:rPr>
              <a:t>  + </a:t>
            </a:r>
            <a:r>
              <a:rPr lang="en-US" altLang="en-US" sz="2800" dirty="0" err="1">
                <a:latin typeface="Arial" panose="020B0604020202020204" pitchFamily="34" charset="0"/>
              </a:rPr>
              <a:t>Các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đoạn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thu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âm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lời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giảng</a:t>
            </a:r>
            <a:r>
              <a:rPr lang="en-US" altLang="en-US" sz="2800" dirty="0">
                <a:latin typeface="Arial" panose="020B0604020202020204" pitchFamily="34" charset="0"/>
              </a:rPr>
              <a:t> do </a:t>
            </a:r>
            <a:r>
              <a:rPr lang="en-US" altLang="en-US" sz="2800" dirty="0" err="1">
                <a:latin typeface="Arial" panose="020B0604020202020204" pitchFamily="34" charset="0"/>
              </a:rPr>
              <a:t>giáo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viên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thực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hiện</a:t>
            </a:r>
            <a:endParaRPr lang="en-US" altLang="en-US" sz="2800" dirty="0"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Arial" panose="020B0604020202020204" pitchFamily="34" charset="0"/>
              </a:rPr>
              <a:t>  + </a:t>
            </a:r>
            <a:r>
              <a:rPr lang="en-US" altLang="en-US" sz="2800" dirty="0" err="1">
                <a:latin typeface="Arial" panose="020B0604020202020204" pitchFamily="34" charset="0"/>
              </a:rPr>
              <a:t>Sách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giáo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khoa</a:t>
            </a:r>
            <a:r>
              <a:rPr lang="en-US" altLang="en-US" sz="2800" dirty="0">
                <a:latin typeface="Arial" panose="020B0604020202020204" pitchFamily="34" charset="0"/>
              </a:rPr>
              <a:t>, </a:t>
            </a:r>
            <a:r>
              <a:rPr lang="en-US" altLang="en-US" sz="2800" dirty="0" err="1">
                <a:latin typeface="Arial" panose="020B0604020202020204" pitchFamily="34" charset="0"/>
              </a:rPr>
              <a:t>sách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giáo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</a:rPr>
              <a:t>viên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</a:rPr>
              <a:t>Toán</a:t>
            </a:r>
            <a:r>
              <a:rPr lang="en-US" altLang="en-US" sz="2800" dirty="0" smtClean="0">
                <a:latin typeface="Arial" panose="020B0604020202020204" pitchFamily="34" charset="0"/>
              </a:rPr>
              <a:t> 2- </a:t>
            </a:r>
            <a:r>
              <a:rPr lang="en-US" altLang="en-US" sz="2800" dirty="0" err="1">
                <a:latin typeface="Arial" panose="020B0604020202020204" pitchFamily="34" charset="0"/>
              </a:rPr>
              <a:t>Bộ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</a:rPr>
              <a:t>sách</a:t>
            </a:r>
            <a:r>
              <a:rPr lang="en-US" altLang="en-US" sz="2800" dirty="0" smtClean="0"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</a:rPr>
              <a:t>cánh</a:t>
            </a:r>
            <a:r>
              <a:rPr lang="en-US" altLang="en-US" sz="2800" dirty="0" smtClean="0">
                <a:latin typeface="Arial" panose="020B0604020202020204" pitchFamily="34" charset="0"/>
              </a:rPr>
              <a:t> </a:t>
            </a:r>
            <a:r>
              <a:rPr lang="en-US" altLang="en-US" sz="2800" dirty="0" err="1" smtClean="0">
                <a:latin typeface="Arial" panose="020B0604020202020204" pitchFamily="34" charset="0"/>
              </a:rPr>
              <a:t>diều</a:t>
            </a:r>
            <a:endParaRPr lang="en-US" altLang="en-US" sz="2800" dirty="0"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5316830"/>
      </p:ext>
    </p:extLst>
  </p:cSld>
  <p:clrMapOvr>
    <a:masterClrMapping/>
  </p:clrMapOvr>
  <p:transition advTm="210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42207" y="398156"/>
            <a:ext cx="6089073" cy="93479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95745" y="1457467"/>
            <a:ext cx="11055928" cy="5185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vi-VN" sz="2800" dirty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bảng chia 5 từ bảng nhân 5, viết đọc được bảng chia 5. Biết </a:t>
            </a: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 </a:t>
            </a:r>
            <a:r>
              <a:rPr lang="vi-VN" sz="2800" dirty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nhẩm (dựa vào bảng chia 5). Giải được một số bài tập, bài toán thực tế liên quan đến các phép chia ở bảng chia </a:t>
            </a: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dirty="0" smtClean="0">
              <a:solidFill>
                <a:srgbClr val="001A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vi-VN" sz="2800" dirty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năng lực giao tiếp, hợp tác: Trao đổi, thảo luận để thực hiện các nhiệm vụ học tập. Năng lực giải quyết vấn đề và sáng tạo: Sử dụng các kiến thức đã học nhằm giải quyết các bài toán. </a:t>
            </a:r>
            <a:endParaRPr lang="en-US" sz="2800" dirty="0" smtClean="0">
              <a:solidFill>
                <a:srgbClr val="001A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dirty="0" err="1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ọc</a:t>
            </a:r>
            <a:r>
              <a:rPr lang="en-US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vi-VN" sz="2800" dirty="0" smtClean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1A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thích học môn Toán, có hứng thú với các con số. Phát triển tư duy toán cho học sinh.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3334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943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93000"/>
            <a:lum/>
          </a:blip>
          <a:srcRect/>
          <a:stretch>
            <a:fillRect t="-17000" b="-6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3">
            <a:extLst>
              <a:ext uri="{FF2B5EF4-FFF2-40B4-BE49-F238E27FC236}">
                <a16:creationId xmlns:a16="http://schemas.microsoft.com/office/drawing/2014/main" id="{31A6850E-8354-454B-A391-2126945741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19850" y="-1153456"/>
            <a:ext cx="352299" cy="5802530"/>
          </a:xfrm>
          <a:prstGeom prst="rect">
            <a:avLst/>
          </a:prstGeom>
        </p:spPr>
      </p:pic>
      <p:pic>
        <p:nvPicPr>
          <p:cNvPr id="5" name="4">
            <a:extLst>
              <a:ext uri="{FF2B5EF4-FFF2-40B4-BE49-F238E27FC236}">
                <a16:creationId xmlns:a16="http://schemas.microsoft.com/office/drawing/2014/main" id="{1E276810-0DD4-4CB8-A5E9-27602BA1DB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5989586" y="1527441"/>
            <a:ext cx="352299" cy="5802531"/>
          </a:xfrm>
          <a:prstGeom prst="rect">
            <a:avLst/>
          </a:prstGeom>
        </p:spPr>
      </p:pic>
      <p:sp>
        <p:nvSpPr>
          <p:cNvPr id="8" name="39">
            <a:extLst>
              <a:ext uri="{FF2B5EF4-FFF2-40B4-BE49-F238E27FC236}">
                <a16:creationId xmlns:a16="http://schemas.microsoft.com/office/drawing/2014/main" id="{053EA615-0AE2-47A6-A802-6B92DD9EB92E}"/>
              </a:ext>
            </a:extLst>
          </p:cNvPr>
          <p:cNvSpPr txBox="1"/>
          <p:nvPr/>
        </p:nvSpPr>
        <p:spPr>
          <a:xfrm flipH="1">
            <a:off x="5063978" y="931390"/>
            <a:ext cx="6517204" cy="992569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微软雅黑"/>
              </a:rPr>
              <a:t>I.KHỞI ĐỘNG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99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09" y="562708"/>
            <a:ext cx="10016197" cy="62952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9"/>
          <a:stretch/>
        </p:blipFill>
        <p:spPr>
          <a:xfrm>
            <a:off x="1350498" y="829993"/>
            <a:ext cx="9369083" cy="43328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818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9300"/>
            <a:ext cx="12192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7"/>
          <p:cNvSpPr txBox="1"/>
          <p:nvPr/>
        </p:nvSpPr>
        <p:spPr>
          <a:xfrm>
            <a:off x="3840163" y="2501900"/>
            <a:ext cx="2447925" cy="4349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defRPr/>
            </a:pP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inpin heiti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388" y="4054475"/>
            <a:ext cx="349885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685001" y="783659"/>
            <a:ext cx="57912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0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5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3" y="0"/>
            <a:ext cx="2096378" cy="2268995"/>
          </a:xfrm>
          <a:prstGeom prst="rect">
            <a:avLst/>
          </a:prstGeom>
        </p:spPr>
      </p:pic>
      <p:pic>
        <p:nvPicPr>
          <p:cNvPr id="9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542" y="214581"/>
            <a:ext cx="1694696" cy="21619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8694" y="1698765"/>
            <a:ext cx="113781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800" spc="10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 CHIA 5 (</a:t>
            </a:r>
            <a:r>
              <a:rPr lang="en-US" sz="4800" spc="100" dirty="0" err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spc="100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  <a:endParaRPr kumimoji="0" lang="en-US" sz="4800" u="none" strike="noStrike" kern="1200" cap="none" spc="100" normalizeH="0" baseline="0" noProof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0" y="1011854"/>
            <a:ext cx="5729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60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微软雅黑"/>
              </a:rPr>
              <a:t>II.KHÁM PHÁ</a:t>
            </a:r>
            <a:endParaRPr lang="zh-CN" altLang="en-US" sz="60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562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t="11338" r="26279" b="48238"/>
          <a:stretch/>
        </p:blipFill>
        <p:spPr>
          <a:xfrm>
            <a:off x="1385889" y="114300"/>
            <a:ext cx="9272586" cy="62150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2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2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127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51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CURRENT_PLAYER_ID" val="universal"/>
  <p:tag name="ISPRING_FIRST_PUBLISH" val="1"/>
  <p:tag name="ISPRING_LMS_API_VERSION" val="SCORM 1.2"/>
  <p:tag name="ISPRING_ULTRA_SCORM_COURSE_ID" val="2F361B0B-EC25-4490-876C-689094AF2799"/>
  <p:tag name="ISPRING_CMI5_LAUNCH_METHOD" val="any window"/>
  <p:tag name="ISPRINGCLOUDFOLDERID" val="1"/>
  <p:tag name="ISPRINGONLINEFOLDERID" val="1"/>
  <p:tag name="ISPRING_SCORM_RATE_SLIDES" val="0"/>
  <p:tag name="ISPRING_PROJECT_VERSION" val="9.3"/>
  <p:tag name="ISPRING_WEBLINKS_TARGET" val="_blank"/>
  <p:tag name="ISPRING_WEBLINKS_TARGETMJT" val="_self"/>
  <p:tag name="ISPRING_PRESENTATION_COURSE_TITLE" val="9- phép cộng (cố nhớ)trong phạm vi 20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UUID" val="{E8085E47-A4C9-4554-8138-ED7AB920FDEF}"/>
  <p:tag name="ISPRING_DEFAULT_PRESENTE_ID" val="{E1D83436-4C03-4A36-BB80-071CC3CF481C}"/>
  <p:tag name="FLASHSPRING_PRESENTATION_REFERENCES" val=""/>
  <p:tag name="ISPRING_PRESENTER_PHOTO_0" val="png|iVBORw0KGgoAAAANSUhEUgAAAQgAAAFACAYAAABA/eL+AAAAAXNSR0IArs4c6QAAAARnQU1BAACx&#10;jwv8YQUAAAAJcEhZcwAADsMAAA7DAcdvqGQAAP+lSURBVHhetP1lmFTXuoUNn5/ve/aRHRfcLe4B&#10;QkgCBAKBkCAhBAkEd3d3t4YGuoFGummhXcrdrd3QQIDgGuLZe3zjmdXVXRCSfc71nu/Hc61Vy6tq&#10;PvccY6655vo3c+AMosPkP10bD66LRPQ2fxaR7er2k/lTfxKR7WTfkyoevp0srwtL4ASjGhb/cZj9&#10;J7jfCRj9p2DgefWc6n0nYfAdZ1TD6K1iVMLgLYXO5UCBLQ85xhxkG/KQazRCa3PD4i2BI3QCruJz&#10;cBZfgjV4Ffn2S9hxMIjRMxLR4/OdePuj7Wjfcw869IpDx49jMXGBHtnWm3AU3YWj8Aqs/oswey7C&#10;4rvEa2IEvoO95CacJfeQb7uGmIQSjJiUhC6fbEKnHmswdHwi1sR4kZR3DnrvLdiKvofecw2ZxjPI&#10;MZ+DznmJx70JX9lNeMs4HzoFo6sIeqeP4YbR4+E5/XAWFvK6SxilnC+BvbAYtmARf5tCfq8QrykA&#10;k8fHea/a3hYIwhYqhj1UwaiGrfAkv8M3cJVcgLfiKrxVt+Cp/h6+Ez8hcPo3+E//Dt/pX+E+/gOc&#10;lbfhqrgOV/kVOEsvwlH6Deylp+AoO8Xlp+CuYlTydyyvgo3XYw4VwhgKwhhk8LxGf5D/Ea8nEIA5&#10;GIClMARrEa+T08h8JGwy5XezcF9TwM99fYxAzXH8PE5UyHqJoB+mIL9zqIjHKOU1VMBRXMX5Ki5j&#10;BCpg9lXB4jkFm/ci7IHr/A0YRZe57Tk4Sk7DVXqCvyN/F38lf+MilhkvtC4XNG4bdF4zz2eGKWSD&#10;pcjJ47oZXl6rH/bigJpaCj28BgevyabCHLLzf3TB6rXAYNXBZNbCbNLAYtLCZjfC5XfAFXTyP3Ow&#10;3Dlg4fa22rDx/+G0yM7lFv4WRv6vBl6/FlZ7AZy2AnhsGjhcPJZPgsf15rOc5MDozOaU4cll5MHg&#10;yuPnfJYHDcxubfgYfj3Pa2CZMfH/t8Nf5Ye/OqTifkD4/zUgotfXbsf9otdHby9hCXzD6V8DwhL8&#10;4zaWID8Ho7d7GCBOKDiYa8ASAYSB8wYBhsCBhcHoLYPBU8w/OYA8mwnZpmxkGbKRbdQQFlYY3X7+&#10;UGX8kY4TDmdYWC6woFyHu+wHpOnPYelmIwaOOYD2vbaiY2+BwwG83WMPRs3UI7ngGq9HACEFjYUs&#10;+B2sBIOVU0vhJf65t6B13sDuI6WYvjgb3fttxHsfr0b/r/Zi6SYbUjUXmQQ/wFf1C9zlP/Cc9+Ap&#10;vwcvw1d+l3C4AW/JZbhZeKXAGpxMBicLoNvFguBhsvvgZAIKJJyFRZwPsdAHWBgJBLcbZhZso9PJ&#10;sLNQsJB5nWo/i5/bhcp53UwGfmdX8bdwl34HXyVhVH2PCf8jTLyuAu9d5LpvI997B+aSH+Go/JmQ&#10;+J7Tm7CVX4a9/Fs4ys/AWXGGcPgG7urTnPKYBIS1hIDgdZkkwVWSR4KAYBKbCA8zr9lcxJApwyJR&#10;VBwOgs7CRDcHCRmCxegjHAQuBIKCha8mCIbwMYMKSLKftaicCVtFgPFaSk8TYmdgE5iVSAXwHbzF&#10;BG/JD/CX/srf+VeC8Se4K27DU3kd3srL/A8uwFkk5VfKTzF0bh+0Hhd0PhvPZ+O1M5GLmPTF/C0L&#10;vQwfAcPfvYi/OwFhZKLruZ2EmfMObmfz22GyGWC26AgILUwsfxarHk6vDU6us3FbK8MS5FTAUBPW&#10;kFXBwRw089wGmHz6cHI7BBD5cFsL4HBqYOMyu1cDq4eAcBIQAgkJwsHozYPeHQaE7GtyFcDoCMPC&#10;6tMpULiKbAhWBRA6Xogg498eTPZI3JfkD4AjOu7b7iFRt+0pRjiJH4xoBVEHg4fF/YCojdpjyTlO&#10;s8AQEqIevAKHSi4rhclbyNrYg1yLhbWzBul6wsGUz1rdBIMkkU9qqXImczVr0lNM2LMk9iU4y+4g&#10;n7V4bFIhRs44ird6rick9uCdXgfR4aMEfDXViPjUSyhw3iZUqBRYCzkKL/JPZc3EeXvJNa67ivjk&#10;4xg7Mxk9+q9H176rMWLKYWw7UIQMwyX+8XdZgL9njXubSuMmk/QWC+wd+CpENVyBl0nrkZotSLXE&#10;2szgoHJgwltcrHFYYG0+NwueFD7WYkwam5eFliAw2c3QWwzQmvUMHTSstXQWBguo1sZakL+HjbWp&#10;JIG75CI8VCjeymvwH79HBfALVdgPOJhzAat3F2PhZg9WxhYi1XQL1vJ/wl71K2yEiLXyBuyV3xEW&#10;5+CqkqAKqSIsqCAc5ZUERIkChJnQMkvy1oSVn01MfGOoBEYqHhOnpiC3rQlLYWldhAgZLjP5i1SY&#10;CQgLv6dZgnC0EA4WKhFRGlZCxVZcxqjkby9gILDKzzPxL1HdXIOL6sdT+SP8/H7Bit8RKP8Hf+t/&#10;Eg6Masbx3zklLATWFfe4P79f0bc8RzWTqxBat5cVj6gDKs5CRhEVHNVDBBBWqgcBhCwzUhHomPR6&#10;gQLnHcU+2GU/pxVmm5EqQgejoQBm/i92lwkOn4X/HxUCwxQw8ztxXsAQ4PYBE4Fo4Lkl9CzfTHAP&#10;93XkwWbJhcOcAztVsYMJ73BpeDyuiwCC6sHky2cUhAHB/Ww8jpnb6Kw5MDnzCRSCitBwhMwEhA+F&#10;x0Mo+t8AIjru206WRW8bHbX7yHZM8L8Ktc//HhCmmjBGAEE4GAkHI62FgoOvjFFICHgIA8LBQDgY&#10;8pFhLKCSYAIJHFgzWQIslASEtUZuWwu/4Z8s8vk6/9zrSNWfwZRlmejQex06fLwb73x8GB17HsGX&#10;EwzYsv8MsszXWQBuUaJdIWBoK4quMK7xuq4hLrmCyiEfHw/cgg8/XavsyuY4H/LsV1mIv2cBFkBQ&#10;fVAlCFQcxVcICRbmEiYeQeUIsfYLHGcyl7PmZ2K5WEAJCLMoAhcLH8NI22QkMExUCyYnazeCT2fS&#10;oYAFME+Xx8hFnp5BS5VHaZtvMUHvIEyCx6kcLhAOrDWraB2YQHo/v6/hAnYmVWHRFi/Gztdg8MQ0&#10;DJ+eibV7i5FsuAJT6c+wH/8Z1qo7BAStDwHhVPENlcRpwuEE7GVhQFipDlTyEgpiFSSsMmVNb6LN&#10;MREQZoaF85GwEhgq1HJGgMsDVBYquD/BYA3y+kOU9aEAlV8hf7diArYcrjJ+pzLahLJz8BAMvqrr&#10;8B2/Aw/BZ6dC03puIUN/GYkZZ3Eg5ST2pZzAvtQT2J9xhkA8jxQ9raXrHlXNT/wuP/A4/G+Lzqny&#10;pPcSaqJgeG4BgkXUggpCqjbksweGGkDoAvyPQm6WpQBhTEj4aEscZqoIPUxUEWYzk9NGa+CmzKd1&#10;MTOMBISJgBBQmHyEg1fPc+ug9WqhJRz0VAlGdxgQFia51ZwNO8NhyYGDoLBzudlJW+HKpXLmfICW&#10;IsD93AQF93WGTKxE+FkAIccQoFBZ2KhM3MV2wtOLourgnwMiOv6Q+Iz71kdB4r7lUdv/dfJHtn9g&#10;GwWO6HgQDoQBLYhBpgIJBQaxFcf5o1YxyvljFBMOPtoICxWDhgUjm3DQIIe2QkdPbg4W81ispRQc&#10;WKAJCEsoDAgbE8fBRHWyNpekWbhFj/cHbEanvnvQqY8AIhEDRhVg2fYSpGgvMskJiNKrlK/05oSF&#10;0XeT9uFbzFyaTzBsonLYgJFTjiA+hbURC6m95A4Vyg2eQ5SG2IzzLPAXCCiqj0Lak+BZXv9x6F1l&#10;LAwlTGZaIKldKbNNBJvB4YDOboOG30VjtXPKAmlz809noTSboTHoCQYNcrX5yNHmIoeQyCEcc80G&#10;/h60HB5pqzhHGN2gnKa1Ya1pKLqDuEyCYZsZX885hiFTUzF0ajo+G3kQfYbFYfi0o1i500nLweum&#10;1bDxt7GVX2LinWUyCRzOEA4nKeer+Z0qKPFLCb1iRpFKYtX2QStgY60fgYSVlkLCJutrws7ldloQ&#10;G6EiYQ1IcB2tRmR/O+HgKAxQFocIuWJ+j1KCrppq4AzjPMFwFb7q24QD7Vv1z3BU/Ig8z3XsOlqJ&#10;heusGDMtA8PHJ2HohCMYOjERw6am4etZeZi91o0dSWeQYbtJ+P0IT9VdHvcKr+sblrlKAiJsmcyF&#10;fkIkDAdrMaHFsBSHl5moLkRB6AP8j2gvjASGvZzXWcoIUem5qAysBlgICVEQRnMeocGa32dkeaS6&#10;Yxj9VLf8rPfoaG8IBiZxAaGgoX3QUgUYBBDSnmDPhYVwsBkzYTdkwUb7bCUoZLnRmUdAcLsQLUkh&#10;1YeX834tFamFioXnthMeEoSEgELUhCgJd6EVIUJCAeKhyf2gUohK9sj66GW1EbU83K4Q+SztDOG4&#10;P+klZFkkHlwXbouwqLaIOjjIZxPDyH2MXC+gCKsIwsFfxeuQhqgS/ogBaOx2wkFH9ZCHLGMecqkc&#10;CtzSsCVyltvRY1pEvoeOM04weM4Qr18SlorAWXGHf/5drI9347NRceg6cB869z2M9/om49MRWZi6&#10;zIwDWZSzZQRE+XVlExxFP+Jo3nksXGvBgOFx+LDvJoyfk4HtB4qhcdKKlInHp3wtvcRzfMvCxt8q&#10;xAie47Wc5/kvcnqO34UAlAZWfidHkbSPMPEKy5gslNo+enmG0RNkIQgxKMG9lOJuqgyqA72Vftni&#10;gJbA0FpthAf9MJWHwUO/7ucx+B2dtEDu8h95Pb8hy34dMSnlmLleg1HzUzF2QQZmrjFi+Q4vFm6w&#10;YfrSPEycl8zkysWhjHIU2HmNAaogUVplZyndz1GFEDjl0sjHayUgnASEo7CY9ijE2pGJ7WVie6UW&#10;ZUiSB5nktAdOqgAXE94twcSTqSvkg5M1tUOC2woUwkH1IFZK9pX9igrhIRy8tDS+ytMEw3lexxWC&#10;4Tb8J6h0Sn9AjuMadiVXY/4mB0bNyiYQUjF6ejqmLsrBvDX5mLU6F+MXZmAggTFowjFMWmLBxoQT&#10;hAQBWPw97d4tfh9CnJWHkeXGRFCZC2sgwbAWE3QqaiBBy2GkajAUuhQczCX8ruVF/J2LeL1BJiet&#10;ocMKK5WetEeYLExMAYSX0l/AIJCQqZeAcNcAwq0hHAgJhoZKQCcNjgSA0UYbYc6C1UBA6DJg1WfA&#10;bMqijaG1IECMVAzmEGFUaOS1a1mu9Py9rPx9TarNwkrwWAQ0BISxJmweKomQ5Y+AEP8eWSbT6Ihe&#10;9qeAYAgYoiO8rA4Qf4RE5BoeXM5E5bIIICKQsMhymedyI/czcSqwMAXkTgaVg7+c18c/kXJc43Ai&#10;22xEuj6fgMhHvpV+nHZDz22MrA1MlO7R0AnDgdcR5PWEmKzSDlF+C7bSu6x5ijFqThp6Dj2I9z49&#10;iK4DUvDx0BTWsimIOVrEmvM2fSthErpNO3Mb62JC+GzofvQcEIMRkxKxN7Ga1/aDshX2khvKwlhZ&#10;g1ukZmKyGnlOY4CqgYAwSwOnQIKQsoTOclvW0JTMrjLW0nLHoPg4E7NaTR3FJ2ArkjjFwkw7QsjZ&#10;+TtYPPwd3PTvVAoCS4u/lLVgBRwlJ3msbxlXqV7u8tg/QeP9HjHJVZixTo8Rc5IxekEqlm6zYVdi&#10;GRJzTiPhWCW2xzsxd2kiZsyLx4p1qdgVZ0RyehBZ2kLkWWnjPFQ4VGAeHt9DkDmDPJ+XEHPy97ZQ&#10;1ZhsMFodsNiZHE4XrE4HC6ed0toOB8PJcHlscHltcDNcPi7j1O7leq+D8pfSnGHx0cf76PkZAgxp&#10;nPWWlsFfcQL+qrPwV9NWHL/F+Imq6DdkO65j66FSjJiZgy4D9qH75/sxbGI6lm9xIT6tnHbqBI5o&#10;KgkED4bNOIqPhu7DJyOSaCmdiE35jsl5F4Gq76myrvI3lv+JylSUJ89rZrJbGGE4UAWVyDTEdQGC&#10;gZBgmGktrGVUPmVUUmUlhCbLCqFo97r5O9j4exhhsjJxHTpYmZj3A8JAQOj527L29xmgo80QSGiY&#10;0FpRB0xmPQGhN2XAQjDYtIQDIWGmmlCAoMowSnsFAWEWQAR5DioJdyl/4yILnAE9Ya0jEHSwEECi&#10;IIxUFCYHgeXS3A8IiWgYRH9+MB4ExH1QCDwQavn9kLgfBJHzPbi8LiKAqA0msUVqXCaPmcllDkqS&#10;V/O6mBS+YtaqfmgFDiaBgxYZBg3yLEYqCtagviL+AdVMRgJFwaHmHLXn4XVI8PiqHYI1va3kFhKy&#10;qjFrjR59Rx7Gu5/G4f1+h9Fl4H58PHwPNuxjYS37gXL0F+RarmLNdi9GTkpD78/jMHleHvYkVqLA&#10;cYPJ/WMNHL7jOXjtAlCZhqgiaC/MAoWQ3P24zLjCwidxmYVOlAatR6nYnm+Z5Oco36VF/mx4nsvs&#10;ZefVemcJtyn8liqDvzmBb6H1MtN2mamurIWnuM85fqfLjJs89l2k6S9ia0IRlu/0YOkON9btC2HH&#10;kRLsIRD3Jvqxc78ZqzelYurMbeg/cDo+/HAEenQfic8+nYSRwxdhyvS1WLBsG9Zuisf+w9ksXIVM&#10;bKo3ixuZORocTkxF3L6D2H/gMNKOZSE3VwuNRo/8fKq53Ezk5WUiPzeDkY68nDTk5aZCk58OnTYL&#10;Oj0Lv5Fy2qpjwWUiOSm9pb2FkJcwe/m7U+67isrgKzsJf+V5BI5fQ+jUj4TDr9AQyFuPVGDE7GPo&#10;8nksoR6HqUvtiDl0Gsd0V9StZSttlYFQP5R/GmPmp/P/3EuleBjjFmixbm8pcqxXEaj+EV5pkOXv&#10;bC6kQuX5VPtKaTEspUVUDeGwlvAzw0xVY6SyMBTSxpaEuA2XcXtLcTn/x3IqnxI45C4Sba6N30ca&#10;lE38fmYXv6PPwkS2srbn1MfvSxUh7RLmID8HjND59dAxqXVeLe1nAfS0EnpaDIs+E1ZdppqaaTOU&#10;dZDbmX4d9w0DQpSETW5nUkE4i00ElZ7qzUiYc57HtnkJKIJBGjBl+od+EH+mDP4AiKh198FBCnzU&#10;urr1/7eAsBIQVqnhmQgCCktQbnnSLvgjcLAjh8ohQ69BOn14ttlE4jq5nvI7IOrhhLIlojzqzlNz&#10;65THMqspz8Ea3E6bYS+5jjTDOazdG8DnE5IJiD14r98BvPNJLDr324LluyglQz+S7ncQe7hM9XXo&#10;N2wfRk3Nws6Ech73Lv+U75m8N3i9F3gNVA3yW/vPch2TOUQIFF4LR/F1FiJCpOQ25ylxObUV83Mx&#10;azBpBC2lHy7+jgX7AqcCjUuEg9xu5DrWcs6ya8o62Aov8Ttc5Hf5lgXtLGsh/r6EkZ37OLiNHFPj&#10;vor96VVYvs2KFdvs2LjXh5jDRdiR4MbqLVmYvyQOE6esxuDBU9H9w0F47aUP0Krp62ha/2W0aPQG&#10;Xmr9Pjq+3Qc9enyB/v1GYfLkhdi58xD2xR/Fjm17sWblRiyYuxjTJs/EzKmzsXzJKmxctwXbN8cg&#10;Zus27Nq2FXt2bseBvbE4enAf0hITkJ5yENnHEpGbnYr8vAxodLnQ0acbBBD07maPm2AIcOon/MSm&#10;iGyvICBOs6b/DsETtxE8/SsT9WccLrhMy2TDh0P2oNOnO9B/TDJ2JtG6Bf9BK/QbFcevqn3Cd/x3&#10;5LtvYMEWE4ZMO4wvJh3C5CX52Ly/RDUmB6hGfNW0kBX8vcuo1Mqq+HtXMJjw5aUEAFWaAkYZz0vV&#10;Vix3Z0IqTPKZdstUzPJZUs3/9STVH5VfqJI1OFWWJ8Dv5qASsFIRWAiIcL8Js9weJSQEDnInw1ok&#10;jZ0WGORWZ4gRpCIgKIys+Y32fFjNObQXWbAYCQtLLpVJuD1B9ZmQvhMEgYSVgHCUWFgOjLSrBjiL&#10;zFQTtByFFgLDRJXG7alULFQVfwREVEQUgMz/KRxqFUJdRK9X2/z/CRA2AsLGBLbK8WkVrEG5YxGA&#10;zilw0CtbIcohR8GBcs8rLeBUGEFKfULARDsRBkSNxRAoiAqh9TAHWUsIdHjdNiaiveQqyX0dB7LP&#10;4us5OXi/f5wCxNu9duKtnpuwcIsH2fbvsXV/McbOSkXvwTswZuYxxKWchsYpdyQkpE+EdIiqViG/&#10;pSXAJA8y4UNUKYUEQdFtnusubc09Fsaf4Sr/larjJ/6h95QdcJbeZhAWVBhmJr+1mGAopVUQKJTf&#10;hKtSCjH9cpk0gt5kobrO7a4QDt8Smvz/fFQPVCOu8huE1CWkaKqQkFGGfWll2HM4iI079Jg4fRd6&#10;fzodb7zVF8+3ew/tWr2FNk1fQcsGz6Hp063R6IkWaPBYCzR8vDWaPvU8l7/M9a/j+ZZv4o2X3kW3&#10;zr3R/f3e+OCdD9GlY1e83/4DdHi1A95+6W10fK0jP7+Pnh98hM8/6Y9RQ7/CtHETsGrhYhzYtQuZ&#10;RxOhy86APj8bBi0lspEF3GZmEjlY43pUW4W7uJQWppIFuoxgKKe9qIa//DSC1ecROnkdwZP34Kn+&#10;FVmOW1h3oBxfL9Cgx1eH8MmoVEymekjRX6fS+wc8FXfhqbzJxL+JwjM/wVl5D4fyqrB4qxbDpu3H&#10;/PVGpGkJ0qIfCZ0f4T9+m9tK28a38Bw/BVdVFRyVlbBXVBAS5bQRjNIKAkKC5Ywqw0RwWUqPw0Ko&#10;mEv5f5ed5bbnlQp00ja6pEGc1kxr9UJjcUJnd7Jc0EYVuZjMDsJBICG3OqUvhACCNo2JbGJCW4pt&#10;hLyVSc5kD5hgd2phJxisAgdrHqx26Q+hh81PKHC9hQrBEmDyi4qgelCAkKDVcBRa4eAxZWonhGy0&#10;OFZu/9eA+Iukj0T0NrVRAxW1vhYg/7eACEOCP3ZIACHnkR6VtA5uFyW+HpmGXAIiR4FC46Akpa1Q&#10;PegEAMHjMBUy6NVN/IPCIOCfSHDINkZfKfQe6RhTwuAfzetySGNi6R2kma9h0lI9ug3aT0AkEA6x&#10;eK3bFoyarcXa3eWEQzYGjtzPaRo2xgVQ4JFklZ6U0vh4gscrQ64tSGiw1uFvY2eiOwkFZ8kPBIiA&#10;4EfWHreh9V1FnvMKt70Gresmr+GOsifSccspioJKw8LEF2UjQPBU3Yb3+Pfwn2By0C87yu6osIsK&#10;KbxBOF6E1k7/7CEgqCzcBIp05MrQVyIu2Yt1O7WYt/gARo5YhvffG4LWLTrhqUdb4tF/r48n//Ys&#10;nvnPeqj/3w3Q4O8N0PCRRmj4aBM0fKwZGhEU4Wippk2ebIkWz7ZG82dbodkzLdCqfku0aSDLmhEm&#10;jbm+EZo/3RRtG7XB621fw3tvvIuPOn+IQX36Y+qocVi9cAnid8RQSSRCSwtis1jg8njgpo3wFBXD&#10;wxraV34cgfJT8JedoGoIzwcrzyJ04hIKT9+Cj7+BIXQHB/K+xfytPnw5Kx89CYcvpuZTIQQIjhvw&#10;nfyJcJAGWukQRUty8kcETv7CcnEdR/IrsXaPEXGp0v/iR/ioMgQQoiB81Zf5G5/nb32KQKliUAWo&#10;aTUcFcepKKgQSqvCQbVgo1pwlFO1VZyHreI72CqvwFl1LdwZi+f1sVy5xCp7qGqdRVQDtCMh2o4S&#10;D8HkYhknLAJ2/lcMAUYhIUElYS528PiEJsPJcHGZk1bE6dTA7iiATcKpg12WBUQZMOmpDiJKwlZC&#10;6JaYGJwv5HzIyqmNkLCxPHJKUNioUv4ACElmNV9jNaITP3q7SESvj2zzsGUPJv/9sIgc738OCKnx&#10;RTnYqCKscgx/OeHgUx2fBA5yO1M6Qmko2YzSo1DdyhQAEAqiHgpZg6uQOxdyB0OCysFPKLiCyBH/&#10;bJQGTh9hUcHkpLdnjZPtvImZayzoNewQAXGQgIjDq91i0IVq4rOvjuLjQXEYMTkV8aknoaG/NTOB&#10;bdzXyvNonCFkmVwEl5PXWURSn2NteJ1BtVD8M/+gn2Hw3UW66QLi0kuxLcGHLfF+7Eup4nf6jn8e&#10;ZW7FL9xWem3KnZIbLOB3VK9Hv9zKY3irfmDNchOGwFWqh1sEGy0Kp2bfZSqrszAREDaqFmeh9Pb8&#10;FrnGSqyPycTAYQvx9tufoWWj19H46efR4PFWqPf3poRCIzRiNCEUmj7KBH+kIZo82giNH2+Kxk80&#10;U9Hk8RZoSkA0fbwlmhEQzQUST7dEq2daoiUh0eKZZoymXNaUcGiCFk81Q8unW6BlvdZo3aAtow3a&#10;NGyNF5q2RZf2nfH14OFYu2wlkg4REhoDHC4fPEFRDRXwlFQRECcRrKBiYAQqThESpxCoPEdAXCYg&#10;7lBF3cUxy0VsS6rCrE1efDlHh97jsjB0dgGW7PAiy3mJCU71UHFZqTon/wNfBVXC8X9QfYjl+J6q&#10;jIqMYPdVi3r4mSG/LZVH5UWqE9b8VScIBJaLygq4q6uVovBUn+a5pQ8ILUQZwVB2hkrtW7irCOTj&#10;BDkViJPndRHkHvnPGIX8HKq6Qdh9B3chQcKKSvpzOMr8TH4va3cPy0kYFAIISxEhUUxolPBzqZMV&#10;gJPX72SZcMJNELi8tAxUDQ63hAFuWhQvoeJmOEUZSP8HWgwBhIWAsBAQZn6OdMqyEw4ugU6xnfNW&#10;AYTc260L+RwOqZUfluh/jOht1D5R+9VtI1EDBYKg7u6EJPdZFuDznLKWVfsSAExic+0dhvuBEllv&#10;C/JP4NQqbQr0cQV2CxOwAMcM2ciUzkB2ejrp6yBwoG0I2wcqB/4JBiasUakInoOfrcFKHq+ECeRB&#10;ASVthq4AaRoNIUNvSLpLpyW5H67138DS7Q4MHHsUXQmI9j324c2ue9ChRyx6DIzH6FmZ9PF+5LP2&#10;l7saNtYQcgdCGggL7EHkml3Is3hhcLFwhVh7FN0lwG7jYOYJrNvrwfyNJkxdWoCxtDHDJ6dh+KQU&#10;TJyXiw2xcivzLnyVv/Na7vEPpCopZcGmLPaU/0iw3EZqwQXsPFiBVTvsWLPLilQdf8/QPcZdytbr&#10;3J81WIDXRWuhs57AwUQzFizaiYEDJ+ON1z5Cs4Yv4ZlHmuCZvzdGvUcao4FSCgQEQ6AQjoZoLPG4&#10;QKKxmjahkmhK9dCUoGhG+yHR4qlWaP1sGwKiFeflcwuCozkB0ozRnPPcXkVzNHmCsFHHa4h2jVvj&#10;nVfb49Men2DC1xOwbvUmJCVl0E8H4ApW8P8uh6/kOAoJh1DlGSqHb5jc38BfdR6BE1cQOkMbRkAk&#10;6r7BlsRKrIirxLhVHnw6RYPBMwswbxMBbbvChKWlYA3uUJ3TrsBTdhvBqh9RdOpnlJzhlKApPHWT&#10;wLiBwhOcP36H57jKMnCByS09RakWKsoJCdqcikq4K0+pW7y+KiZ6hfTAFZVGoJTLMy234D15B54z&#10;P8BxigqRENcV34KegPcIIE7fpT26SUhw+yIqSgLPXlFCyxKihZSemdKV20Vl6YCJysFEKJhKaUFK&#10;qTIIEnspg9s5Qx64fISFugtkgcdjho/Q8DPppY3BTkVgCuhhDOhYMYrV0DO0PK6eeSCfpW3CxjLl&#10;5rU7lPX4N1PwrLq1Fh1hUPyZEnh4/KvtBBBy370WCrXqgPO+b2HyysNNF5jEZ3mhAgAmb0AerBFQ&#10;yD6Rc8g0vN7GpLezxrd4/dA7bUzmAqQTDunGXOQSFjqv9Nsv4/7SL0IsCIOQMNJa6ItOQi/3tGtA&#10;JM9hWH0BGBxm5JlycKzgGNIKspnMtCdeykgWJF/VHSVBN8R58dW0Y+hOQHT4cB/ad92Hdz7ajb5f&#10;JWDjvhBtxVWCQdoEBA7ye5wiwKqhdQQp870wugph952EO8Rtiu4hz34Nq2KtGD4jAT2H7kTnT2LQ&#10;/sPdeLNLDN7+cBu6frobk+ZrkGu9xUL6T7hKpQuw9KUgIFjYTP67SEj7BovXejFkTCZ6f7EHX47b&#10;h91JFfz+P/J3/J5xk9/jCkzuiygwHEf8fj2mT12Pd97sjRYNXkajJ1tRNTRD/cebqGjAaMikjUQj&#10;icckGjIaoHFtUFE81oTRPAoQoh7aoF2D59Gm3nNqvjmBIesj24jKaPaUBPdT0KC6eKoJQ5QGFUa9&#10;5ni1zSv4rPdALJi7HEcSs5Cvc0Jv9dFulKGItXShAIJJ6a/6ljX9d7QW1xD8hvaKFusIAbEj5Tg2&#10;Hz2L2dvLMWiuGQOm5GHiUjPX0ZpV/kY7cFcpBTtVhKv0Cvzl13m8W6zRbyJQfQWB4xcJnfMIHb/E&#10;ZVwv6oHnkq7kDgFEOcsFw1VWzYQ6Q1B9hwD39VbSDvLY7rKfw894UIW4aXtsJ75HPsGQ7LiMOM1p&#10;JOhZLmgPfd/8QHtzlyqIqoL/rauSdraKlSKPbVF3PqS/BcuNdL4qZpRyvpQVHwFiqyyldWGUhvub&#10;uP0heLxeeL0O+L1WBKgg/FQOLtoIS9AArbeAkQ+DXwPpem1mmAKcJyikI5WzzMbv7aW6ojoposUw&#10;SWecB+NPAPE/iQf3k8/hhs2a2l+AUAuHmqByMPsuhKcCFElaAkAaEyOAMPt5LEYYENJuIAnPH8/j&#10;hY42ItesQYZSDnmEA38IKgFjQPrvy7MYcovvJLfnsaQjFa/DwGtTPTAJDbPqwhykB3Qg36xFpjYb&#10;GdpcZBsNBE+A10zZJ88qCCCKbmPLgUKMmpGNbp8ewNvd9qJD9/3o1v8gRk7PwoEMFp6yH1lAaC2K&#10;z/P48kxIOfRuwsHBAs5zmAk0B+HmLqTUp7zV+68gIbcMGw84sYTqZNiUDLzVNQavdNqE9t22UZnE&#10;YcZSPQoctylL/6FsQxgQ0nPzR6Ucpi/W4LMhCej2yR58MiQOkxZm4lA2f6/Cn1hD3KFCukF1dB6H&#10;kh1YtGQP+vefhDepGlo0fBkNmdANHmtKEDRFI9bmjWRKQDwYjQmCCCQac9pEgiqiCfdVKuJxKoQa&#10;9dCmXjs83+hFxgtoW7+dWibrmxJCke2a1SgIAYREcwUJThnNCIqW9Vvhlbavo0vnnhg2ZCxWrNiC&#10;o6l5sNh8CBVXKRVRWH2O8v8CE/ky/KztQ2clGX+mSriMnWknsXRPKaZvKcaYVUH0HUcrNSENWxNP&#10;oCBwj7X/T0x2/pZlV5XVcEnjLZWispOl0uHrDC3FKbhLT1HpnWIlwZq99DSTkZVdKe1t6VmqhYsE&#10;FOFRcZUAoSWhynQzxI56KgmI6t/gP/Urk/0uUqwXsOFwMaauNWPsUg3m87/OcF2D5zRtzcl7TMx7&#10;VBK0MnK35DiviWrEUfYNLYE0mJey3Baz/DFKSmGUOyNlBFTVaYY8KHcabul/Qpvs8gThcrrgdVnh&#10;o5Lw+k2qr4N0mJJemBpCwuDTsFwWsOIKA8JcqFOAcJRynyoPAeGiNVUK4o+AUPfm/w8BEX4W4yFg&#10;qA1RGbKtbBOBg0QNHGSdj+GXYwtoZHkFJbMfOrtZwSHLkIssUQ42HeHAWl9uZ1KSmggAE2tri59E&#10;ZrKGHws/w/X8rtIpTHXHpnyXR8AtOmTr8wiHfOQYzaztfVxfyT/oDD3bBXpN2oHCe1gfV4jhTOIP&#10;PtmHt7rRXny0D90HHsKY2flIzPuOUvN3FjC5S3COSV1BqyPPXViQbzNAYzdCJ51jvIWUhKcInguw&#10;snDqgueRYT+HAzlnMH25BR17xODld1jD99iOwWOTsTpG2kJu89i/8E+UHpt36FXvUlVcxaY90iEr&#10;jkqG23ffSmuSSpXjR6b5Mv9k1lyhG9DYTuNwig1z5m9Fjx5D0bL5W3j60Raoz0Rt+ERzwoEAIBia&#10;SLuCtC9EgslfGwKOxxqrEFiIcmgq+0hwvcyLfZD2h7YNnsNLzV5W8Vyj59WyyHYybcrzNOV5m9SE&#10;fG7GaE5QtKSqkDaK5oym0lbRsB1eee4t9PvkSyxZtA6HElJhNLjgL6xGcfV5FJ78jlaASUpLEDr7&#10;E7xMyDzfLexKP4VZm9yYsiFISFTi86kafDIqBbM2uBCfTbVc9AMl/o9M5NuEAdUc/wdH8QXK9bOs&#10;PaVhWjqUsXIoEvvJKKStLZayID1sL3P9DQWEII8RkrYKhl+si7QDEQjmkruwlFERnPgVmuAdxGac&#10;woy1dvQfl45Pvk7BuEUGHDVeg/vkP+E7/TMCtDbB0z9RTfwEv7prIvbxBq2B9GmRcs9yXHiK5YV5&#10;IICqOE+rdJnfgRapioCspIoqOQunuwQOO+2G3QaPwwS3S696S8qj3lrpgUlQGPzSj0LDz1xONWEO&#10;ERC0GfYSK6HHfcs8LPeO/3tASIQTXsBQM1XxV4AQRUAgUP6baqJWOQgcRD0QEJLk1pDcbRDpXIgC&#10;JlqOKR+Zenl0Owd5Vi00pKbBJ48ClzCkV6UAgcfxSRAI3pOMbxiiWqgmPIXKnuRbCBk5jk7GiTAx&#10;kWlPPNLTkn9M4besLb6j9PuB9P0BizY58elXh9G5TzwtwF683T2O83vxxbgUHMg8xz/rdxayG9B5&#10;zlDRFCJNb0aqjtZHngPR5xJAGsJIegWy0NGC2Eov0nNeRY77AraxhhkzJw+de8Xi5Q5rmfBbMHOp&#10;CQcz+RsEb9Lv3mEtRu9Kv2wOfo+Yg6UYPzsbPfrtQvsuG7nfDsxeaUGK7hL//JtUPzdg832HfYf0&#10;GDV2ITq/2xetmr+GRpT9DQQMrMUbMikbPiGAkKQPJ7ECwqNc9iih8Giz+0Otb8btmNxUA5Lw0h4h&#10;6kKO0YwK4LlGz+G1Vq/hVcYLTV9Ay2cJiJpzhNsuZCowkv1bqOOIumjGaMHraiVtGE+3RstnWqN1&#10;vbZo1+RFvNLmTbz31ocY//U0xMYcgMUaQEnVeRSdoAU4eU0BIvgNk+rUz9BQNe3OPI2p66yYvM6L&#10;eTHHMXFlCENnGjBgYhqmrzEizXKVKoK1/AlJyO+pzqgAKpls6jYklSABIQ2ODukVWihdx+XJ0EtM&#10;oJv8/aWm/4VJ/DsVzD8IKcapf1DF/AO28p+R77+NVNslqoZLKAj9gAznHWxP/gZzNxbi69k2DJ9u&#10;xqy1QaSYb8N1EvCd/Qd8537nNDz2RpDHkeNK46mz8CohQXgVMQRMAjNaIdeJO1RLVCoM33GCitNg&#10;Bdd5ab/52zgsNjgtekY+rLbwsxbysJY8CSp9KLRePfKdtBxUFYZAQRgQxTaWLw9BIU+k+v4MEGf/&#10;kPT/m6iDAqMWEn8FCFEL4b4HYUAILKRxUvYPw0GSW+yBJURVEAix8DuRwxo/XZfFpJPbmYSDk3Cg&#10;/zL65Ym7cgaPpVQDzy0PfkV6FBISFgGFpwR6yv58SwGyDRkETTqBo6VyoM/zVvC7nCVFZcAX+tSy&#10;G8h1XkFs8gmMmpWFrv12451ee9SYEG9134P2rPH7Dj+IuFRKvYp/8Ie+xWs5x2ssRYbRhmPyBKm+&#10;gADSEURmAoIe0lvFWuksAUFpW30H6dbzmLPWgH4jEtH5o714673N+KhfLDbEhghD6Sh1QxUOe9l1&#10;Wpif+Bvcw9qdhRgyLg3vEQzv9NiGvkMOY93uYtYO93j9d5BnPo24gwZMmboK73ToiZZNXlJtDQ1F&#10;KbC2b0w4NBJAUN6LtbhPMRAOjWuh0Py+aCyhEpuhVIfYD0JCAMFa/7kmz+ONdm/ijbZv4qUWL6Nl&#10;vVZorOyLbBMJnpdgqD2OQIJwaE5V0/KplmhFQLR6Who7W6NN/bYKFq0Iiy5vf4ixwydj66Y4ZOfZ&#10;4GXiFp26jtDp2wieuUcF8SNr8J+QUPAtplHOj6Mim7o+hPHLA/hyugldByeg3/gkrN4bQrqFQKj+&#10;FUFCxX/yLhP+Orzy+LoaBIcqQp4KZY3tLvkW3nJph7pFmLCWP/U7a3sm9ol/Etq/sBK5ixz7ZVrF&#10;U9iWVIbV+0JYtieIlftLsD3tDHakncXq+GrMppqZsMiJ6SsDWLP3JNKs96At+gWZvptIsl3EYfM5&#10;ZHuuUaHIA2a/I1D1Ky0OIVJyg3byFtyV36sGVs/JXwmIX2BjReGspmo6+Qu/A4Mq18UcttuLYTNa&#10;YddrYKf1tlmyYXHkwERAGKkeTIVm6HwG5LlYWbkJDi8BEpAHuqyQJ1HtpUH+BiX4tz80UNYAQvoY&#10;SIR7KdYEa/Po+ftA8BcRaYOIhkJkLAiVwKIYFCBkKsohDAdLLRyk9pdkL2MUsmZ2IptqIZ2q4Zg2&#10;Rz2IVUA5ZaC3N0lPSsJBWYuoc1h4zPDIU1Ww+itgla7ADle4zUF/DBm6VMIhC1p5DNdXRFlOv6nG&#10;c7jFQvIDf9C72JlUirHzMtHryz3o9PE2WoudBEQsAbELb3Tdgo8GxWPn4ROk/D9Y63xP33+JKuQk&#10;tM4QbYYD+VYHNBYv9LZCGJ38vj56WQLIRkVg5zkSck5ThSSiE2HTqWscun4ch+Hjk3GAXtpRKo8q&#10;syapoG0gIIyh75FmuIVV28swdFwOOnbfjq594zBhrhFxrKnkmQ+z9zr2H7Fj6Fdz8dYbPdCi4fNo&#10;Ip6fiRoJZRuY4KIiVNuDameQEEgw8WthwGDiRqIREzo8T2VAFSKQUIARm/BMKzzf9CW8+Vx7vP1C&#10;B7zW+g20qt9GtW805LEjEQYVgRN1XDlWM7njQUC0YLQkIFoRDG0IBrkrItGu4XN4s1179Ok+EAvm&#10;r0OezocAk1ruPARPfw/fKdbuTOA06xXM3WTF1wvyMWyOBl9M0+OT0fnoPOAg3h8Yh4ETj2L9Pnme&#10;QlTEr/BS0vtO3ISbct1Wco7xDf97KsLy7+Cn1PfTTgQIh+AZ1u7f/JM1Pf9n1vAa/zUkaU9jfbwH&#10;Y+Yf4zn2oxstX++xqfhithZjltswbZ0Hszd6MW2NHVNWmrFydwniMr/DMdsPOGy8gTWHy2iDbJi4&#10;To8Nh0M4ZqGKkVuvp36jOpC+LUx8wsElT6VW/wZb5W/Ql/6M3MAdAoZlrepnQuI32h2CjirD5SqH&#10;RWuBpSBXPZ9hN2XA5shixZjHHNPBLIAIGJHn1hIQuaxscsKPkEuvzZCH1qqUdvbEgwpC7mDI8wE1&#10;cIjA4H8YD4JBRZSCiG6gjE7e8O1MCYHDKW4XhoNF2Qqp/SWxqQh8VA4uO3IEDsZM1REqyyCPLjvU&#10;U5tGX12jZN3xaTHUsat4XOmKXcrjBmB226C1apBjyEKmLo3HyaKt0MMkDwAVVlD6y9Bj1ykpfyZp&#10;79A6UK4uzSEcYjB4/FF8Mf4Y3usr6mEH3iYoXvtgE7p8Gov1sWUE2E88xveUhNfpHfmb+sphkCcu&#10;XSEYnLxGVzX/KMIhKD00r5PYt5Blu4J1e0L4+Is4vEHl0LHLHgwemY4Vm73INMgDY98TEJSXlMD2&#10;8ltIMVzE+r3lGD/HjI8HJeHtrlvR/6sUbNhdTeDdhMZ6Fdv3GDF63Gq89ebHaN7wJaoFuYvQBC2Y&#10;yM0ZTWsgIDW5SlZ+jiSvAgSX1YZKXoFBSx4nEq3QRBofmchNmdQSzZ5mUrPGf7H5K+jwUid0fv0D&#10;vPPyu2jX+AUFJwFIuBE03CjakMeW80dC1ocbLsONmM15vBY1kIgAojXn5Q7Jq23exkddB2DqtOWI&#10;P5wPR6Hc0QiP/RA49Sv0wbuITT1B329SiqHXyFR0H8r/bcARdPo0Hh8M2ItJSww4lHuBwGWNzVrY&#10;d/J7JqMAm8pRnnuR/gnlcjtZJPzPTFjaAFoJW8VPyPddxcH8SsSmBXEgp4rTCizd6SGIUtH+sx3o&#10;PPgI+kzUYsRCJ8YstSlQTV9rpJIIYFdqFQ7knUWC5iK2pJwkHNwYsczEMGLhLific2ijSwkkBaJf&#10;aCN+gpmVxDHbZa47gy1HK7Fanp/hsdbTlsblnYaOlZh0MQ9WsNzSHpu1RphyM2HNT4HNkAqbnaDw&#10;5zG3tazwaDH8egKiAPmubFrzLJbbAgUIa6GfqqiCv+PZPwJCVIS0QTwMAP8yalRF5HM0ICL9Hh4K&#10;CAm1XNZz3xo4iK2QOw/SPVopB2UrZMCXDBzTM6lNMlycm3BgLeAtoy2oIiTkmJFu4ZwnHMK3S6VH&#10;ZCmTVXqr2aC35yDPlE7Jn0ZAZCDPQl8mIzEVFjNpT9IiXGTc5OcfcSTnPOZRqg74Og49v9iK+esd&#10;WLI1SFjsJyC2oP1HMXj1ffr/j2OwkH43TXOd55LnLrh/iIosUMnrorJx8/xu/nGeU1Qx3xIglyFd&#10;p3WUlzuPVmDiwgJ0/XQnAbEJ71GZzFhoRVLWRcJFVMxtKgcqGv75puLb2HGkHKNn5+PjwVQcPffQ&#10;XuzAuFk6JOVc5/e6iYTEEIaPWIlXX/kYTRq8wkRkEot8Z1IqQNA+NFUWgjU4LUQDzjeIqt0jakB1&#10;hFJJKzW7wKCVmoajJRO4VU0S0xI8SztQr42yA6+2eBWdCIYPaQe6vtUNrzR/VakBacSUBslwu0U4&#10;6u6UhM8pIImEUhNyfJ4roiTa1WuH5+o/x/M8jzZNXsHLL3TGqDHzcCTVSPCfgI82TB6uchHuBZ67&#10;SiUMnHQYPYYl4INBR/D+gMPo1He/Gvin36hULNrkQ7LuCpXD7/AyET0i0ytuEMpyq5rJVildrH+g&#10;tfiNtfiv0IXuItV8AXszSmlTTFi1x4AjmpPIcd+karmF+Vvd6DIkHu99eRQfj9PjqwVejFpso4rJ&#10;wKIYOw5qTiHZfBaHDd9gT/YprD5QhknrCYgVToxa5ca8XW7EZJZCW3oHbqoVW9UP0IRu4ajpAtYl&#10;FNI2ESQL8/HlnGwMnZuN0cu0WEAwHXNcQeib3xCqvgGPDJak1cOYewyWvCRY9EcJiGNwBvOojEVB&#10;6KkgtMj35BEQWbSwmVQRYj8ssBUH+Z2r+Vucvx8QtTZDkjTaTkQisvyvImr7sHKoUxAPg0MYEHVw&#10;iLQ5mLxMcC9rfta+MhycwCHXqsMxXSYjHdnmHGgcNiZ1KeEgcl225XEo2+UYYUCIehA4SBdrgUwp&#10;j0M/b9Mj15hMMEgcY43LH8lm5XoZuOQ4AfEtXGW3uO8tJOaexcL1VvQdtheDxu7HvDVaHM49h/hj&#10;p/H52MOEwya8SUi88t4GdCQoxs81IPYIae6WW5G3VQOnzlOKXJsXuRY/NLZi9b1sBIdqcCq7gyz7&#10;Fcxeq0fPIdKusZkJvxl9v4zHupggofJD+E4Ej2VlYTUUX2ctcgnzN9kJqAPo1Gs33u21B30GH8Li&#10;9V5kGW9j78EgJk3Zjnc6fEE4vIlGT7ZlIjLJmOQtaBVaEAbNBBCPEACMhoz6jzRBfYJB+j/UJqrY&#10;EFqP5k9xHyZqSxVUCDJl8rbkulYS3LYNj/3cM23wIhP3ZVqZN1u8hvdeeAfdX++CHm90RcfWb+El&#10;6RdBJdKS527xaBM05/maSZsFQ+yO6jClIgymCCwEEgIg1QZBBdFWIPFsO6qJdmhR7zm0bPwy3mnf&#10;E19/PRv7D+bBGzqPYNlN+Ct+4H/wE44UnMX8LWZ8MSUFXT7fh3doxTrQvrX/aC/e7R2HT79KUk9t&#10;SgO0NFp6TzKk52T1PULje85T4vOzrfwnZFDpbTlSjCUxNizYYsSGAz4cyj8JXfAWnFW/wlz2K7Ym&#10;lWPw9BT0GHkU3UZkoM/4XHw134gF232Iz/0GuuK7MFfcg6bwDo6aryEm4zyWxJ/A2LUBDFtqxxIC&#10;45DlEky0EnqxnpoTWL3PhcmrcvHlzDQMmJyO4QvMGLfSi8nrgpi+KYile8qQ7r6O0NlfEDp+DW7a&#10;aJPOAGNeOsw1gLDb0+Ep1MBdaoC1yAADAaHx5tNiEBCuTE7zoScg5HF1VyVBe+JCHSAicIgAQtX6&#10;Ucn+x4R/eNRuX3OMuqgBBGHwcEBwG4GDAsQZ1vQyMhSluTcEvcuJPKs8X5HD2jlT3QnQ2GUYLhl6&#10;TPpDSPsCj6/2pwJS34GAoGWREYDC6kGOVYJ8ux/ZRi0ytMlI16bWdMnWQ+P00XsxcYvlCclrVFF3&#10;kFJwHkvpYYdMOIyPPt+BqYtzcDib5yr6AceM32HUrFS8/+lWvN1jM157fxM6dN+FL8ZkYtX2IuQ7&#10;b8FdQW9YfJ4/vjRUOql6qIDMYoWqqU6oIEovQx+4iv1ZJ9WYEm/2WEdFshYfDYrBBHrZA2nH4Sr9&#10;jYX8R/rhu7CW3UWm4xILaClGzMpCpz678GbX7ej26T6Mm1mALXHlSOU1L1hyBB90HoZWTTuh3hPP&#10;MdFYc0tiMlrQUig4UDU0qQUE1QMTVikIJqs0XIbB0IyJSQA83QKtGW0IinZM1uc4fU7uVHCb559q&#10;ihc5fYWK4k0CoGOTl/Fu89fQhfK/x4vvoverXdDntS7o/gLtRsvX8aYAhNu+SDvRjudq/VgjtHys&#10;McHVmOomDAo5d7SKEOuiVMQztBrSYMloS1C0ISBaUk204DFbExJvvdIFM6YuR2qKiX77JAJyG5KQ&#10;0PquIz67mlZDj75fH8S7fXfhrR670OGjeLzRZSc69IhRo5Pvy2AeyODBykaI3RBQME79TDh/T9Ug&#10;3bfLMHezDZNXajBrnQFxGSyn3Md74new2KtblvtyTmIC7ejHYxPxwfBE9BqTjnHL7die8g2yqWjc&#10;p/+BwLeAnQBItd3C7uzLWJd4EZM3FmHYEhvWJJ1Bsvt7pHlvYr/uNNYkuDF7sxZjl2Zi4JRUfDYh&#10;CyMWuTBtQwUWxp7B8rgz2JR0Djn+W7wGKp2qS3D5WHHqCYj8DJjyj8JsSOZvkkFAaAkIIysd6VGp&#10;pXqVwWdoMQQScgtUnh4tDMJZcZzf/7uHAyK6kfLBtoj7k/5/Fvc1Uv4FIMKPP9OKyDKR5azRtYRD&#10;rkWHDGmQ1MntTLEVNsp0gUMZfXw1pwII2Vfk/LdhRRQiINToUNLJhDT1lVFxFLOG9SFDZ1IdoTJ0&#10;ebQp9GF2Jwz+MibhBTiZhJbQj4TDZazc6kHfIbvUk5mTF2Rjz9Ey1enIyz82y3oJ05fnovdQ1uC9&#10;t+PtD+Uuwh58PCgRs1gY8hzh1m7xsBpPBYHiRYrWhUyTjGd4gn/ABfrcy0jSncKS7S70+eowXu2y&#10;Ca93XYMvxidg22E/cu3SaecnKhoqCIaV83GZJzFqfhZ6DU3Au332EBDb0OfLI1gbU4z45BPYsd+F&#10;wUMWonWTDmj89AtUD23CtkBqYqmxH21M5dAETQQQ0vhIixFujBS5H74NKUnaghBo/UxztGW0e6YF&#10;nicgXmS88nRzvM7Pb9JOvPVsS7Sv1xLv1G+D9xu9gB4EQJ/nOqDfy+9hEFXD4Lc+xOA3P+R8N3xO&#10;JdH/lffQu117fEi78W79dnhdAPNIA7T5e320YrR8pCFa8vyiTFTXbEJB1EPEZki3bbmj0ZrTNgxR&#10;EtLfojWthsRztBud3+yO0cOnIzlRDy/Lglfu+FTcgTZ0AztTSjB5WS56fLEb7btvwzsERPsP41Qv&#10;2M++SsTcdRZkOa7Bd/qf6q6A54QEbcXxfzCxb2FZrBNTV+uxZGcQK/cWY9OhcrW99ySBIs9wcOrm&#10;ttLYPEXKxugEdPvqEC2GGUtjK7E/7wryA/fgPMVtz/2TKuJnxOV8i3UHT2Ll/nOYurEUo1e6sCnt&#10;Ag4Yr2NJnBszN2uwbLcNu7MqaUsuYc3+SoxfRjsy34HxKwJYvPsk4XAR+wquQVt0h9fAiqnsHGzu&#10;IpgEEAWZjFSYDKmw2DLgDGjgoL2Q8SmNqrMUoeDJgdZDSHgLCAwZzt8HR3k1j3XxXwPivrsY/xtA&#10;1LQ91LUHCAT+CIdwyPJIyB0HuQNBO+ChLLcZWftmK2uRYchDgdUKoysEm68KNm4XBoS0U8g5RT3I&#10;96GCCPJY0rdCAYJ+jJ5M56xAnoVy3xxEvsWt2i80Li/0viKqArmlJZ2b7iFVcwPLNwcwdHwqevTb&#10;hq8mJ2LnIRkX4LJSBf7jvyCXNfnSbSaVzJ37CCBi0PHDvXjv43iMnqlBluUmfMd/hr38ElXCKW5f&#10;gWxLGQoclar7tavyMiylV7EjqZBqIBsf9DuIN7rFEjY7MWlxLtJM/L2L5UlQFqjyH2Gk702halm8&#10;w4XeIw7g/X570fmTeFqSWHw5Lh17Ek8jJiGI0dN3oGPHAcpWNKJykAZE6ZfQ7Anp4yDPUjRmSF8H&#10;AkIaBVWIrOd6JqdsJw9TiWJ4jgB4sV4rvFKvNd6o3xYdGj2HLs1fRq82b+CT59uj34sdMODlDvji&#10;lXcx/PX38bXcfnynJya+1wdTunyKqV0/w+QPPsGEzn047YtJ73+CcZ16YcSbXTHohY7o2eIVvNuw&#10;Ld58phle5nnbUUm0IcRa01q0FDuk2jjqoraxUkChAEG7QfXQljYjEu0avID33vgQS+ZtQFq6FY7Q&#10;t6rR0l51B5nO89hyyI/BEw/jvT470LnnPnT6aD8699qHLp/txojpqTiqvwAvASG3Eb2nBA6/IZt2&#10;cWfaN5i+1ooJyw1YvLMI25JPI8l4hZbiHmttgQOVBysEb/XvOJBBBcEKpQ/VSq/RSZi00oPNh88h&#10;1XoHeqpBB7f10groiu9g0xEqkq1BzN1WhYmri/D1Ujfmx5Zi1aFSzNisw/wdtKwZ5cj134S5/Dds&#10;PFSJ0YuMGLXYgomrXJi3LYgdx87SXtC2lN+Fq/oq7IWsZJ20pwIITQ4jHUZDOgGRDYdfB3tQhs3X&#10;wuAhIDyEAgGhqQGExmeizXDT0lbAezyqDcJIeW5gRAARDYX74MDEr0v6P4/I0HV18+Hkf2goO8FQ&#10;tybDbQYG2gd5niLTlE9pLnDIRo6FskjeX+GthM17moA4QYjJeJJyl0LUibQ9CORk6LaTDB5P3ToN&#10;2xAz9zG6uY0MnOI7yX2lZxyPUXKKP8gF2oHbSNVextodpeg/LAnv99qOIeOSsHanTz1y7SiRx6fl&#10;ib670HqvYNtBv7IZnT7egje7EBLdWKN/sJM2Ix1HNdIJ50fagu+Y6DJSlIwgJUPIyT32SyT0dWhp&#10;L5Zut+OjwQfQvscBdOx1BJ+OSMPyGEIrdF35XxelrbPiJ2Szplob58fI2ZnoNiieMjkO7392gHbk&#10;EMbP1dKOfIPF63LwWqcv0bTxm1QB8mSl3AkQEBAKj0u3aOkeHe4MJZ2SVM9GQkHWN32CMp9J2opw&#10;EMXwAqHwaoO2eItQeLfpS+ja8lX0IRSGvt0N49/vg2k9+mF2r4GY13sQlnzyJZb3HYoVEp8OxcrP&#10;hmF1/6+wesAINb+87xCs6jdcLVv52XAs7T0Ycz78DOPe6YHBr3ZC7zav4/3Gz+F1QukFXldbwqv1&#10;41QwT0pfiFaqcVNgIYAI3/YUJSEhNkPaI54jzBi0G22fbq0aRPv2GISlS7dBay2Fu/IqbJXXFSQy&#10;bN9i5sp89BkSjw/67CMcEvB+n4Po1GsHBoxJwKG8s8omeKSWP/M79/uFcDiNWRv8mLkhSKkfwoId&#10;IezJ/hbGsp9Vpyzf6e+pNG7WdLb6HXuTqlmppKHPiCPoNyGTYAkgJvUCCoI/w1ZNRXjiNlzcJ8d/&#10;CYtinBiz2IiJK4MYuyyEkQvdGLlYh4lr8rF0rw3x+dXQ0166eE2a0A+YvdGMT8fzP19uwsyNToYJ&#10;sZnVMNJK2QWE5SxvzCOj3QcDAWHQ5DKyYGIla7XnExAG2ANGmLwyjJ0OBrcGOjcBITZDAOGRDlQO&#10;mItKWP7kLkaUcjAGBBBMIIZ0EvpDqHYF8fl/DQoBQjj4WbUnyLQmarcLAyM8CrXEcQJCbEUpa/QQ&#10;fbsDmRYtpXmuihwrL9wlQ9SXUjHIw1WnOSUUmORmNaaDKJbwtct3MBASBmmHkDsnAjgqC7Of9sN3&#10;gfPhkaMd0u9e3lZVfhX64FWk6M5j6VY3E/wourCG6Ts4Xg0dl649Dyfh4Cm7o56ilGHqjYEbOESv&#10;OX15PgGxmYDYhg6Uq6+8sxW9vziM3Umn+T1uET7Sl+IKPd812IslrlOp3FKDzxzK/QYTWRjEKrze&#10;JRbd+iViyhI79rJAWkvv0df+ClvZT8h13eCyE5i1xoQhUzJpR9Lwfv8j+KD/IQxiAZy7xorYg4WY&#10;OC0WzZp1Qf1H29LTh9sc5KnJujsG0vAntxrp65mAzfm5BQHRitGOtuIlbvvGM23QgbL9PUKhe6vX&#10;8Slr+iFvdsGYd3tievd+WEwIrP78a6wfPAabh01AzNdTsHv0dOwdMwN7OI3E3pplu0dNQ+zIKYiV&#10;7Tgv63bx89Yh47Gq/wjM6/k5JnbuhSGvvoteVCedCaY3CbWXeU3PSfCa2hIKrXldLaVR8pl2tBpt&#10;CYk2DOkb0Va1RbRVwXluK9bj1bZv4YsBY7AnPgs6WxVkwB5f1T31v+04UojxCzLRdcBudOq9Bx98&#10;moB3esbQZhxEQtZZeOT9GKd+h/P4r8j13cby+EKMWmbE3O3FWBV/EhsSTiLZcE3ZicCZXwgIJjAB&#10;4TpxjzX479h8oBifDCe8hx3BoGkazNkUoDVk+aNN9J6Ujk23YSy9jQTNOYxbqsXgGQWYvqEMC2JO&#10;Y9GuE1i4w4fV8S4c0p6ErpDljTbHXPozDmkuYswiDXoSPGOWODBvayFW7AniiO4sjyl9JGQUsrOs&#10;XIuhsTmgNWuhY8VqMGTCZs2Fy6WDhxbCITbCYwiPlu2RwXClHSJP9ahUw+p7pR2iEK4KdZvzTwDB&#10;hIqENfgtARGeV4AQJVET0WCIRAQORi/XS7dmuSvxYNRsZ/CeYMg7LEg9f3kYDm4nsm0GHDPlMfIJ&#10;CgO/gIfrS3gdVAzStqCe6CRk5MlPSipzIc9FSEgoQChFJFZDFNJ5bstaXIZfk1GYCiVprxEON2Fn&#10;0ksnqKPaC1i1y4+BYw7h7e5r8NHAXZixWF6wc4mF6x7cpazRpTcbVYar7HsqgTtUONcIFDstxha8&#10;1XUrAbEXL3XYjG5947FyawDHNAKiG+p2p3rrVtENnve2sgzHTJd5vhC+mJCBDj134Q0Cpi9Vy6b4&#10;Sn73m0o1OKt+g4aWZ++x41hGazGVhXTkTD0+H6dD189T8cHAIxi/0IhV211Yu7kAXw5ejMZPvYWG&#10;/9kSrR9twcSXuxbSxbmF6owkD2U1qunD0IyQaEVAtKOaeJnzb7LmfZc+vjt9fJ9Wb2LgC+/gq9e7&#10;YDLtwaKPB2EdobDjq4kq8ePHzkLc2Jk4MHEuEqcvQfLMpUiZtax2Gh2y7OiMJUictkhF5PPhKQsR&#10;P242jzkF6z8fhYU9B2DsW13weds38FGTtuhE2/E6Vc3LhMULvDa5tdm63vNoIfHMc1QSbcNBYLQi&#10;HFoRDuF+EtI9W/pntETH17thxrRVOHzEBE/wCgK0A3b+b1nWi1i9x4mew2LRqe9OdKG9k7tB/b5K&#10;REK6dJX/J3yn/gl90fc4wCSeHcNafaUBc2MKsfnIN0jIucby+IN6cC5UoyAcJ+/AevwHJv4vWBrj&#10;Qef+O/Dh0CMYMd+ClXtLkKT7VrWFBE/9QHt5F5m2a1ifUInPp2Ths4k5mLm5AusOXsTO9CvYl32O&#10;FvMcy+b3CFHF+AgI6fG5Zm8RhhAmH3+diRHz3FiwrRK70s4hxyUjZMk4GLStRSdR4PHTDptooZnw&#10;lkwYzRlwOvLhpzrw+6xwEQAmt4Fw0NFSMNxaWm2xGnnQUUXoaTPkFYiu8of0gzApKyEqQRRDHSQi&#10;8SAgVDxMTdSqhzooyDFlmYIHJb4oB4GDgZZBjeIko1C7XPTvBqQb8xl59O0G5Dudap3JX8FrOM6Q&#10;zlTS6CnKgZ8LCQwJKglpmJRHuA20HwauVwpCRuwp5Pcp+lY1RMrwcfJEpLviZy7/EUkF32HJFhfl&#10;fTw69FpLb78RM5frcTCD0PRxO/5RLtb8ziIJGYeBSc4a3lb8IzbvC6Fb/+14s+smQmInXu+8neoj&#10;DuNn5WHXoXJe51146DudRXcIi1uwl/IzE/9g7hmMm5+Jnl/GoWPv7ejYcxuGTjqGI3lUNnKrjYVN&#10;H2ItQ8k7b6MWk5Zk0nqEMGu1H/1H5+O9z46gy8DDmL+e/navD7Pm7kOv7mOYGK+i0d+pHh5rjhaM&#10;ZjLKk/R6ZER6P0p/CFEO4vdf4nx71rjScNjv+Xcw9PWuGPl2D0zo3BtzegzEclqCzUPGYfeYGTg4&#10;eR4TewGOTF2oImn6UqTNWYljc+siY94qZC5YrSJjfiRWqXXpjMhy+Xx05jIebzFBMw+7Rk3FWkJo&#10;7kf9MapDV3zajrajUVu8QdshyuaFp9vU3tpsJSqCcGjBZRKiKMLRWtkPGahG9eZs+SY+7PI5Vq/a&#10;z5rzOwTkKVj6fmvxPexJr8bnk5PQ7Yv96D7oCCG/GwO+PoxDVBAUswoQyZYLWBbnwdxdQczaUYhJ&#10;q21YsbsQ2XYmY/nvCFBh+KU94eRd2pJ7MJffQ7rjFmasNqNjn63oNTIJ09d7kcDyZeQ5vfK05ukf&#10;aQO+x96M47QeFvSflIFPxqZj6Bw9ZlFpbE46hVTLVVhYvjxUkCy6BMQ/sOdYFUbNy8KwWQUYNsdE&#10;1SHbB5FsvAVzMaFTIWXrAst/JStYbxgQtBQ6WzbMDLdLA7+XgPATEKIgZCh9ebrTp6FyIBzkFqc0&#10;WFJB6HxhBeH8c0Cc/d8BgvEHQAg07oNDONSTlDVwEFth8FUREDLEW4C2woUcm5lgYM1tLCAo9Mh3&#10;OBQcjF7pD0EIEC6qI5UKgoIwEEUh7QmqLYIh7Q5GFSdqFIaMTv0tf8CL/CGvMm7TXvxIRfIDjuZf&#10;xrItfnw+JhGvd12FTn024qtpKdibIvChX+Qf62Ctby+kPZCHZhgOwkJshpeJHnu0HB8P2UXVsUnZ&#10;jDc/iMG7Pffg06GHsHyzh9cuw8T9yoJ5l8finyiwoa+NTS5Fv1F70LnvZp5zB2VuLMbNzUeOXQYY&#10;kV6AV7A/p5IF0okZa7Ixe20BNsSXYe66AD77OhvvURZ3/+IQVmwLYtMuB74Ysghvvfoxmj79groz&#10;0UxuZzKayp0K6Satgp+VrWiKtgTEq0+3ROcmL6JPu7cx5I0uGPvux5jStR9mdB+ABX2+xNpBo7Ft&#10;xGTsHT8Lh6T2F0Uwq0YlzF6BtLmrmOxrkbFgDRN/DbIWrkX24vXIXbJBRQ7nc2TKkOX3rWNkLVyP&#10;9AXrcGz+GhydtRwHCJ9tIydjSb+hGP9+Lwx8qSO6NX8F7eu347W2xouM5wmCtjUWowU/K0jwcwv5&#10;TCi0lLsdEmJJ6r+Adi07YPTXC5GZGYDNc55K8DZ/399whOpuxNxs9BqeiI8GJ6lGysHjjiAxn4Cg&#10;33ef+B17s6sxfnU+lUMRlsafxsSVViyP9cMQ+oFKgPZCnro8+b0ChOfkz9AG72Jv+jcYNScPHT/e&#10;hgETUrF8TxFtyl34zvyD28ktVOkR+T3VQwhfMeEHTs1E3/Fp+HR8MqauMWN3xmloeBx1J4WQch//&#10;Xd1GXcNK4LPRBzCUFc/YZXYMnZ2PBdupFHw/0lr8xmSWEcq/gT5QinwCIt9phsahhYHKwerMg4sq&#10;wUdA+AgHFxWCmdZC3eL0ia3IZf7J8xiiHgxU3jJyVQkVz7cPAoIACNU0Uj4EDhL/I0DcpxwehIe0&#10;PcgTltIdWmxFFaVNIQocohwEDjqGlsrBRDXhJjwKeYxKWhWqAdoVi5d2x3uecYGw4DUJKHh+9Tis&#10;UhZMbOmyLY/GygA1MiRdzSv03PLeCtLbTV9v8v+Ig5STC9Y68cmXCVQAG/H6B+swfGoGPepx5DnF&#10;CshLV1jjSJdpJqwlKG/8vkglIF2fb1IJ/Iz4YxUYNG6fshlv0ma88cEOvNUlBp177cS0xSbkWAUw&#10;P9Nm3OI+4R6RpqK7apj87oM2o33P9Xi3j4xGdQhTFtmQa70NjeeWAsjMtTkYuygJWw4HEJ95Eitj&#10;Axi/yEhAZKDbgEPoM+QIVm5xY+maLHTsOBBN6r8E1RWatiF8p6Kpmg8/V9GEsGiC5o+G7xS8zlq2&#10;W4tXMfStbpjc9TPM7z2YUGD0/gKL+36p2hliWKvvmzQHh6cvJBCW4xjVQVgprGJiEwqLJOk3Mdk3&#10;InfpRuQt34yClVuhWbVNRf6KLShQsRX5XCch8xpuo5VtVnCb5du4/2Z1rLR5q3muxdhFtbJ60CjM&#10;6vk5Rnbsoe6YvNNAGjFbKVC8ID0qxUowWnC+OWHQXKZyt6OmU5fAoxlVRjP+Jh++/wUWzt+J1Cy/&#10;GuFJ3r+ZqL2EUfN1+PirZHQfnIgPP9+DEdOPIsV4Dl4ms7mC6vBoMYbNT8e0jSEsjzuH+dtD2JpY&#10;CQvLT+jMrwicugu/inA/iAzrdSzb7sPAUcl4r89OgiJL9ZvQF37PhP8djmqWheqfoKGlXb7Xjy9n&#10;ZeDL2bkYNC0dAyYdIXw8tJSsQE7+Bu83BMppwFD4Ew7nXcCcdVb0HXUQg6dlEBBGTF5lwqbDZTCy&#10;bHmpZOQVBlIZFjBf8lwe5LtsVAUmKgU9rFQLMgydx2ugkjLCSQiYlVIgHHy5VA3ZhEMOK2sd4WDl&#10;cfywlVap8SjuA4S8KEYAEWlveFj8a0DcrxzqABF9J0O6PwscKnlRZQSBB7k2PTJMYivyCQf6Iqf0&#10;bJSxJEsYVQQBE57Hs/rOhoMKx0o4WHk+gYM0WFoJHnXLU1RFDSBshbQURaz1maAFzu9wKLMcuw6H&#10;sG6XC5PmZ6PvkDi8/v4atHt7CV57fxW+npFJVXCCgLhOOMjYhDdpJa7zWAIIebMSbQqBI4OMuOkl&#10;kwpOYNoy1kRfxuKNruvxRpetBMQO9WzE0InZ2HnkLM8rYJIX4v5AeXuXf+ANLN9hx/ufbcLbPTbh&#10;vU/i8WH/JAyboMHamBKsjaWVoOedvioXy3aakEapm0HPumynG1+zQH02Mg09Bx3itSdgxoIsjJ24&#10;De3adFbDxUXGa1APXEnDJKdq7IZHGxEODdGW6954thV6tXsLI9/pgXmEgsBg45djVTvDqgHDKfVH&#10;Yuvw8QoOiTMXI2XOcqTTJmRSIUhkMZnDUNiMvGVbCYYthMFmQoGJv3o7dGt2qJB59Xk15wkECVmu&#10;XxsDw/pdMK7dxXU7CYwdBIfAgqBYvA5HCaO4CXOxefhELO43HBPe/wT9XuyErk1eQgcqhleoFNrx&#10;OwgkpOOU2IlmhIfqM/FkeEwJedir2ZMy6nY7vNL2PXzWZxx27c1RjZXSdpBYcAUj5+jw0ZAkfEgl&#10;9imTb/qqPGQ6WZlQDWT5r2PlgSC+pMoYu9KN+THHaTfKqCpYpuQhqjM/KzioB8NoBZwV/0RC1nl8&#10;PTMT3QfuQc/P47Bwo0UBx1pO5XD6NziOCxxu47DxonrKc+IqC4bPK8CI+Xm0GwbEZZ2gGvgVvm9+&#10;h4cAYuog23kLq2hrRs7JRZ9Rh6kcsjFzkwPrDhbjiP487BU/wXP8F5bvm1TMp1HgKWLZpYKgGtd5&#10;7DC6aRdcJthcRjgYTjennjAgxFKIetB5s1gRExAEiCngYRkt4/c5A9fxK/i38Atb6sJSSBBIrRv8&#10;9r6wSEQBItKt+n5AhOGg+iPUBiHBdRFbEVEPYTiUQ+vmF5KxJM2ZBEQ6VUQWgaHleiuPz4sNyjsZ&#10;SyBvobYRFDZaBzUNVNZMZei5Km5TQUCI52cEK6gg5HbpKQLiPC3BNSb2TQWHWctS8OW4nej1xTp0&#10;6rmMlmAxa/0VTOyV6NBjNb6cQNm+w0GpeQp6v7yHQt6dSQVReJnHkEbHc7QK59XdD1fFDeQ4zmPb&#10;wSCGTj6CNz9cjTe7bUL7D6kium1FTxa8yYus2JdGkFGWWhga922k6q9gwQYb3u+7FR0/2oH3+yTg&#10;/d6H0LXvYfRhbdZ/BGEx+RjWx4WQ5+H5q35FjvsGlsY4MIIFsN/IZPQelIDeA2MxcPBm9PhoElo0&#10;eg3PqhGn66HBY43Q4InwMw5hODRGs783RKtHGuDVZ1qgR+vXMf6DT7CCQNg2cpLy/7G0EtuHjsPm&#10;L0dh27Bx2DNmKuGwkLX6CqqF1chi4uYspT1YtikMhOVbmdTbVXJrVm6vUQ5hGAgAImFYtxNGwiDy&#10;WebNG3fDsmkvp3thWr8HxnW7YVgby9hJiGxX50ibtxIHpy5E7NhZWDt4LG3PQAx5+T10a/AC3qRa&#10;eJ7fQyAhtzvVwDLS41I6gxEOzfjdZfzL5k/KunZo8ezLeP3FD7FidRxt6rdUEb/gcPYlDJmSjy4D&#10;D+LDwQkYOTcL6w/4kB+8BgPt4wHDWSzaG8DwRXqGFZPW+7EyoQKHDCwDBL3vjAxMI5bhV9a0/2BN&#10;/Cs2xJWjx6BdVJObaVeSsJvqwUHF6jkuvTF/g+vU7zhqvYQ1h4qx7vBJLI8/jpELdUoN7M08A43/&#10;NmHzCzynf+K2P1LJ/BOJuosYvaAAvUcmoveoRIxeosPqhGIctVyGofQH9ai3q0re1naLlfxZJnw5&#10;K6BCAiJAQAQgL602OOXFPFZY7WbYnISF26Del2GUjlFiL7yZYQXhlSc5Q1S6p2htvoPrxA38m3q1&#10;GyMMiLCKEECEh5OPwOGvFcSfq4cHFUSkz0M1L6aCICimcvARClpkmpMZR5FjS2MSZfPC6YfkjcZu&#10;M3Qil1yOmrBTOlnpmRhuO8PFcHKZHVqnjcqDwW00bje0HhlCXB6/5p9adIUQOoXYwx6s2WXG4k16&#10;zKW/nLUiF3NWaxhaFcu2WrGVNcfh3JMk8Xek6XUC4qr6jYz8DnqPqB+Cp+gcIXEZ5sIrOGY6hzlr&#10;Cij7t+Dt7usIHEaXDXin13Z8NGgfRlOVLF5vwfItDmzYE0J86lnMX0sF8QnVRrcN6NhjG2EVQxUR&#10;hy/GHcWM5XpsYQ1zzCiPdrPAnPwHst1XsXgHa5zpKeg7LAHd++5E524r8Xb7CXih3cdo/PRzaPBI&#10;QzQiIBo+3lABoqEoCaqGZoyWhMfzBEe3lq9gZKceWDrgK+wYNQVx42di39gZiPt6KnaNmICYr8Zh&#10;96hJSJg0i0m6nGBYg+wl6wiFTQoCWlEHTGTNGibzGkn8WH6mEuAy3bpdVAaxhMBuGDeEw7RxD0yE&#10;gZoyzJy3bImHbcs+Rjysm+Jh2RjHIDBkeznGmpiwmqBaCauJeVQ44zGXkBj+6vv4oOmLeFG6ekuH&#10;LoYafUoAwe8scKgL6WzVlsvboV3TtzFlykokZcqgxJex68hJKrFUdP40jjbjEBZtcyHF/B2txQ/I&#10;D93CtmOVmLcriHFrPBi2yIzRq6xYk1iBJPsVWGU8BtbwbsJB2YCinxGTdBJjqQTe67cR/UfvYyXj&#10;Ynk+DxltXN4P6jn5O2zH/4k9OWcwlWVh3o4iLNldiQkrzAS/Tz3oJS9P9qmu3dKn4R4MJT9ia1I1&#10;PhmdiE799qD7sIMYv9yIrSnVyA3choMwcVYTEpX3WBbvUumyPBadhSHEClna3kJU0XLXT7pdO3ww&#10;25zqLV42URVO2gl5K5eMBeHJ4pSg4HJLsJjAOQ/vSSrnytv4N3k7k4SlFhC0GKIgagARUQ61gKhR&#10;BH/sKRkNiDPqFqe6zfkAINSdC08VE7qUyiHEH9FF5VCgAJFlTSYgUpHnOMbIRK49hx4+DzmWfEYB&#10;ss20H+YcZFszuV0G4ZJNz871VuknweWWbEIgm8fKRaY8yk1lYgzI05nyujn5npeoLK5QudwgPGg5&#10;XNcJgcvIdXyHbPtFZJgvIllzFkdyT6sRofMclxQgZEAXM390rbsSebZSaF0y0tRJHvM85GW9lqKb&#10;iDkSxOjZSeg1eAc6995I27BVtUt07r2FcnMnBo06gJGTj2LuShmv4QzW7Azi89EHuD3VzOBd+HT4&#10;XuWBl2wx4UBWNf/ouzw2CwDDTdmZ476C1XEOjF+UgS/GHqF62Il331+E1i36od4TbxAGrQiDRmj8&#10;SH3OU0FQPTTg50YEQ3Mua8dl7eu3xuA3P8DCT4di+9dTsH/SXByczJgwG/ul38KoyYTDROwbPw2J&#10;0+cjc9Fq1uZUDQIHZQ+oADawxmdC6wkBCeOGveFggkuYNrGWZtJHwkIQRId1637GAdi3JcCx7QAc&#10;Mr/lAGybuW5zHIFBgMg5RE1QmeQu3YTUuauwf+J8bBkyEQt6DcLAlzuhfYM2ePGJJmj7eGO0pmpo&#10;wZA2FnmcXXqDqqk0yIrNeFyG138FX3w+Eas3JmLPwQCWb3Kj16AD+PDzfRgxKwexaSdpBSTpCWOW&#10;j7WHijB3Zwgztpfiq6UWjCC01xytQLKbavIktzv7T1oRaav4FUmGy5i6So9P+X9+MioWs9drkaxn&#10;5Voog99+jwAtgPSP0Bb9ii1Hj2PUEi3GrbBi5gY/5m32YWfyCVYEPyN0+nfVPV9si7n8jupaLQ94&#10;dfsyAe377iYgjmDKGul2fQa64u95rb/BSQA5K+7BUSbvQrmlOuA5qGzVtOwaK7fLUK9h9FTCwnyz&#10;u+VVf7QeNgLCoaEFkbeE5xAOhAWXy1vuPfJyoFMCqDt1CuJBQMhnUQ7ytmkVhIPqVEUIGJnwMjUR&#10;EOH5cChAKEgw1LBu0QqizmboCYh8RzGTOohMk5dBiyFDvhECEpkEQaZZplQWJr2KDKOEjpFPoOQg&#10;3ZRVE9lM7HBEPh8zSeeqAqSbTVQSQci7L2QAWXllndgF6YtgKxbi3qKFkNF75N2X8i7MawTKdeh9&#10;1/l9bvI3uMlt5VV45yHv8pSHrnIsxci3SzdwkrnwGx7vEv+I65R0F5GQWYllTHB50Gr0rFR8PT2Z&#10;0zQsWKfHdqqSA8eqkaY9T8DcJsguIz6tAjsOhbAtIYDYo8U4lFNFSLIGCErnrRvhXpTSNZcFQBe6&#10;ikOa49h80I+F682YPj8bw4bvxCvPDaC1eIHWogXhIO+taEAwNMSzhEMDzjf+7/po9p/P4A369E9f&#10;7IjpH/XHlhFUCFMXqDsSR2csQuKUeUiYIEpiGuEwFYemzEHy7CVUDmuVcsgX5SB2gUBQaoAQiIR5&#10;M0HAqAVAFAQkbISAfXuCmko4dhAMOw7CGSNxCE7Ou3Zwym0c2/YTGPthF1gQQmbaDwPVSR7tTOqc&#10;1UiYuADbhk/GzI8GYsCrndChfhs8x+/ZmkqpBaNZbTQKTx+n1ZDbuo+3RKt6L6Dbe5/hq5HzMXHq&#10;HowYl4CeA2IxamYuth85oV6m42ANLt2ss2nrVu0LYf7OIszfw4SmehixXINVieVIYqViZyLTqcAi&#10;3ao132L+NgcGT0vC8FnJWLHHyf/pNAyF4XeW+KsIiJPhjk5JpmvYwHPN2OhVbQ9jFumwhVYjy3YX&#10;7sp/qLEmAid/ZnL+zP/7BrYkFmMCwfTJmGPoOfIYPp9aQGCEsD+P5bH4B6VKXLQYNpYTi7yikSrC&#10;QTVhr2SZqfyZSoCVS8WPcJfegjN4HnZPNQFRCKvDCaP0SrZpqSRoNZwaQkJ6V/phLzpBQFznNfyC&#10;PH8tICJtEGFAhG931jVeqoh0piIADAIJgQPDwMSPRBgSESUhIYAQxSHzAogwJAy80AJHGWvjIkKi&#10;kEogwHkf1YCHCeimEpAX1riQI2HxINfi5VTCzeA6i1Xd5ciyGBkGKgpjbWRZzQwrMiw2rnOhwF3M&#10;hGPtUMQfqJiAoCKQ7tLS8GgXYJR9x2S8wLjI2voKpdp1howWzR+15Ab3uaRAYAhUUXWUq+vWOMtp&#10;f6q5/IxSEU5S2iP3oekDU3S0MUkhbN3vweZ4N7Yn+JGUT0vlv8SEl3EF7sHLQiMNnE4WIEvRdf6+&#10;V1VjqLvqDmRsQU/1TV6PjBXBa5Hu3WU3WMCuQhu6hGOWcwRLJTbusFMyx+ONF/vhmf9sox7ZFkA0&#10;/jvtBa1GPUaD/6qHZgTE86xNu7d5AxO7foo1X47BvknzkCZ9EuavRiohkThtAQ5OmoP942dg/4QZ&#10;VA8LcGzeCmQv3YA8wqFAGhYVHAQGAgIBQAQC+2uTPxwJBMJBBQEVhICKmnnXzsNw7ToCdyRij8AT&#10;m6jmXQIM2ZfHsFFVWORcPKfYmJylm6kkCIkpi7Bp2ARM+/Az9OZ3ep3Woi2/awtG81o40FapqagJ&#10;aZNoAelQ9dpz7+D9zgPQ6+MZGDB4E76elIT1sSHkOvk/lPzApJI2hX8oub8qrhCLYouxZN8JjF/n&#10;xFfLtJi5w42thHy65xpyWIEcMV3A8r0ejFuarWJZrBOplu9g4n8m7+bwVhAQld9TGfyDCX8Pu46d&#10;xoq4Msza7Mew2dkYszAPh/KkggHLxT/hJ0j8MvTd6V+R772GBVvNGDIzHV9M1zAMGLXIgdX7TyDJ&#10;eJPn+BX28p+h9V9X3cfTLGehpzWyV/5Cy/Oj6mCn8d9j+fqJ10HosHx5mMcOKneLzQUjK10zK2Wr&#10;nYCwG9SgzVaxF2XfhAfMqfiJyugKAaHAUPMEZE0/CIm63pV1oZ7ViILDnwMiAokaQNTYjggs5OnN&#10;cCepaqUm9G7Ou0/xIk9S5sg8E6omZMg2k4fbq6AC8RxnVBIyTFJPGaOUxylTDZ4GX4UKvb8SOm8l&#10;E5rHl+dAxBqpt2bTMsgbswvpNUUhFVEp0bNZi79RXVTVG7KZ8NIIqUY3LqI0IzCttBeqI5Yabl/6&#10;XsjguachA846is8xkeUpUHnGgkqk6DJ/v+8IkIs8/wVexwXaBRk+jH8Ow1kpPeq+hbwE1l15mVNC&#10;iWByV1zjZ9Y6FYRCeVgaOouvwildtKlS1GvbqnjtBFiB6zJi4uwYM3ojXm7bHc/8R1OCgerh77QU&#10;/90QDQUSf6+P+n97Cq2pJj5o+SpGdv4YKwePwe4Jc+jrlyFr0VpkL1pHQCzDkWkLkUC7ES/tEVQS&#10;SVQV6QtWIWfZRuSv3gGdtCeIShBFsP0Q7Kzx7ZzWQoChltWEI+YwnDuZ8LsS1TQ63LFJ8Ow+qsLL&#10;8O2RKQFBSDh3yX48BtWFlZCwEBLmzfthoJrQ0HJkLduM5HmrsW/iXNWpanT77ujW9CW8QDC25Pdu&#10;RSA0JxiaPtqgFhJhyyG3PlujRYN2eK51B7zbaRhGjd1Bq1Gi3sRuLpLBeFghSEKf+A15rltYt68E&#10;S/YUY9n+akzbHMBXiwwYOD0NXy/KwrLdbizbZcPM9XmYvDIT87bqEZ97Cnnem8oaOliTuytuhwFR&#10;9QMKz/wDBf7bWJ9Qghkb7Bi7VI+v5+di7kYrK7PrPCcYNU+EEhDBM7/zGq5i0rJsfDb+CIbNM2H4&#10;fP7fy7zYlvIdcn2/s8L4J/Jok+MzSrH+gA3rGOk2lvGyX5FmvYa4rG+wK+UE1fRV+Cp/Q5Cqwk+V&#10;7PJUwEZAmKjIzVTpVloNo9UCg9NLK1IBT+V5VlQ3VeP4lsPH6+5iRAMi0lX5QTiEl0UBgsn+ICDk&#10;ce0/AoLHZchAMNKGEW6/kG1qGi69nKcdCbdbcFnN3Q71LgvVv4FJylAv1eF5w8uYrAIaOY9qOJWI&#10;BlxE6cjnKEWkVBK3LeQ55ZFwec+GQKAwDApbEVVB0UmoIc4Z0gHLGqICKZQ7InLbVILb1czbCQl5&#10;Db9DouQcC8ZF/siiKOTJT4nvWPAInXJuV8Z9asJRdpYgICjKLlBZXORUngshBKRBVfX2pKIpugRn&#10;obz2/xysFQTYcSqd6qtUMxexflsWPus7Dc81ewf1/iusHCQa/lcD1KdykGjMeI1efVCH7pj72XBs&#10;GzMDh2YsUR2b8pZuRM6S9bQSy3CIgDhAmyENlgKJpFmLkbGY9mLlFmjXxSo4mKkOrAKFGEl0JnNM&#10;Imt8QoCKQIBg3xEOWe9QcEiCK/ZoeFoTbn727kmBb28qwcDYm4xAXDL8cbIsGR7Cwr07CU7Cws5j&#10;WAkbC0FhomLR087kronBsSUbaY1WIG70DCz6eDAGv/oe3n6mDdo90gStCAq5lXs/IKgqlIpoCRmA&#10;pl3z1/HJx+OwdNlR5OpZIcgLk+XlOQJk+nYZqVrru4fYtNNYdaAMi/YWYebWIianC5+OS8GAiUmY&#10;vlqPRdstWBFrw4YEN+Kyy6GhHXVW/8xjfE/1eQeeUqrFiu/VeBTSbT5Jfx5zNsv4mNkYuSAHczba&#10;sOuoKEsZ55JwOP4zZFg5GXsidOafyHVcxai5Keg1ch+GzTdi5GI3xi0P0Pqcwd6MS9iTfgY7kgiH&#10;fQ5sPOjCzmNFOGr6Fok8z7JdTkxYlocJS/OxI1FGTv8FAaqIABWp11ethsQ3066bTXmwUkWYrHaY&#10;XIWskKrhq7qgAHG44BvMXuuqA4SRtayAIBoQD4sHFYTU0BJhQEQ3XNYBIvq2p4nHiCiJujsbdT0r&#10;peOUUUbDUaNAVbLGlqcxpTU2XHOrpzZVF2tChKAIX3d0RKAm34PruY96zX9IQrphV3N6nIDg/rKM&#10;31caYmVoOKtKfAFDFefLVYTnBRJUDDVQkDeEyefaKBSAECoEi734NEFxhqoiEtyvmBASAFGxWIsF&#10;RGeV+rATRg6lQs6qkGWR50pkGyeVh6uIwOAxLWVUMJU8F8GSZ6/CrIU70f7tT1krvkJ70YRwaED1&#10;UJ+AqIdn/+MZ1P/PZ9H6iSbo0vYtTGYirf1qMtXDXKqHFchZvAEFyzer25ZH5yzDwemLcIA2I57q&#10;QeLonKWsrTeiQNodpJ1BanMmq00pA4JBkl1F2BpE1EEEHhEYeHYnq2kkPAoOaQRCOALxaQjtYxxI&#10;VxGIPwZfXCrce1Pg2pMMJxWGnNNM22GklSmgzclcvk31wEyZvhTbh0/GtG798VHLN/Dqk63Qigqq&#10;Oa1GGA51gJD3dUgPUukf8krrNzF25ELs3l0AvY2qrugKASyvNeB82SXC/Uf+/j8jxXQDW1NPYMFu&#10;H+bH0BZsKMNXs3SqH8rCTTbEplQiy3kF+qKbsNI62isZtJliXR2FN+Apvq1GtHKV/YB893XsOFqK&#10;8UtyMHxOGiatKODnKuS77lApUv5XEQ5V9+CWwWlP/kTFAeTar+CrmYn4cGgsBs/SYMRCB0Yv9WDq&#10;aj9mrnNh6goN5qwtwNo4Bw5pTyM/eFsNSbeKlqfvmN3o0Hc1unyxDQs2O6Dx/AhPGSFBq+oLnIDT&#10;4YXZoGXkwEpImKkoLFTkzuITBCQrq8qb2H6kCMOmZdZ1lKpNMNa2tUn2ABzqIMFQEBFAyFOLNbW1&#10;JL0AQuBR81kt4/aRqFseVhzhECVASFA1GAOEhIwjqbpMS4R7RYq0jw4Tl8lzFkYBWnTUgKsODjyu&#10;bFv7nAaPL8dV87KOCakgwSTmfLiTVTVVRaUKa6g6DAilIMRWCCgECmIzCC0eVz0PwpDh6sJByIgK&#10;YViLZF/ptMXtZT/uby2Sea7jvjYBSw1c1HY1IdtEAGIr5nlKuKxMvnc10vJcGDVuAVq3eEuN+dCQ&#10;NWcjWopG//0sGhAMz/7H0woWrzV6Dp++8QHm9BuBraNnImHqEhybJ+phE7QrpWPSFtV7MXGmqIjF&#10;lO5zsH/SHKTMX4mcFZsJiJ0ExF5YpJGRst9BtSA1vHcvlUBNePYSBlLzxwoMGISCd09aTaSqqUAh&#10;PB/+7I87RhhkILQ/E4UHslCUkF0bQS7zcX040tTxRE1YCAkdrUbOyhhkL9mMdF63tEesGTQGw976&#10;EO81ehHt/rsRWkijrKgIAqL2zV+0GfJEq3Qee77ZKxjwyUisXRUHg7EUHqpJB/8HeVGOWEWPdMMv&#10;/0G1GRw1XcSOYxXYlliFrQePY9O+csSwRj6qPQeNV+4WyPMSVAwnbqrRxs20ppI/5pBY1MuQFynb&#10;Sn9AkvYbbErwY9EWI1bvdiEu4zhynbSRZT/TVjJ5uZ2nOvxCX++JH8FiwkrgCkbNPoKuX2zBJ2MO&#10;47MJaRg4JZPWRIMZa6ledrkRk1SMJN1paIPXYKZyOWr4Vr03tsfQ7Xi52xJ06LOeKsAKjZsAKhdA&#10;XIcnUAW73Q2TnspBmwOzPh8Wuw92VrqeMrG9N6APXufxbfhszD4BRFh+CxwMDL3M10KjzlpIhEFQ&#10;9zmyrG55JDkFAPfbjz8Lta1KdCYz1YFEeDSo8LLI/J9F9DZhIEQiDIY6QEhy1Sznj2EgSR9cJ8ok&#10;3JFLRtcOP9ehnhwVm6GSmEnL2lymAojwU6UyFkV4W/UcSIAKhRHZT9bLUHYReFgkat8mXhd1cKkL&#10;WxGnAhgCwsrzyrm19mLEH87GgAGjUP+plniWSdFA2h2UehBAPKNCGuw6tXoNX3bqiYX9R2Ln2Nk4&#10;SmkutW8+vbx0SJJ+DRn8nDx7JQ5PW0I4zMP+KfORtmgNcldtCwNiowDigGoXcMYeUVDwx1MJqCAM&#10;9iVzKhBgQteEJL8/Pl0lucxLyPIIOPxxVAz7swiHXBQn5KP4YB5KDuWh9HA+IZGjtg/uy1QhMBEl&#10;YqeSMG6iilgTi5zlW5G5ZANS569F7Lg5mP3RIHz6XHu88mgTtObv0PyRBgoO4Rf5hF/mI93OGzFk&#10;iLqOtCVT+HsU5FrhpVp1+uRFyifgopXzVMhbqm7BXf0DjIW3kOm4gFT9GaTpv0G+8yr/h+8ROvUr&#10;a3km3El5R8V1wuEC4UAlHaykPSnnVF79f5bH+B5WAuJIwUnEHi1EXGoJMsznaUN+hFc6Tx0XMNzl&#10;dvJ8CG3JcXkBzj0e/3doXdcwZ00OPp+wF59POsg4giHTUzFllRZr4gM4ojkLrV/AdE89Zm4l2FKM&#10;57EyxoOeQ3fhzY9WodugnVi8xcs8+5VW52f4y67wu5bBYnXAqNPAWJADk04LuysEV/E59eIgW8kt&#10;pBq/xfzNOgyaFF/3Xgx5NDoSDyqIP1MSEg8C4mEQiMTDoBEBRHSCPyz5/ywe3L4uapI/aj76cwQQ&#10;Age1jnAQi/MgICKQUDW+gKGmpheVUAuBmgi/04OWKBoQKh4OhUhEQ+G+5ZF1xTwf4SDnTytwYiWl&#10;9oeU1tK1+un/qE87UU8pB4lGhERjqom2T7XAe23fxNBOvbCIgJBEOjZ/tWp7KBB1QDjIsxOZi9YR&#10;ECtwcOoiKoh56oGpYwvXIW/ldmikI9QGAkL6KuyQuw9iE1JVze6L51SCFiGwL702oSUiUBAQ1CV6&#10;+h8AUXwwH2WHNeE4UoDyRA2X5ap1dcfjcQgXsS6WrQnQrd/La9uBLKqgzCUbcWjmcqwbOhEjOn6E&#10;DvXaoB3VQ7O/10PjR8MvFlaQICylsVKNmCWdqxq0wuefDMKxo1lwu4JweYvUm8NdlNgyXJu38jIT&#10;9Ral9m0m+g2YCllDM+Q5Gnk/ReCExC3K8atUG9/CUnycyVqMfE9AhSFQzERjjVwlj2H/wH1ZK/uv&#10;cLnYGXkY73vCgUCovgFX1RXGZTX1VF/j8pvwH/+eqvEWkvWnEEuobDlciO2J5dibeVr1rMx2XieE&#10;eG2l36vbmtIXwlrxPbLs17AhrgjdB2/He/02YfyiAuxJpS0u+U01lvqoEBz8rharlfZCFEQerHod&#10;v38x4XERhcdvU21coL3wYsl2A9WIKerFOUzw2lD+PbphMrxN5HN0KDj4Ip//HBC1yoLxh+UCiIiK&#10;YKiEr/kcSf4/i+htIvuHowYIog4YCgiiEGqA8EdA8POfACIMiQgYamzAfQCoi4iCiIAlHPcD4Q8h&#10;YHgADhLh9hfOK6vCc/KY+5MLMGHqYrz9Zjc8SeXw5N/EUjyL+gwBRGMmh6gHGRHqg7ZvKUAsGTgK&#10;e5n8GQvXUj1sQsHyTchbtpFSfb0ChDyIdZBgEEAkTFmIdFEZ0oV6tfSMjINlSwIBIW0LKSrBlfyX&#10;9gKCQUJsgSR1JLEFAAoSTO7IcqUoalREHSCoGo5oCQcCgnCQqSgJURFBrg/wWBJyPmnwlEZSw6Z4&#10;FKzeiZxlW9VdjRSqiD2TFmDGx4PRo80beIkAaEqr1eSR+gSDQCICCOkXIW0SVFqPPI2e73XDgT37&#10;KLVNsNmdTBw/HMESOIuq4C49Q3twEb5qURPXwokrwXlv1VXGZXgq5cngswRIJQzBQhR43chz2xkO&#10;wsDHBC+jXD8PP+1H8JSMAyF3SAQON7j8KuHznbqjpRqvy2kleSxXFRVMNW0Oz+uqusHkvwlT0XUe&#10;8zIBdIM2k2qhksqjitZENX7WAKL6JwLiRxwzX8Ga3QF8PCwG/cfux+aDFchy3OY+VBBURR55n6fH&#10;D7PFBJMhH2ZtLgGhhYeACJULIOR1kecIlQDBVIhEzZloQEhbQaQN4X8ACEKhTjlEb38/GCIRDYg/&#10;BreRGvy+BA9HNAyiIaA+PwCRyLpwhAFRG3L8hwCidp5QiAZE+GU74USPJHvEZihI8LNAJBoIEuqz&#10;DJ0XtSyc6DI2Zjj+CIK6dZGQ0bhlyH41bH8NKIyUwtvo9/v2/xrtWr+FJ/6LgPh3AuJvYiuoHv6b&#10;NSfVQ+snm+DVhm3xQRsqiI49sfyLsdhPhZC1eAPBsEk9bi2PZqtHtBetReqcFWqchwRajMPcLnPh&#10;BvWMhZaAMK6Ph3Wr3NI8CvcuaUOQtgGxEATB/mwEGJLMYTgwqWvsREQ9FB7IVhFZHgGEWpdAi0H1&#10;UEJIlBAORbQYxUfyGPkIJWQTPhnwcB/33jS4qVxsVBGGLfuhkX4R0li5dDPS+J0Oz12NFV9OwOC3&#10;P8TbDdqhOVVUE4KyCVWEaocgICSaEw4tHn8ajR95DN3at8fWNauRnnoUGiaK0WqCxeOC1ReAPVQK&#10;Z+lx2g0BxVkVnqpv4GIiu7jMU3mGCXoS9rIKlqcAdF4HtF4rCjxmFLhNnLfBHPJx+2pC4QKCJ76j&#10;KpDGv28VCBzltKllLE+llbCUljPKYOWx7OVVXE+rw/O5qy7ASUg5Ki7yPNJXR26JE06VhFQ5lUmZ&#10;PJ0sKuce3CdkuP2fEJ95AnPXGzB4UgJmrCpAupX2p/wXXvs9fhcCqZhlz+2E0ayFQZcNQ34GzJpc&#10;uN0BBAmPYNUleMqvsEJiyMBGVT/WAUI1IjJZw89XyLxAoyb5ayICAxVRgIgcI9xw+Uc4SKiGyfug&#10;EB3c5n8LiAcVR9S6cNSA4U9CoHBfRMAQBYjoJK8FRAQOERhERTQwIp//JSAeWBcJBQh1R6dmGT8b&#10;3KVYtXkv3nm3Nxo3eA5P/mcDPE0FUY/RkDajMQEhPSnbshZ9QwaYbf0GhhEQq4dMxMEZS6kYBBDh&#10;25uZC2UMh9WqL0T6vFVInLYYhycvQNL0xchm0mkFEKvkQat42LYehnNHEtw7qSB2SzsD4RBPVaAA&#10;IbV9dq1SUAqCSS1AkEbIyPKI5bgPHgRE0aECFYW0G4VUFAoShwsQpIoQQAgcXISDhH1XEkzbDtL2&#10;xIVVxIrtyFy+lZDYhK1jZ2NC9/74oOUraCm/g7JaNVbj0TAkmj9WHy0fe4q/0eN477XXsHTuLBza&#10;T8uSn0lA6Jg8Nlj9HgIiCHtxCRwlFXCWVcFZzml5ORylMq0kIKqZrOWwlRayHLoICDOhYIDWo6dE&#10;13NqZJm2cf9CJnQ14zhcPI61mDCgsrDy2JZiSv3iIBMxQEAECYxCgqCICV1KVVDNIIAIC0fFKcJC&#10;gHQazhJ+ZplxsPy6i86rEbtlEGVRFun2K1i524HJSzOwaKsJceksM9Lb8vhP3F86/52BvZDn9Nhg&#10;shRAp0mHPjcV5vwsOJ0u+AmPYOVZhI5fptq5hdCZewh980P0XQxCgqGe0KxtuLxfNUQrhggg6uAQ&#10;BsTDAcCosR8yH+mrEOmvELnjEEl0gUUEGPJZDSf3UAiE4+Hr7gdCtHKIhN5/vDZEQajbp/8CELXq&#10;4SGAiN5ezdcAIqwE5JZtONkfBoj7ljHCkKgBhOwvnb8cRVi4Yiuee6EDnnq8KQFRn/aCkpnRSAGi&#10;PprSgz/3dHO81eh5dCUghr/TC+u/moojs1YQDBtoMTYSEjKOwxoVChYERfLMZQoOMiRcLr29bpUA&#10;Qp6+jINt22EqCFqMncnwxKbBuze9BhBM/AMEQI1KkIjAQAAQAUYEDpEIwyOLgCAQCIYQp8EDuWoa&#10;BkU+P9coCNoLgYRzdwoBQZsRcwSmLQegX79XNVjmEmIZVBN7aLvm9huOns+/jba0F03+62k0lHik&#10;HhopSMhtTyqIx57hb/Qk3nnpZcwYPw5xsTEo0OTAbDdSPTCpi7xMRAFEiGqxkNZOEjnEJORnAsFZ&#10;XkKLUE55X8zPfpZhG3Q+I7Q+HSGhgVYGgZXBYH20LkVuuJj8ToLAGvKz/HtY1j3cx0OF4WZN7eJx&#10;ZQRpL8HgZ1C9lBEW5cWwEBTm0mKqjGIqEUKjmNfi88FAO2S0eeFmWZV3cLpL76hOVbsJhBlrsjB1&#10;eaq6a2KnopCHuMSqiJWRUaqtVDVWnwUmex4BkUpAJBMQ6bDbTPAEAggQYsHqb5TqkSHvvVQ9NYPW&#10;hu9gyPRhYPiDeviTiAZENASiYfCwZZFGygcTPXpZdNwPgvu3k89huDw8ogERHdIGoQChImwfIsku&#10;IVCIjggEVNRYigcBUbesRgX8RfwRELJvGBAylR6jWQY3ps9dgabNXsRj/1UfT6vGSYFDGBBN/ruB&#10;6kn4wjMt0V7eU9HmLYzq3Btbvp6Oo3NXImdpeGCXnCXrCIe14ac0CYwsaYeYsxxJMwiIWUvVMv2a&#10;GBWmDXtU92nHDunjIB2ejsIltzNZo0vyShtEgEpBVEQk/LQaEgGZ0oqIJfEyItYksI8gOZBzHxBC&#10;CWFQ1MbBXAQPUqEQQBElIZCw8RrMVBHSFqFdtwf5a3Yhe+V27KNCWjzwa3z2Sie8TIvVQtTDfz1D&#10;28Wg7RJASAeq5o+Kynoabz33MsaP+Bq7d1ElWQyweuxMHgcT0U97EYKdMLAxKW2qpg/BLDU9wWEt&#10;LWKtXspkZvKWCCDsBARthY/KwUtIqIFg9TB4TayxHXARAPZCwiDAxPbaudxGq0gLwv0sRTxniYPq&#10;wcVjCiS8TGQfFQWPy/MZi30wFXMZoWX1O2B2mKEzEj4mCxO6AsEyJnHZTRS4ruBgzinsTA7RZhTB&#10;GLqm7oaIJZGXD8vgL6JWzLwes4wYZcuBVpsCfd5RmPKoIoy5sDpNcIYIHgUksTuV/K7lEUB8ywQX&#10;SHzLJJIHkzh/X+KHFUL0sodFBBAPQiD8fMf9yyIRBkSdQvifxn2AiAJMLSD+BBJhGNTNPxwQDNX/&#10;4uGQiHyOACCcxP8XgLj/bkYdICqhcRYhOceEsZPnoX79Vnjkb0/jGUKhIUHRmKEA8fcGaPFEY7xE&#10;QLxDQPR5vgMmdv0MMWNmImXeagJik4KEjO2QReWgnrVYvpmfNyKVNiNp5hIkz1mG/BWb1DgOEjJm&#10;Q/ghq3AnKQmHTGNpOfYmwxufRhgw6Wk1AlQBMvVLEAISPioNb1xmOER1cJlsUweD/LDNOFgQtYzK&#10;4pC0Rwg8eExCwhN/DM4am2Hefgj6zfuho9WQ9og8qp0EKqDlX4zBF2+8j7fqtUTbxxoQmHJX5xk0&#10;pOVo9EhDgoGQoAVrRHi80volDBn4JbZv28HkYJL6vTD5XARCgFaCYCAIbCVFTGDW5lQPAggT15lp&#10;G6xlJQoUFsLEFHRSSTNxvUaGDASrJ8xpMbjMHrJRPdhh49Tss8LoNkPvNjGMLGMWqhNamhIbAUEw&#10;VdDalHv4meqCYSiWcMEoSU27YpaHqawa6PW5qpu0z1+MwtKzrPWv8lxXkG29CK3/MtXHddUQ6qm6&#10;zO8hd77KCQZee5GT+WHmtlrobVkERDIBkQQjVYRRd4yQpIryEJRBB/fxwlxEtVLoqgGEgkIkLjBZ&#10;pGdlGAoSyoZEfX541AEiOh4GhegIA0IS+34A/GlEtT38ddRBQexF7d0KCQJAQUHN1wFCrMWfAULB&#10;4SHQuB8ED18esRjRNuPP4GBTHavkfHKMKkrVcFtEvi2Ig6n5GDFmOp59pjke/duTeJY+OwKIxv9R&#10;D00JiJasPV98qjneafg8Br72AWb3HoI9E+fh2MK1aiCWHEYWwZApoFi2uaaxbwvSFkqvypVIoULJ&#10;W7GFEn4XDBt2wyxjN8iTltKtmskZ7imZSDgchXdfCvwHjiGYQEXARA8rgbBdkFDQiIKFzEfWRSxF&#10;BBBhW1FjMyLQUG0RudyXgJA7GaqhMgkmBQjajI3x0FFFFKyOwcFZy7GSgBjydld0bNgGzz1OGAgg&#10;GAoQ/G2a/L0xf6PGtB0N0bZJO3T/4COsXLkOFidlfpA1tp81PZNJ3k1pIRwiYWbtayoiDIoIiKIg&#10;wVAYth2FXEZlYCAMxFLoCQi9AoSBakEAYYWr0Mran4npMkBj16HApkWBQ95qZX4AEKIgfEpBmGk5&#10;TKW0IiUumAgIE/c3u/Sw2DUwGpjIBg28Hh9CRdVUEefhKSYYZKxUacis/g7uKnmAUMpwMcs1QROw&#10;U1VYCBuCK0gF4syGRp8MXX4ijAIJfQrhkw6TK58W20CgWPldbQSEWRopaSkICKMCg0wlws9mRJJf&#10;4CAdqu4HwsPiIYDgsoeBoTZkn6ikfygUouJ+CPxV3A+HByFRC4jIfA0g6iBxPwiilUMk7ofAw9VD&#10;OOoA8SAkwsP4h22FUg9RgJBRt/TectZsFcgx+RB7IA2Dh43HM081xaP//gTqKUBQOYh6ICDUqFFc&#10;99LTLfB+k5cwotPHWD5oLPZNWYRjtBG5y7eoEDBkcSrSPGfVTmQu34GUBZuRNHctUuavQS6X62VM&#10;hk37lN+3bhf1cBRuSvxwj0l5piKZdiGVCZzB2j98N0JCEjuiAv4Ig7CliKwLQ4VwqAFEZH0YDhq1&#10;XKDipS3xxKXXKIijMFPNGLYkEBD7oFtPQKzZiSOzV2DNkHEY1r4rOjVqgxeebIQWjzyLxtK7VEV9&#10;KopGhEYTqolGaP5sC7z+0luYM2cRpbuLyRygCnazjPgp/SnHqRosVAuiGMyiHFijWjm1EQx22g67&#10;2A8Cwkzpb/QQEPKeCRfthUOjwsCEtvkp24NmWMRyOAgHK+FAQGg4r16zL4AoZpQ6awDhpzrhMcsI&#10;B9oOYwltSaFYEhMVBAEh4zcYc2Ay5MJlt8LnCyJQXI1A6Tn4yi+oux/2yhO0R9LeIAM9y2jwVC0+&#10;IwwhKpAiA4FDQMiLcgwERIEA4ghMeloNaxohlM3vo6Hi57aFJgJCj39TdqLGWpg4lfdbRtRCnXV4&#10;EAR/FnWAeCgM/jRERdQl98PAEIno7f46Hg6IaEhE4kFAqHigkfLBkHUi/yWklo+2GdER3kbWV6iQ&#10;xsaHgiIKEtInQpbJk6k6tzyxWoZjGgc27DiAz/p/haefaEJAPIl6cmvzP58hIJ5BU8JCHlRq8xQL&#10;fr026Nn6LUz9aBA2j5yOhGlLVOen3OVbmfzbkMPIXrUd2fTvuev24tjyGByas5618Bokzaf1WLmL&#10;8v0AjJsPwbT1MD2/WArpIJWhGijlVqVnd7jDVOhAJooP5dXcqtQqSESSPRoKkvTFh8IAqYWBzHP7&#10;EKchWgqZL5bjJPI4jEIqCC/Vg4vnlHDyvA5CyhpREVQQ2nW71ehWR2mRNnw1AcM7dEHHBi3x0lON&#10;0OpRabh9Bg1oM+TZFGmrafJfYjHqo+HjDdCqSWtMmjSNntwGe9DPRGSNTR9uploQ+yB3GKwMW7GP&#10;QPCyVg7AXVbIZCyl9y+GW4AhgKA60NvlHRTZyDdlooChpWS3uDWw+/RMbi1rbUp7B0EhVsEnIzdR&#10;WShA2AkIF2v/MCAsChBuGEsd0BfZoed2RoJGXnRjFkCYcmAwZMFiyoPDboLX74O3sASekgrYy0qp&#10;OoLMWYJB2Rk5H89NW2EM6WmRaG2KpX0kDxpTCnSaRJjyBRD8Pa2psLqzYQ1oWP4EJPxOIR0BERQ7&#10;QTBERo7yy+PYYSjc37bwECDIuvsAIp//AhCiJqKiDihMfOlmHZXg/9/gIFEHgPB7OmtCIFEzjcDh&#10;YYCIWIxIV+kHFYQCQM2o3JF4EA4S4XUVLHzl4RBI/CtAcCrLwgqign90GVLyrFi9aTf6fDqEgGiM&#10;x/72VLjQ/0cYEM0oo1s82ghtqB7ebvwC+r3cGQv6jcSuCfNxZOZyZCySsR22K7+eSVAkLliH/bNW&#10;IW7GKuyctAxbRs/HllHzsHP8IoJiPdKW7ETO6n3QbjgI45YkuHZnsDavaWOIz1KwkLsR0qmpmMkd&#10;DYgIBMQqyLSur0N4fSRKkvQoPWpQU4myZIOK0qOyXK8gEaDFEEh4REXwfG5aDfvuZFhoeQxUOGIx&#10;tGt34dji9bz2mRj1bne8Q0C88nRjtCEEBBD1+fvU4+/UiL9XU3nKVaDxyNNo/ExDjB41BgX09DZR&#10;Dz7K+ZCbgPAwaDekgZBwcBS74Sp2wcXlHoLDX1oEHxWGO+RhUlE9yAtqzJnQGNNQoE+F1iiePhM2&#10;dwEcAT2sXp16D4VRDcpCOASs/I8JCLEfxQ4mthvOSj8clUFYKwKwVBAQtB16qgs9tzMEaA+83NdJ&#10;QJjlTVnpMBszYLXkwu40wCF3X4JUHCEntNxWw3NpnQXQO3MJCIa3gEqEgCghaEqoJvz50FhSodNS&#10;QeQfpsUgIPjZ5skhKLX8zkaqKNoRpSCUvSAgCAd5pFpeaScD0kbfzXgoIGrgUQeRyDJJ9jAkIhGB&#10;w4PLJVQ/CcLhYf0g7gPEw9oeHtjvfpDcbyOi468BEW6DiLxvozaibm8+DBLRdzKMtBSR9RFAhMer&#10;+N8BInwno1oB4miOGSs27ELvvoPx7JNN8IQAQizGf7Cgy7MXrBVbPNYIbQmIzi1epdTujhWDxyGe&#10;6iFp7mpkLtmkAJG1fBtVwjpsHzuX6ydgYb8xmNd3NOYy5n0yCos+G0epPhM7xi7FgRkbkbyQoFi1&#10;nyoiBZ692ZT6Age5lSn9G3LUbcoHAVALCIbMy/LSRJ3qNRmBgywvks9cXpIogBBQhKOYnyUKD2vh&#10;oxXxxGcTDJmMDKUkHFQv1p2s/eR254a9ChA5K7bi4MwlmNS1Dzo3bI3XnmmKtk80RNO/P0tAPI1n&#10;//a0UltNqSaa/PfT/O2eQIMnnsbwYcOQnZ9NG2CFmYlmCTpUa78pxHlO7UUuOAvtcDFRHX4bXAEn&#10;fIUEBUFi99Kr22kpqBg0BoJBfD39vNF8DFZHNpx+LSFiVO/DtHqpADyswWkXLLQXloAMEGtRgHCU&#10;e+CuDsBVTftSRUhU0mKUU5mUSDsALQaBYvQyuV0EhCULBgLIxDCb01nzZ9J65PH6NdAwct35KCAY&#10;tM5sKpZMWh0CxZcPYxEBUcpjMPkN/gJoaCl0OgKigHZNd4THTSVo8glBAqfUDFuphfbKiH+TB7Mk&#10;udXLchjq/ZtR/SD+qBKilj0QdbCIxB+BUBcCEglJ8n8BiL+Aw8P2+59HHSAUJGoVRAQSAoVTUREG&#10;x32AkBA4RN/qrLEndeujVQYTX7ZR/R+iI6JU5NjhfSLrdJ5SHMk2YtnaHfi49xeo/3hTPPXvLOSs&#10;EaXwi4Ru8igBQYvx/JNN0bPdW+pdFxu/mqJa91OoFjKWbkb64s3YN2UJ1g+ejHm9hmHK+wMxvtMA&#10;jH0nHKM79Mfo9v25bBDXDcXMD0diUd9J2DBsPuKmrFWwyFjOGnvjQbj2pKu7FiGBwEEC4iAhcJjJ&#10;LskfBYci2gpZViYg4HxwXw5cO1m4NyfSIhyhlUlkJEG3kcm1ORXGbRkwxTAJdjDpth5D9vokZK45&#10;hKzVh5C7PhGazckw70yBLfYooRW2GRrpD7FyhwLhrF6fo0eLl/Hmsy3Q7vGGaC79IPgb1fvbk2jA&#10;aPSfT1FBhAFR7+9PYnD/AUhJZqJYdbDJrcmgBTYmriVgZGXJz9KYKPLeRQXg0KrGQllmp7e3ct5E&#10;a2GwMgmtWTDZKP1tlOmOXDhpL3xBM/xUCW5CwS7vp+AxzKICGCZKf7nlaCUAlIKooFKppGVhWCq8&#10;qg3CQniYCSoTYWLitjJ+pNyB0JvSYDKkwEIoWU3psNqzaWPyoHXnII9AKGBonFnQOTOhU4DIoyLi&#10;+QkISxG/h5cAMdNiaKnCCAi9hoDgMd1+HfxlNvgqnXBVOmArt0Vuc9aFumNRE5FltQqhZl59jloW&#10;vTyyrRw38mzGQ+HwQLL+GSAeXBaBQnQ8uC56+4eHbFMX90GCoSwGjxMZOUpCjUchgBA18SAgoiAQ&#10;gUdEVajGzgeAEdnmD1GznbyVXOxFGBBVrBlKcCjbgCVrtuPjXl+g4aPN8PT/SzAQEM9SLtf7O+Uz&#10;/bYMTvsS7YcM6rr406GIGTsLh2evQKr0c1iwFgenLcOGLydjbo8vMe29AZjUqR8mEhDjOxIQBMOo&#10;tz7DyDc+xYjX+2L4q30w5KVeGMn5Se/KS3XGY/2QOYgZsxRH52+FZcdR+JnsQWlLOFCA4gMalBIS&#10;AoFIu4P0iBRAFBMUoh7k6U3H9mQUrIpH6tytODx9E/ZP3oD4SRsQN2kT9k7ein0zdiJh7l7sm70b&#10;u2fEIGbKVsRM3oJYTuNm7MDB+bHIWB0P3dYEGLdKf4jwE555K2OQPH89FvcbgX4vdkSH+q3x3GMN&#10;0Uq6WxOg9f79cRX1/4OQEIvxn9KG8wQG9OqNA3tjWZtmqyR2BAywBfSweOnFWWNLw6BYCJ01l7I8&#10;GzpbLpNRel0yuN5MKW92FHCe0pxJL+Hw6AgFI4IhO0JUIW4qBxuPY7HlqduJejOTnMcxch9RErYS&#10;sRkeJqSXFsMHM6emUjfVhZNlj0pG2iB8OtpNWhk7E18AQaVi07HWN9FyERAWGZ3aLXDIYBCuriwF&#10;CS2X6QkIS6EOdqoHa4jXLMsICD0Boc8/BG2e2IxUeHx6BKlcgtUeeKtdsFfY6wChkrtmPhJhUNRM&#10;a5ZFg+DPIrJ/9MNbfwDEAwrgPhhwnUz/NNmj9o3e5sHP0XH/9nURDQcJEyN8F+N+QISj7jkMgUR0&#10;0kcAEfkcmZfEf9jt0YctV/v56tSGUhLBSuQ6C3EgQ6sA0fvjwZDxJ5/+f8KAqFcDiIY1gHiFCmJY&#10;+25YN3Qck24ejsxexoRehbiJc7Fu0Gis6v811nw+FhuHTMbmYTMYswgNeZPVFMZUrBk8DWsHT8fK&#10;gVOwqPdYzO42HFPf+wIzuw7Fwo9HYfXAyTzWckr7BHj3ZCBI+R/aTyWxPw9FB6gcGEH5rLpRU0XI&#10;I9zSp4Hhjk1D7vLdSJyxHnFjl2D78HlYP2gmVvabgiWfTMT8jydgXu+JmPvJFMzuMxmzP5mMBf1n&#10;YMmg2bRDc7F88Bws/2ImNn09F/tnrEDemj0wbT4AzdrdChCpCzbQHk3E8I498E6jdniOiqotbZc8&#10;3VkLiL89gUb/Jb/dk0pF9On6IbZtXIfs7BRYWbObXfTrlOg61tQ6+n29iWFl8lEp6O1McALBxkSy&#10;s0Z3+I1qavfyM8NGMFgJCDvh4aKl8AWt8AdsVBSEDI+lFStizIDGnAktlYaO5zLRflioMqSzlI2Q&#10;sJaJenCrOxiWIgfLnJWAkH4VWujk3ZkEhJ4WxsSEtulSYKfVsHGZWY1MnVUDCJ6DkFBwoFowBvIV&#10;IGzFVBECCA9VhYWAoLXQ5x2ELvcQDNokOFw58NBi+CpppSp4XiqO2mcxHkxuiT9TE/8qwupCpn8O&#10;iPsT9i+SuQYWf7a+druo5f+z7WV6PxzCgAjD4U8BEWmTqGmPiABBRXQ7hCQ4FUH0tg/Gg8eRfaLv&#10;iMhyY6ASGRYf9qbkEhA70Kf3l2jwaFMCItxIWU88tupOXA8tWVu+8WxLjH2/N3aOnYGE6YuQOIeA&#10;mLsCcRNmY+PgMdg+YjLiJ8zDoenLkDhrNRJnr8GBqSuxZ8Ji7J20FAemrcSROeu53wYqjtXYNXoh&#10;NnxBaAyYjHWExqYvp2M/AaFbEw/XjmT4dqXCtzsd/r2ZhEWOapcISiTkUEUQEgyZhvazht6ehPSF&#10;23BoymrEExA7R8zDliEzse7zqVjZfxKWfjYRS/pNogqYikX9p2LxgGlYRdWy7qv5WD9iPlYRZIv6&#10;jceiz0YTZPJ8yUpkL9uOgtW7FCDSFm7E1lEzMenDfnivyfNo90gD2ozGaC6A+FsUIGgzBBANCIju&#10;Hd/F0vlzcTTpAP18Hgx2gQOT10J5zpreYM6B0c5EZm0vbQDS4Oig/XAFTQwznAIJwkHAIIrC5GAy&#10;CkT4Wd6B6WSYqBwEDvnGdOSbmMA8toa1vs5FeyINmCFKf6oIud1pKXVRPThhIiCs0tNS7I4ChLxs&#10;t4C2IZsqJB1mQxpshIQChC1TqQJdDSA0DC0BoVOAINQCVDgKEGJpeJ3eHHVbU6+nvcsnIPISCIjD&#10;VDhpsPtz4Sol/Mpoq0r0fwTEfYleA4n/DRyiIwKE+wChoFGXtHrK+ejE/auQbR8W/3K9/4/HigBB&#10;nsP4nwBCWQxCJTrBHxZ/CYgaCxHZNrIusl72iSgI+SxjTkijZorOgZjD6UpB9O0zRAHiKQUIaY0n&#10;HB5rgGaPMxmebIx3Gz+H6R8NwP6p86keaAcICOn8JF2pkxkZMhiMetR7AzIXb0DG4o1ImrMG+6cs&#10;RQItyNF5a5C/ZifMMlr19sMwb06AZvVeZC+OwbF5W5DM2v/Y3M3Qr9oL64YDsG88CMdWeU4jlZCo&#10;ecZCnsmIDi7z701XD31lL92BtLmbkDZnE1IJoZQ50s17A5LnbULygm1IXbITx5bvwbEVe5HOyFi5&#10;h9NYpCzZgYRZa7F97HwsHziWlmc4ldA47Bk/H1lLt4YBsWgj9kxaiHl9h6Frs5fw3H/XrwNElIJo&#10;SJvRUIHiSXR+5Q1MHTMa+/fGwGBkzWrLISTk2Yxc1vwFsDuZWB6qA6oGm6gGwsGp4MAImJRqEJth&#10;pLrQW3MIFiYlbYSBUBDbYSEoBDpaeWOchJVKgnDQikqRN2p7qC78epiKpFGQtXaJHeYyB8PJhLbD&#10;XmiBNWhkHupZVrXcnglvz4TFyGQmIBwEhF0aKl08LwGhcYtyqAku03lyefywgrATEHZOrdImYUuH&#10;wXAU+gLai4IEmLQHYTIn8TgETiiP56YlKtWGAfGw5JaIvnvxsPX/KqIBoSBRqyiianVJ3ocm8B/j&#10;Yckv8a/WS9x/jjo4KEDI+lpAMFm5TTQkIhEe+u5+IDwYEUBEQKAaHtXyh62rA4QsU4Coici+cudD&#10;ALErMRMrN8ai/2dfEQjNa9sgGrDwCyBaPN4QLz3THN1avIJ5n3yJwzOXIGXeSqQtWIVMGcF68Xr1&#10;jIVmxRZoV8vLdbeqF+KkL1yHxJkrsH/yIiqOZUheuB7aDXvh3JVIRXAMgbh09RSnbQsLElVDHkGR&#10;u2gbtMt3wrAqFhbKfOvGA3BsT6TlSIUM8FJ4QB7UCoeMFeHncTyxybAQNvkrdiJ3qbwQZwfyOC2g&#10;AtDyOPr1+2DcfFD1ubDEJMNK4Fh3pcEakwIzj23cchD5tBJp0tA6dSl2jJpFNTSdymg+ji2UnqFb&#10;kMprP8DvsGLQWHzU8jU8T0C0oc0QQDQQ1aAaKgkICcKi0X8+gY7Pv4yxQ4YgPnYbLGYmNRPd7GSC&#10;sHZ3iFXwGOGgXRArYRMbQVDIXQmxFw4uE9UgYNDSQmhMTFCGjoAw0pJIO4WNCsHs5jYOUSbcTuBA&#10;AGkdAgkCxZXHJC5gGSQkqCTMChQ2AoJwKLaFAcHl9wHCkaUAoRSEKAlRFI5M6KXtgWBQkBCLEVER&#10;qg1Cbl/y+gkIiy8XJjsBYTwKXcEhGPOpnjQM4xGCMZXrs6he8qloCIiHJbbEfU9uPmxZzdOckYje&#10;LhIPAuK+qE3WcKgkfmDZw+IPif8X6/466p7krAUF4VB3JyMMilo4cD4SDyb7w0IluEpyma9ZHgUA&#10;+fxngIhYFXnSU09ApBlcymKs3RqPQQNHo9lTrfHsv4fHgJBegvK6vVaPN8Lr9Vuj93PtsZgQkXEm&#10;j8l4DwKG5ZvVILUyWIyMRymjSqlX2y1ah8NTaS3GzEbM19NpS+YiftpypC7eioK1e2FiUlpZ61sJ&#10;B+smJu/6/dCu2IX8pdsICoJm2VYYV+6AhUCxbztECBwlUNIIBlES4QjKoDJ7U9SzHOaN+winWEJq&#10;ZziWEw4rdsC4jmqE8LBvPwJ7jAxUmww7rYtjdxocsWmEVYrq5i2jZ0u3b3k/h4bHOUZLkTx3La3F&#10;eqqH9epuzZHZq7Bh+BT0bfsWXvrvBmjNkD4iqsv1fzxFMAgcnkCD//dxNP6PJ9C+zQsY+fnn2B+7&#10;HU47a1mxEVQEdia1vBHb5SUIREFQCagGSYbYCVEOEnIXQ+BQYKyBg1gSWxgODn/YhghUTC5CwEEg&#10;CCBsoiRoBazptBpZtaAwenkOqgVzsRnmUisT2sKENhMQUQqClsHgzIKZgLDqCG5CwmJOI5CO0X7w&#10;mAKIGpuhrAZVhbx/0xykzSiiognxO/gEYMegNyZBW3AQhtz9MOUxDPyPbCmweKhICvNgLVGAEHUQ&#10;Dr0vEv8DQDwQso9MRXXULf8TOEgw0R5Mbpn+VbvBH4KqIDzYLUPesyHB40iSK1UQWfZA6H3HofNV&#10;3xe1kGBED7sfDQYFBy5XbyeXkKRXiV8zjQqBQnjwW87zcyT5ayEg24i6qAGEbHP//vcriJ2HM7B0&#10;bQwBMQrPN3mFBb4Ra0NCQsY+eLQBWj3WCB1oLwa90QUrPx+DJKqC9PnrCAgZPWoL4cCQh7UWbaBF&#10;WI1Dkxdix/DJWN5nKOZ06Y+pnT7BhHf6Ylyn/pjc5QvM/mg4Fn86FhuHzsC+iWJNtkG/Ng76NbtV&#10;UufSmuTRomgIHQMtiXXzfiqNRFoJURHpCMlIU/tk7Ic0BQ4L18u++SvkvZtUDst3MAQQlPbS2Lhh&#10;H8yEkGnTIRhoWwyEkolqwrbjKJw7k+GNTeHxCYltCepc5g3x0K6NVeNCSFfrbBkXgoBInkcbQnUx&#10;8IVOeO2RxmjzX/XQ7L/Cz2QoFREFiIZ/exxvtGiLoZ/2xf5d2+B10z7I3QhnvgKETeYdWtWGoKc1&#10;0EgjI0NshLQ1yGv1LXLb0k6LQSgYbQVcTmlOW2InWFwBCwHBJKfykMZPsS/StqE1HUO+IQV5hmTk&#10;m9JQQAVQYMuAnqAweXm8kAEmQsJaRAtTKHceCI2QnsvlGQ6ex5lNQByrAQQT2pTKc6dx/3QCIRoO&#10;PJdHAEHLE8ijQsln2cqFkcsM3F5nCAPCmEv1kEvw6qgSLUd5/HSeJ4t5mCuAkCc3o+HwJ4D4E2hE&#10;IrLufkA8BAyRkASPigcB8SAkopdH1qkRopjEEuFh88Px4OcHw/AQQERC1t0/9NyDcJBjRLYJQyJc&#10;64eTPhycj3SAUurhfjiEARGxEQREIc/D+Vo4SEQBIllrx7YDKZi9eB0G9B+BN9p1QIsnmitANH5E&#10;2h/k9XON8F7zlzG6cx8m9RQcnbmagKD0XrgJ2YsEDJwuIBxmr8bBCQuwYcBozHn/M4x+pQu+eqEz&#10;hj//Hvo2bY8PnnkNHzz9Gj6s/yb6NOuIr17rhfk9v8LOr+chdR6VB+Egr+rPojXJnL+Kx15DNbCV&#10;CbsXLtbw/j0ptYCQEGDI+zNkXAmBQvaizciuuaasBRuRzmOmzl7P612LxBnrcGjaWiRMXYOEaWtw&#10;cOZ6JvxmZC2NgW71XhgJKCOVjVlChsLbWPPKv6371It1pD1FHjqLHTcPw1/rig5PtkTb/6yHpjLK&#10;NyERthmEQw0gGvz7Y3i5cQsM6N4De7dvUoCwM9ktttyw1VC3JXOZ0FlM6HTk6SWxj1EtZDAhWcOK&#10;hRB1IU9B1oZ8FvshbRRWBQk7LYo0XEp/Cellma9LRnZBIrLyjyBHdxR5xhTkUwVoqSoM0vuRSkG6&#10;RlsLaWsYVgFGIQFBm2D0S4NpDqEggEgmIGjduL9RGh2dx2grqEoYWgJCGi0FEAoS/lzoCQeDLxsG&#10;QsRgTSEgEmsAQXXIMGmlP8RRGOw8ljud+ZAZBoRAQScA8Eqi1wHiYVGX/OGItFHcD4ZI1MDAFwWG&#10;SDDhHowHIRABwcPWqWWM8HsyTjFBHw6LWih4mWyRYHJHFMODEQFENCQejPsAwXgw+aUPQ90zFwKD&#10;8Hz4mYy65XU9KKX9ogYsslytq2bBkPOELcZWAmLizCX4pM8QdHzpPbR9tq16MY7AodWT4ZfYdm/z&#10;Jmb2HIydo+cidc56HGPyHZtL+T17LVJnrUHqjFU4MHY+Ng8cj5nv9sWI5zvji5btMf6NnlhMxTD0&#10;xR5478lX0a3eW/ioUQf0bNQeA9q8j9Fv9cGsrl9gzYBxODRlKTJYU8s4lskzFzO5l6j2DXl9v7w2&#10;L7AnGUUHMlCckKXCH5cKJ+2F2Ig8WpP0edx35kokTV2GA+MXIWbYTCzvPRIz3/scE9t/itGv98bI&#10;V3upGMX5iR0/w/weQ7Hp88k4MG4JobQJOtoTM48nbwU3yztCt8RDv0FudW5H1pLNiJ+wEBM69UGX&#10;hi8oQDT+21M1gHg63A4hgPh/HiMkHkO7Zxrho44dsW3dSjisBdAbMlCgTYWGINASBDpaBwGE3JqU&#10;2l9vy6ZiEDhoVRuEgEDCzrD5jFQLDPnsN8NJQDj9FrXeSjVikGc1dKnIzDuCtKwDKrI0icgVNUEV&#10;UGChTZB+DmIjArQ6hIKNYVFw0EEX0nA5AeEmwCKAYFioRIzWVO6bBg0hURcCC6oJBYgcBQg9lYGA&#10;RG9NhlZ/RAHClHsIljzaC+l6bUquA4SXgIioBh3hIPGvACHxRxCEQfHH5Q8BQyRqEj86HoRAJB66&#10;TqBQA4cHIfF/BYg/g8T96zh/Hxwq/mVEgBHuTi0qIwyF2uU18JBRreVJzgyzVymIryfORY8P+6M9&#10;5XO7em3R9JGGaPlEE7R+qimee7wJer/wDpb2H/3/4+yv/9vI1m1vdN2zYUFzOky2EycOMzN1mJnj&#10;MCeOIWaKmZmZSbIYLZkpDnf3WmuffeC99y8ZdzwlK3bS6bXXfn8YnyqVSiXZ0vOdY8yaNQvlj6JG&#10;4ZCGlqBkND6LQ93jaFTeDUXe5adIOHYDgdtO4u6qfXQPu/F85zlkXPDDg82ncWDWRhycvRFHvbbg&#10;+JytuLpiPx4zdjzcfBxP+ZqMiw9R9SgMdU8jUO8XptzXsz0sCbaEAvRnV7sAUTkOEHQQfXJhFeOF&#10;NiITTf5xqHkUgfI7z5F14TFiDt1AAI9/c/k+nPBYjwNTVuKnScuxZ+IyHJy+BpcX7cLd1QfxaP1R&#10;RO67gvwr/mjxj4ftRQ7dhMyZWazAwZZaBCujhiE2BzVPoxG8/yKO+azHEplM58+TMftb6bOZopzF&#10;mPkXugfCYdafJygzTG1buQIpsRG07XqYLa3Qm5tgYra3OgiEThZVt5yVkNzOCNAvZyfMSv+DnOLs&#10;HyEgCINeLgUQXeIW6CC6h/l4WPofBBCu0ZjiOsx0IjpzI9QsSjVbbS2LUs8CNxAQpi7GDUYNi7T8&#10;Lw38HRASb2yMF4QL4WB9Q4AJIIb4HAHRZSUgrI0ERBOcnc0EBCHTL5Cg+giIPgKin1FjHCBsw1zn&#10;87bOpt8AwjkOELYBAnJILYBwgeFzQNiG/89HfQkSn+u3cBgDhLuj0n0HrvGAUKIFi/ofAeL39HuA&#10;+D1IuCUQ+FK8EP1jQLiP/WVAyBgG1/1BXdddiOzDP3PpvneoXLD15WsxvrRNAQQdh677FQHRiiu3&#10;n2HHtsNYOW8dFkxdwB+3wGEuFhIQSwmK06t2IvXaU9SyCFWhdA4hKbTuCahnq192JxjZlx4h7cxd&#10;JJ+6jZRTdxF/7BbCWXRxx24j/cITBOy+iPOLd+O410bGjY24tGQ3AvdcQupFP4Tsvaw4jYh9F5F1&#10;8QFb/xDUP4lAw1MCIpSAiM9HHwExUtyMt2UqvJVp5WQ2qaJW9GbVwhJfgLbgFL4uAiW3gpB39Qli&#10;D/siiM4h6oAvAnacx1nvrThMKBxkzNk/dRVOzdmCoF2XEbL7Mq4u2I6rPtvgt/Eoci48gCowznV/&#10;j8Q8mBJzYU7KV67qNMflEooJSDh9BxfptJZ9MwsefyQQ6B5kFOUMAkI53cl4IYDw/HYi1vr44EVY&#10;EBw2DSy2NsKBBUK3IFOzScvfPSD9CnJ6kfm9T85yfAqIXsU5EAyDbOn75bb6LGi5pLuf0WBIwEFA&#10;KNdSuE55yiAsc6dKcQ06RzO0jAh6Rgx9twqGHootv2lQw98K30siBaFge22GRQDBpYMOw8nXd9I9&#10;dLOou+RiK0YDAYRFCluihjgIAYT0RYyLGFa6Amsf4wwBYbHVwzIuYijDrhk7bD10F30u2PxhPBzG&#10;9H+pMUD8s5AYrw5FozAYhYMCCPc2FrTrVKNLbmBI4cvduJUBUuMl2z/bZzwgxsPhv5J0YH7JPYh+&#10;M3ntJ3IfY/y23wHEsAsO9uEPXB8DhAIJxUVQr8eA8A8B0fMKGeWNOHHhNlav2o5FtM4+U+ZjwWRv&#10;LJo2D0umeWPl1Hm4tGE/8u6FoCk4CSrGgLaQJAJCZqyORPm9YBRc90PetSe09X4ovRWM0tuhKLzx&#10;HEW3QlFyNwKZV/wQe4LQOHgFofsuIeLgVaSce6g8n0GAxB+9hdTT91Bw9RlqH4Sj8Uk0mtlat4ck&#10;K52NCiCKmvG6pA2vS1VcqjFcwFYus4bFnM84kkz3EIVCXz8kn7yJ8L0XEbKH0eX0Q0Qdvokri/fg&#10;uOdGHPNw6fLinxBz+A4Sjt/DYzqIeyv34dnGI0g+5ovym/50MJFoDUuAOiYN+oRsAiIfVoJKE5aG&#10;/BuBuLf1KFbKBDH/ThjI9RhfT8F0AYS4iK8EEhO4fQJWzJ2L2LBAZnm6hE4WE+EgjsGpnLFwna3o&#10;oWvo7DMpkFDchFwg1U9wsOg7KbnSsqOXhdwj10uYuc5tg3JxVjd6XvVSXegkRJzD3C4dkYMmtuRa&#10;6LoYOZwtbATaoBX1tEHHFtzElt8+xPeRTslRQJgJCFnKtRQCiC43IOSiK0cj37sF1nGAsIp7kNOd&#10;nzkIBRBdBIS9joCoRod0UCqAqIHdUc/PT3fR1wzzQMs/D4j/ChJf3m8MDF8GhPvUpKvwxUmMh8Un&#10;Gn1uPFDk7IX7vp6ydBfw77kKt5SzHKPjHj6XexzEpxBwb3Nr/HNjgFA0HhBDBMTQB0JiFBCyHF13&#10;R40xQLgkfQ9uSd+Ek/tp6CBSCmvw0+Fz8Jm/Gt50D/Mnz2N+no+l032wglo/YyFubj+GiqexyrgA&#10;mSCmLSwRzUEvWEgyY3WES48juWRh06ZL30RbcBpag9PRrAxakinwE9HyPAGNdCHS2pfdDUM5VfMw&#10;GvWPYwkGLrne9CQWLX4v0PYsHtqQVFji8tCX5QLEq+I2Rg2Ky6H8JnRnVMMYkw9VcCqauH/RdX/C&#10;5hqiD11F3PE7yLkWhJTzT/Bw00lcW74f15btx41VB/Fk6xmknn1MqAUh7exDJB2/hcSj15F24gay&#10;z98l8J6g4nEomsMToZVTuQm5jDr5fK9s1PGzPT94Get+nAtPOgi5knMGI8b0rwkHkeIkfiQ0fsCy&#10;OXMQFxGMvh4LeggBGSTl7KON75dRkVbCgdtlndsc3Wz9HSqYnWq2wszz3WyZ5VoNxgdrt9EFiF4L&#10;3YIdXQKH1/3ofTuAnje9hAWBIVd2vqbbeEW3MWyiY1BDS0gIGNpFhISOSxMjgp2FLS7iIyBe831e&#10;ERiMGM4uOgjpoGTE6JSrMZXCJiAU50AAcGkbHQthGdJ8CgjZRwDRQUBY3IDgkrCwOxgHewmbfj4/&#10;2ERADLK4P9fQ/yV1XJL1zwt/PAxsw//7E7lAIPv+Fg72j89TI+51KXy3xgAwHgSi32wf1fjoMB4C&#10;Xy7mMbnvAfq5lDMJctpS0f8kGNyDoPg69/Oj+3TyeWW/lyzuUXXKFHHDor/yiyQIBn/h8ucx0VU4&#10;ZZYoPu+UfQkV5RSnHEveaxRQLv0n//9/g7pjGIlZ5di55zjmeS7B3CneysxRS8U50EGsm+aD7bOW&#10;4tHus6gPSoUuOhvayDRowlNp/1OgZuGrCAP1c64/T4U6JB3asEzoKE1oBgs3nbacQJF96D5EKqVT&#10;MxGNfnEEQ4yihidjy2YWYKtEGUYYXYTMgl2A/pxqRoomgqGFalX0srCZ4KiB+UU+1KGuPpF6Qqz8&#10;XpjiYMruhKP6USwq7kch52oAsq8EsPDpbu5E0G3EoS0ojQ4lA62ByWjyi0f9oxjU3I9A5b1QVDwI&#10;RY1fNEGYotxIx0L3YEsogoXvpQrPQCzj1FbC1PuPkzFXuaHxZEz7hs5BrsOQuCGjK7+egOVzvZEY&#10;HYphFnW/9C/0G9A7oOdSj266hS65rLqjFR22Jpgt9dCbaqEz18Mg/RRyJae4B7mykzFC5nroedVD&#10;MMh8D/3oej+IHqr7bS+fJyBksJUMtJKLwmT4NN/D2N1OSKjQTlfQ3qWmq2hToob0H9iHeXzGA5Fd&#10;ljKGgUUvZy0cjiY4xT3I6Ul7PTqko7KfQOhrd/U9CCAYVWwEjV3OXhASHYwYtlFAmAkVi60WHcYq&#10;OPWVsJuq0GGv5bGbYKeDsBASf7ANsMg/FyHhBoRL3PYJFP4Pt/3vUf0vPh6TUvAfNQaEj8+Ph8RH&#10;cTuL9vf0JUAoeunqdPwEEDzWGDSkgEWfwsFVjKOF/pnGuwF38bpbdHcr74oDfE6BhICBj0fVSTh0&#10;CSBY2M4hQmCQMBj6hSIYFP3CfVyAcIyDhGssxSiMFFC4gGUa+AXNxl7EJhdg+7aD8J61gICQvgcv&#10;LJ82F2sIic3TF2C/52oE7ruCltBsGGMLYIzKhDEyi8scmKPzqHyYovK5ZE6PKYSFMkXlKaBQP09D&#10;W0AyWvwT0coWvvUZC5Pr7XImhAXdzG0NT2MU99HASNHkTzgExiunTDUEkCk2B86UEhcgZCyE4iIE&#10;EhTXB3PrlMLVRmYqHafSgaoJz0IrodT4jG6Fag4glOhi9BHZsL0ogjOxDJ3J5XAklKIjvhj2uCJY&#10;X/Bz82/T8e9SETatBJ/0s8ipXBmVKc/buK+VMsYVII1Rap/XSiz5egZ8vpmO2eMAMYuAEBcx69uJ&#10;WDXfBymx4Xg5YENfL4HQ047u3nZ0dcu8C62wW5jLjTWw6Ktg0FdAKzJVK6coLXQUDsaQzpedikuQ&#10;WawHPgxgQIZJy/UUXO+h5LJugUM340rvsA0DMiJTrsMYMMHSw6jhbGPUEKmg7SQgCACT9CGwwAUS&#10;Dha4g62/g25Axil09BBYzkblgiu5jsKhzOkgpzolQhASBIWc6nQBQo6hJVz4egLCzhhiIQTMzgaY&#10;GTPsBIRDV6EMmOqw1iodnh3iRugkfgMI+6iL+BQQBMHg/+aH/V+u9VG5Hv/nf0vjYfIRGv8FID6K&#10;Rf/J+meAGA8GUcfwfyhyKPuME4txPAj+WUkRO17Ka1nMH7f/zRUZGC2UDkiuO1/SNUiUIBA6pJOS&#10;TqJj+O+KHISHckGWsr/EDbqKkQ9wviY43hAgb95z/R3h8I7E/xmm3reoU1sRFp2KzZv2YO7M+YwY&#10;c5QzF8unemMd48WO2ctwzGcjQg/7oi08G+a4QphZtLa4fNjji9AhYwhG5UwqZ+FVwpnMHwQfm2MK&#10;YIjMhY4Fq2LBtvonKM5BwKBhMYvraOa25gCCI4h5PySJGT8V2vA0BUI2RosugUNWFUFQi+H8erzM&#10;b8QrOoc3dBCvCYnhPObktAqlZdcQSCo6mFYet/JBJIpuPKeLCEO1xBZCqYVOQcDRFsjPIq5BthEe&#10;asJDG5YFfWQOAZENXRThJxdqKQOvZNBVPo/vAoQtoQSWxBIU3A/D+VU7sZEOa9F3s+D19RQ6h4nK&#10;tRgeyvUYkzFHpsBftBipBMQAI0KHvQVGUx1VCwOhYNBXw0D7beS62VILE1trI1trY0cjTJ2tSnHb&#10;GD9kxqjulzIHZRcG33Rh6I0Tg2+dGKKG33H52oGBYSsGhiyUGX2DJnTTpXT0almsKuilL6KzBWoW&#10;p7arhYBohVnORMh4BnEAUuAs7o4hGSuhUsYx2PkZbIRDBz+XQ+Z2EEAIHEYdhHRYWmTg1JCaxxA3&#10;Ih2fPA7Xbb0tMHfyb6CDsH0CiBo4uN0uAOlp+EeAEJfgWlpG4TAm92MWvegLIPhH+g0kpNjHg+AL&#10;srGwP5fdfdryE0i4IOCGw0dIjG5XCnzcJdX/LSmvHT3G6LaOUUC4zlS4Cr7jpXRMfiDA3vMzUtxu&#10;JxgUEQwieY3dve+IQEEg4YKD8/VbAkL0DqaeIVQ0qBDwPAob1mzF3OlzMZ+AWDiZgGDU2Dx7CfZ5&#10;r8GZxdsQefwm2qUFZmstZxUcScXolFvnpVehJ6MaPelURi16M+qUZVcabSWLycrW2UKoaMNZvErM&#10;YKtMOOj4WEerrg2TgVZ0JNEsylGZmPPtjBU9aWUYUOBQgyECYohuYTi3HiMFTQogRAKLwZw6dPGz&#10;mGLy+T6EEQu+hnGh7E4o40Ikap/EKi5C4CAxRNabJOIIIPi4nVFIx7/NQDdkIgysCYXKaMrujEp0&#10;pVcoA6jkb1FEONiSy1DuF6sMHNszdyWWT/CE97dTCYZJ8JSJY0a1cLIH9qzdgPQXUeiyt8NkaoBG&#10;VwWdiHDQ6wkJxgmjvQkmZzOLiupqhokFbWIsMMmQ6R7a917ptDS5ruEYMGJgUI/BQR2GBrWKBql+&#10;Fm9frwY9dCfKxVKMEbZeFQtRIkULNCxKdVcjAdEEPQFgkueU0ZGjLkCKfJCvk/4JuVz7N4DgNroO&#10;q3J6U+AigOC6AGKYYBEHMeICjU3OUhAExlFAdEjEICDs0ifhrIe1q55/X92XI4bLLXzqFMbLPPCf&#10;1P/kB6AGx/QlGHwUQfJ7+9iGvwyA8bKyyD+Xbeg/+E/7VB0iPvdlyZkGKfSxonedeZAWfeyxMg8k&#10;pWz/ZD8u3ceSdWUb9x35lZ/xF+pn6gP1fkwj75Q7P1vpEsbEfRX9PAoJcRHUK5ecIj7uJCTM3d0o&#10;Lq/Co4d+WLtsLbyVeDEXiyZ6YeXkedjtvQrHF2/BheU7EHPipmK/HcnFysAlGW3YkynF24AhuXUe&#10;NZDTiP5sKqdBOf3ooI3vYDE5U1i8LDytjHKMyISB0cQUm0fQFNJ1lLoGJtEpCHjkGgqBQ3daKQvf&#10;DYYaZd31uO4TF/FWzmoUtXB7PSFRobTyAgopeHEU7Ywc7YSQls5AH52rdGgaY12y0AHZWPAdSWX8&#10;nPJZ6YDoRnozqzGU74ozokE5dhqztOxDZyTDwmsCEuB/8CKOLt6I1ZPoun6YjrmEhABitlyL8ZdJ&#10;WOXhg9M/7Ud28gvYzK0wEBB6OgiTtUGZQs7uaIOtW1plHaWBuVdNaLfByAhgkL6CTkKCscDWycLl&#10;0uFoYSxpRJejDr0d1eizV6LXXoVuezU6WYzSX2CT04sdDbA4m2jjXeMWjH0t0PU2ob27AVqCQgBh&#10;lLMZhIFAwjU6koXOwrdzuwIDudjKQkDIFZkyhoHQkuHWNtl/HCCsAodXOjY8ev62XP0Q1l4CrrMB&#10;BkYMq0mux6iCzcDvxswlP7vZSQfVWf07gBggCAgBWVoJBNdj1zaBgsDBPPAfXB+VFL5bQ78j5XkW&#10;9mf72BSx2Fl0/1Cyz9DfPy6tyrrccYqPB7k+TnZl+zi5W2+qQ6QUtqy7QKDA4JPtn0JibLsAwiX3&#10;8WwEhI1uwEpAWBkrrCx2KyHxUYSDhaAYk2wXkLgk7kKihoyYlHjSyeNJJ6Z0aHYNv+IXZUVOXg5u&#10;X7+JNYtWYB5bvEV0D4vYIq4mII4t246rG/bjysqdeHH8utK6d6YUw5lawta1An3ZtP0FMm9Di2vu&#10;BrkBb34ri6sZfWzVO+kinCxaWVoTmd1H7bq4EIdcqcli7M+qUQZB9ck1EISEI6kI3YSPPB4gECRe&#10;9PC9euX9ZFt2DVWr9D0IKF7zvd1OYiCnXnEyDha8wEkkAJB+A4GBfAY7gSTQchBa8rnkLEh3Zo1y&#10;RWkfXz8o8OHx3pW340OlFu/lxj1FrXxP17EVSPD1dUFJCD3ui1MrtmEdobrkx1mYT0h4fTXFBQgu&#10;13kvwaVjx5GXkczCVSuTzpo6mlm8LDY6hA7CwdZnYMHJXI96FqyGhatS+giUsQsOQkVGQtpo19mS&#10;Gwzl0GsLoW/PgVGVAYsqDdb2LFi0/L/q6NRMFbASElaBA0FjlwjBgjUPMWb0N9NF0EFQeroUgwKJ&#10;VsKDn4kQUQZBcd0m/Q+Kg2hii084EGhOmTbuIyAIBvf+g6oxQLwxoOuNiQ2Pkb8xuaqUcFMu2KKL&#10;oIOw6BkDCQhrBwHprOHfV4U/WPvpEj5XH0HQxwLuZ8sukOgXubZZ+gmE/r9/lJWPrYSEW58X6z+r&#10;3xT1Z7INshipTx+Pvn7gb3zvv36Ue19FQ3w8xBZ+VO7CF43f7n7ODYPx+/2ebKOyivh6C+WCxC+w&#10;cGmRpbL+8yeysfjdkn4KObPhGPqAzkGKj50DjCW9r9A50A+jVYPkpFhcOnMaq32WwmeyJxazNVz0&#10;vQfWTpmPy5sO4dGeM7i+ejfijl2DJTqTxVvCwiqle2CxSpGyQOWU4+sS19iE1yXtbHXbFEchYxS6&#10;GEGkEDtSypRZomVYtPQZyGlLiQbShyCuYICQ6EkvVyRQ6BMwcN0NDVl2M3L0ZlQp6kmvVI4hzkEi&#10;xyv5HNRQbiMdQA2fq6OTqaeTqVFikIBKJE5APlO3RCLu15vtAsNAfpMy8EoGYf1cpcdfa034m0xn&#10;x/V3clu/AkKCx5TXd6RUoIFxKeLkDZxduQMbpnpjmXLNykzM+YZR4y+T4fn1FGxYuBzXzpxFYV4G&#10;i07P4tOycNsV2RgHbH3S6WdksZlp+Q0sWC2lZgvfBl2nDHRiy084aM01UOtK0dKWhcbGJNTXxqKx&#10;OhKtNZFQN8VD05YKTTvdkZlA7JSzBHQcMnELi9VB2UZ0MLKYtT1NjBiN0FF6xUlQPYRFr8CihXGk&#10;BVbpf5COREYMZT4HQy2cjEEOfh5XxFDB3EdASIyQcREfAWFE9zuLctl3n0xiO2SEhQ7ISshYCAgT&#10;AWEmICwdteMBQWegAGG8CIJRQIxJHgscPgXEeFkHRFKs44qXcm/7ve2fFPSoxsPBzn0Vjd827jnZ&#10;/7eAEAD8FgL/lb4EgjFJX4Jbsi9fI+LrxgDBz0JZ+N6KxGWMfk47/1b7gJz6FH2g3hEMr7kcZq7s&#10;44+zk9mvg1Q3Q2/TswUzQ6NvxvOAxziwcwdWzluERVPnYAlbw8U/eGD91AW4sf0YAg5dwt11e5F4&#10;0hdWAQQdRGdqKQuPxcniHmFRueCgwttSDd6WafGmVI0RtsIyTkGKVAEF44iom3IXtsBB+hSG6AgG&#10;CBwBQJccm27BHTnk6k5ZOsVZ8PmejEoFDuI+PoWERI42QoIuJq+Jn21UjEADjDx9AgJKoo98HpE8&#10;7ufzcnfxIQEM/4Z3FVr8Um1QAPGrzJpdZaCL4N9E+L3ke/TLlaCplWgISkbkyZs4T0BsmjofywnX&#10;RZM84C2XyDNmyIVbm5atwb3r11FSyr+hW88C1BIE7Wyx2aorpwy1jBUGyqQAwtTLQiY4DN2EBB2G&#10;jk5Dy0JtZ3ZvoXOoaUxGdV0sauui0NgQjdZmwkGTDp0hD3pLKQuPrTWL1wUHC4vWqtzMRiTDqw0K&#10;fJp5bHERLkDoerhOcBgJCrOMcuTzAgiZEcrKaNChp2uii+iQe13w9TYCwiZxZNDlTuwjWkpHSBgY&#10;M1yzS/W+k9m17QQKocgoZZWzNKZqWKw1dDcERhddRHcN/uCGwXiZe/9D0dg2WadD+AdwsPTL/SNF&#10;LApKKfxxwBivL20fD4ff0xcBQclzXwbEp8X/qX75J+SCwJhcIyNdS1enpCxlXwGEIoJEZCEERFZ+&#10;jg7Kyc/l6ONr+t7D0f8GHf0v+eX08wvthKXbyh+ODno7WyVrEzS0fGpTFcwdbWhtrcH9O9exde1a&#10;rJi7EEtmeGPpFG8FEBumLcDtnccRfOQyHm46gJRTN2CLGQNEH63+cAEtfkmbAgTRu3Idi0lP6biu&#10;UaAhDmOARdhHlyDqp4by6vGKrf5Luau3tOJ0F874AlhjsmGOzoY1NgdmmckpKlNZyhkTZ3IxoSAO&#10;wwWIHroSWYqbkJgikHhVwCKnRqiXjDkCCpGsS3ELsOSzCLRE4hoGZTs/40txQXQK7yt1CiB+JSB+&#10;oT5w/T1dxHv5e2RwFh2KdMA2MmJEMHadX7EdmwmIlVO8sHiKJ+ZNmAUPGVX5l4nYsnIdHt2/h9LK&#10;QpgJCAMBoScg9ISDQURAmHoIjm66iF4uCQiTuIgegQT3YwusdTSh3VaDZn0RalpSUN0ch/rWODSr&#10;k6DSpdNdEA72EhgclTB21xM8jAkySnJEAGFH13sHej500knY+BwBxAjhAgSdhBI5GpSlgaAwERRy&#10;itLe6eqgtOgqYNfSeRmqXZ2WykVbdBJ0Dnbl7AVFByEXaclYCscII8YbG/rkcnKZiGaIgOpqh4Mu&#10;SE6Z2jqoLoKnm8fuJSBMPX8nlQgEStbdckPC3MvHvX9VZO77m0u9o0tFsl306ydyg+Kf0fji/j3Z&#10;RvXb7WMA+bhdKUwRC/eL+pn7ffivxVZe9rW5xRhgG5IzEwKJUclISbfc8YGvs/P1bjkGJC4Mwtnf&#10;h47ebjoFJ8yddAl2DTSWFqiM9WjVVaFFX04wVEBjrYDWxh+TtRl1dRUExA1s37BRcRACiCWT5zJi&#10;zKaD8MEtOoiQw5fxeNNBpJ26CZvbQbAl78upYfE3K5ZcWlgBwgfC4edKAwvMqFjzt2LN6TAkbgwS&#10;BoP5dA35DQoc3nH7iMzJkFQGU2g6Wp7EoPZeGKrvhqDuQThan72AIYwZm7BwJBa6nEU6o4nMMCUi&#10;GBRxXYEF1SdT5rOFH8ppxPCopKAFEOIsRgQEo7AQcI2w4EcIuBGJRvysb/l3fODnls8vgPi1zqxA&#10;4ucaIz4QHOIiBDg9mdUERCJC6K7OLN6MzfyfyV2/F0/1wvyJsyEzW8/4ZjI2ERD3795GMQFh6jFC&#10;x+LXEhDaPopLHUFg7NKxRdWzMHUEhQCD29yAGHURGhaWmt9bm6kAraZsLjOhMmVRuVynzAVQ2Uqh&#10;tldCKx2AdAIysWyn3KjmnQO971msr+z83dGt0AEYCAJdZz20IgUQDXQT9fwsBAy3SStvtbIR0dHF&#10;aYrRwXhjpYuxOOv5WRthIUwsvY10OwRLbxMbLTXdg6sPoofxov9DF11EF3ped6Bv0Ih+/q3djE1O&#10;upMOvpe1p5ZMqMYfjN1/+wQM7scuMMi2v/Gf8es4/VVZuqFh6pX1X36jz4ExXl+ChKVftv+/03hg&#10;WPqZ+QeY9f+hPpDU77jve66P6UvbXJBwSQpfkRsIjAiKht6iQzRMZzD4mttG0DFAh9A/RJoPkMZ2&#10;Zj1aVacaRroCna0F7eZGtDE7tuprCIdqLqv5Y6ohGBpgdDbD2Elw6JpQUJiPOzdvYfeWHVi9YBmW&#10;zpxPBzEXC3+YjXVsFe/QQYQdu4onmw8REHQQEenolv6A0YghDuJtmZpg0ClS4FBlwl9rWFzS8hIa&#10;CiDE5kuUoMQ1jFCvpH8gsRRGGWn5MBo1t56j6kagouqbz9HyOBqmsHR0jI6F6MusYBSha2EsGOZr&#10;h3LqXO6DYHAmliiDnWQQlD2uWBkI1ZXECJJapQDjJYv6TRFjkCI6nmKV4ngEYAI4iRXiEgQEf2Ws&#10;+FudBX+tt3wExC8CCD7vAkSjEmsEEMEHLuD0wg3YPGkOVjBeLGLMEEB4fj8ds76dio0r1uL2zeso&#10;LC/g79ZEIGih6VG7xBihZetq7GLckO+PSxMfCxjc0svIR3ER/M60jjroOiqpEmjtBWi35kFF99Bi&#10;zEGLIQetxnw+LmIDUAadg8VNCHS+1KH3jQXdBIVcdyE3vDH3ymnP8YBwScdW3dBVC1Mn44CTMLCU&#10;w8RYY1Hnw64phM1cTtfJ4zqq6UirYOjkZ+lkg8OloY/O4KWKQNITEBY6CAf6GDP63nRgkE5maMiA&#10;XkKxUzpAewQQNfwcVfiDoYsF/xkkBAofASBA6CYYRAIILg3dv3Bd9PM/1H8PHPLcl2XqlWP9zA/8&#10;5efdoJB1U5/s+55LKXgBwefi9r53fP4t1999oi9t+wQWhIttgPFEWb6Hrf8tIfCaUHgFx9BLapBu&#10;oZ/xgS6hz8EWx8YvyqBc0ttG+9miLUBzewGa2ovRpClDk7YSbXQPGmsboSCtk5lAsfP1TuX1NU2N&#10;eBGXhOvXbmHvzv1Yt3gNVngtxoqZPlg0QQDhjQf7TiP6zC0823YUaSdvwBKaiq6Ego92X84mSA//&#10;+zINfqZ7+LWSBVbFAqsmJAiID3JLftr9Pub+PhbzoEjOWrCou1jMuoAk1N0MQe3152i4HYr2x7HQ&#10;PI1D26MYPpeAjqhsdCcWoT+jAsO5tXhdSCAVteAdW/43XA4TEt0p5XQZ+dCHZ0ETkqGM3GwndLQh&#10;jCeReehJqcTL3Ca+ToV3LPC31Dt+XhfQKBb+rwIGwuA/Gqz4X00O/O9mJ/6j0a4A4gOf+1n+FsVB&#10;qBRH0kcHIZPmhBAQZxasx+YfvbCc0UI6KedPmIk5381QILF+6Spcu3wR+SW5bHEJCEJA09mmDH3W&#10;KsWvZlEKJAgEbtN3EfByBkP6IHroMLhdJNsNnU0wsGU3dJSzEShkVMyDmmBQ6ekk9HQUOv79fKw3&#10;5cNkK4ats4qusgldgyo4ZP6FATV/4yrWjvRB0DUoEjjUQdtD+LBV13dV87dSCYujgoAogVHDz63K&#10;ISDyCIhiWDrKYLQX053yu6PUBFUbpXIU83NXMm4006loCCQ6CYKp940Vg68sGBySCXJkfEUTHS4B&#10;wXhh6a3EH3SdvzJHsegJijG5IOASn+/6WZGh6xcuRfL4A/VekaH7wz+lj+AgXD5KAYcU9YdPZGSR&#10;f1QP36PnnbL8rWR/vp5gMAsc+uS1UuwiFyhccm97+4kEFm5g/FbjYUFICIwITSs/s42f0db7loX8&#10;SnEK1r5e2joH6W6CvqOdrUcz40ItXUIlWrWlzKNFVDFaCIY2Oga1sQHtllZ+icycTgtbEyeP0cPj&#10;9SuwsfGYBeW18HsWhquX7+DIgZPYumYb1i9cjXXedBKTPLF22jw8PnQOKdceI5YuouDyYxifJ8Me&#10;wx8MISEzL/Vl1GCElv0dW+OfWXAKICrpHqhfKvX4UEZA5LcwGlQrUaA/nWBga2+JyEa7XwKhEIaa&#10;a0FovRsJS2AK+mIKMBhfjN4XBeiNK8QA32MogwWeV8eI0MiWn5GGQBIJIMSNyHFlRKcpKge6sCwF&#10;DjJSUhWQAu3zdFijCwiRSroWfs5iNd6XtCvgks/3a5WBbseonK34DzqG/2yy4/+0dOL/tHbhPwmJ&#10;v8kdu0bdg8SoV3J2Rjpd+Z5yqXv4ocs4t2gjNk/wwjJCwYdQmP/9DGWeyjlcLp+7AIf37UVaZjKB&#10;zu+OgNCKI6B0TgKBrk/6GSRKKBdVdbdQcuUl4SEOolvD57SsDbrDzlY2CA0wsRU32kqgp2PQEg7t&#10;WkKxPRVqVRLaVYnQcKnTpkFvyIaR0cNMoFjoDCQWSB+DQfoe3O6hqw4aPqfpriUkavhejJ7OCroE&#10;ugVzIQztWTC3ZcLWng2rKQ9mez7fOxd6WzY0lMqaiVaqxZpFUBDShIRloBHOl4wUdBN9b8wKIHr6&#10;GK0MVWg3liuAsPXXEVYEhNb5M+0R5Rgn5wfqvbLUdYrej2rssdb5jnqrSNf5jh9c5AKGPB4v93YF&#10;JqLP4SGFzqIWCQgMPW8/St8tevNldfE5vq+x2wULxTmMHuejeAxFvW8+VZ9bn0Fh3D6yLjJzP0X8&#10;bGa+l4WfydL1isthqo+2s5NQMBMKasaEBjTrKlCvLkS9Khf1bTkEQyna2plRtbShRrYQNj3jhoXH&#10;cPB4XTyGwKWf8BkkhIYYUV7zy3mJtJwy3Lj5BJcv3cHZE5dxYMch7Fy7HZsXr8WyqXMJCG88PXwB&#10;ufeeo+DGM9TcDVFadXN4BlvsPMXW96VVsXVmq16owodSDX4pZ9GVM2Zw+Qvh8KG0XSlMsfq9KRUK&#10;HEzh/FE9eYHqG8GovBqI+ushMD1LwkBsId4kV+BtWjVec3/RKx7/dQ6dQ0GDSzJ4SeIJ3/MVrf5r&#10;Rgfpx+ijI+lMKoUzgVmZkNGFZkITlAY1ISFLS1Q+BjLkOHQ7AgjF8ejoclxw+JvbPTR3uADR0oX/&#10;xeXf5QbAchcvugelP6WwRTmLIaM2mwLjEX3sGi4v24ZtjBjLv5sOn2+mYr7cCV0A8cMMeE+dhfUr&#10;VyImJoxFp6MLoCOgg5B+BT3joERCvZyp6GIsZD5vJyA03a0UgaFEDOmjYPSg0zA7W1js9SxSAoKt&#10;u0GfC117mgIEdfMLtDVEobU+HK11YWhtiEBrUzRaWuKg0qazoIuUSGDoquH7EwZOQmFU7YwU7XQO&#10;mq4qOgru08lo4WD0MxXAoM6AqS0NVnU6LIZMmCxZMBAIOms6NJY0qCypaKWazCloNhPM9jweg45u&#10;oAGdIyr00E109rdDy3ibXxKHkppkRqk6RuQGFyA0jvfQdLxT1E6p7W+5fAuN4w2Xbrm2jUm2vea+&#10;rxTJusbxmn/Umy9K1ykQGZMLJm6AcFuXFPzrj4Wv63rt2qYAwCVdpxyH20el5z6KlPU3/MfK/i7J&#10;uluu/V4RRCMfpe+hel+NiS7A0PuaICEQel5Tr1i4VNcIrJSNjzu4T0dvH+zddlidZpjY8ustbSRu&#10;g9KH0KguQ11rMWpbi1DXVowGVRnjBCOEjl+2UQODxU4w0GF0dPKH1EM49MHaPUA4jKpngM5EIMHt&#10;lL7DiZSMHNy89QC+V27h2oUbuHrmGk78dAxbl2/EEgJiFSPGo4NnkUdAlN8PQePDcNr/GBiDkmGl&#10;A3DEFqCHWX8ovQavWKRvGSV+Zgv9K0HxawnF9Q9scUdkgBH364jJhyEsA81PX6DufgRq74ajlrGi&#10;/lYYNI/jYPBLRIPvc1See4rai/7Q3IlCd3AWBuNK8JIAeJlagSHGicEkvmdyOUYIj/cExd/4Hn9n&#10;bPgPFr3ovZxalQFSjBfaIP6QA9NgDM1CZ3wpBjPqCBU6CcaNnwmwv1YalDj0d3EQo4CQiCH6z8YO&#10;/J0OQjorJV68pksa5rH7MqrpoIrQGPACiWdv4c6mvTjguRir5e5jX0/CnG+nwovuwVO54dA0LJs7&#10;H0F+D6HW1Llmd5JBSp2NBEYjLPYm6B0EA+NDO+23ms+pBBZ0E3LVpZFLi9zn0tkIq72arTrBYODf&#10;pcukY0hUINBYG4a6qiDUVjxDbbkfl36oq/ZHfV0Q6hpD0aAmPMxZUDMGaJQ+A4ouQdROp9DuHJPG&#10;WUZ4lcLAGGEwEUDqVBhb6X7aUmChUzGb6Eos2QQE44yNscaWjlZbKuGQhCZTIlosKazXLNZECSHB&#10;z9tXg4qWdESlPMO1eycQEHUHLaYyOgjp5KzGH9odY4WvZuGr7VL4r10AGAeBL8r2ih9g5ONjgYRb&#10;Wic1unQVt7vIxwAhUhyIAoRXo5J1Nwi47yfiNuV4o2DoZHF3sthHpePjsedc0jm53fmS7zUmHVt+&#10;bS/VMwxNDx8LMAgEA9/fRCCYu4Zh7mRr3tlPGPRQXbB2OpQpyCx25kATvzgd44I6F42tmahtSkd1&#10;QyaqG3NQ21yEhrYqxgr+oAgGvcXEVoWvdw7yGEM89iAlS4qfw7XO9xJA9Ag0emF0ONCq0SA5LQ33&#10;7z3AtUtXcf2iL57ceoSrJy9h+6rNWExALJ88B3f3nkL2nUBlGrjmx5FQP4qE/lkCLMz6HZG56GKr&#10;38dWe1hafILgPePGLyzYX0WFrfggpxn5nDM6H7ogtjKPY1F/PxIND6LQxuO0Po1D0/0otNyPRsPN&#10;UGTuv4YXm04iYdNpFOy/gdZLwTA/TURnRA56o/IU9UTkojs8R1EvITAYW4RXSeV4T4fwK9/v51w6&#10;DMLDGV0IPQFjCMmia8mGjS5CIDGQJkBrwnu6np9Lx0PCgv9JIPxPguJ/1lvx9zoL3YWrw1XihXS2&#10;DskQcrkwjDGr/lk00q/cx5NdR3DcZyXWTpyJOV9NgMe3k+Exej/TWd9NwYIZs3H/2iVUV+ZAY62h&#10;I6W1Z0wwWatgs9bSRdSzOBug7myAiuBoIyzUlLZTOpObYHE0wO6ogdXK/G9grNASDu0paGuLQ3NT&#10;JOpqQlBdwe+o/Bnlh5pKArb6GerqA1DXHEy3GY0mI1t6Wx7UzmK+VwnBUMz6KxqVrLvUTmkovZ3/&#10;OyNBoEqGsYXfd2siLJp0mLnNaM6B3sq/xc6IYacbtKeh2ZJIQLwgKOIYORh1OjLZUBbxPXMRkf4Q&#10;J278hPX7luDMzYMoqGX0c1TTzdaIg3C5hS9KnAKLXGDxiUa3yfPKPlx3xY1R1/ARCC4JCAy05iKj&#10;0hchS1cskG3iGgxspQ1swT/GB9p4iSPKaxXJ41FnwMKXYjawmA0seFm6YCESMLiBws8hoKKU5/ga&#10;RSxMPQtSx8LUdnKdENE7qI4RFucwc2Q/W3lp6S38cbTTqtWjVV+Cxnb+6FrTUNOUQiAkUymoaUxH&#10;bUsOmhgjVHr+kEzMrhYD3QIdg72L6uExunnMLsKHy64eqpeSaDLgUrdAY0CRlVIbbCirqkdCYjKe&#10;PHqEs6dO4uzxk/C78wi3zvtiz9qtWDJtLpZO8sD1nUeQduMpqh5HoPkJi/phBLTP4mEmIKzM+3YW&#10;rpOF1xvPVj69Gm8EEizSD2ylRW+zaf8JEAPh0HSXP+abIYTMC5jYqttZtNYQ2lU6hzYBBKNG1QU/&#10;FB2/j5x915G24xJSt19E2ZnHUD2Mgdk/Gfbn6egIyoDxcQKauX/R8btI3X0RSTvPI2u/r/J6zYMY&#10;dATTDj/nsQmIjtgSOF6w5Q3NZjzi540rZiSpxsucRrwpbBuNRtJ/olc6Vv8usKg2469VRvxCeHzg&#10;dumclEFdg1m1jErl0EdkoO5pFHKuP4H/nuM4Om8ZVv84HXP+8gMBMRGzv5+KWT9Mx8zvJmP+1Bm4&#10;eOIwMtIj0WYo5W+lCk2MB2pdPnM97bytigVDm0+pHHVoo1tQUe1OQoIuw0BAmBz1/M4ZAUwl0BgL&#10;2Tjkc5kLjT6bsKC1Zyvf0hyPlqYYtDRGchmOllbGDcKhTRuPVkMqVGbua8tnUUvHYj7abFwqKvy4&#10;riYYNHxeL/0JdAs6dRIBEQ8LZdakwmTMgJ5uREcXIX0QarqFVnsGWqzJBEQcGo0vuEzgsdL49+Si&#10;WpuMG0GnsPbAYqzYNR8HLmzH84SHKGfDZ+mv/y8AMU5uOHzcRhC45e6LGIsUYu3FGbBIu6UfQGAw&#10;1gFpVjoVua50KorGdxKO61yU/eV1ivi4h8/1cB8lCrjigJEtv2vpjhUCEr4n4WLk0g0KkRswxu6X&#10;SlEaCQgDnYKRrbuho585sIfWzAEtW32tpZ3FzvigL0NDezaqWpJQ0ZCI8roUVNSnoaoxE3UteYwS&#10;xWjWVkJtbIbOpqX1E6gwSji6uezl416Cp4ug6iCIHPwcnS4RGHpnN9+/h+J+TkLD2cfo0Y9GlQ5p&#10;2QWIi4/H80A/nD5+BMcO7MfT2/dw+/wV7Fq9CUume2HJpNm4sPknxF++jxq2lm2BcWh7EgOtfwKL&#10;j62JQIJZ3xZO+87c388YoTgJtuRvMmnlqZcsRAGI6kmc4hAar4fCSEfgZLF2c7uTbsDCY+meJkD1&#10;IBbqh7TDd6NRdy0EJaefIPvQbRScfqj0VTQwirTc4Y//NkFzLRilpx8hfe9VvNhyBjHiOrafR+6h&#10;W6i9HAgdAWIgSMxR/FxpdRhIr4OVjsJIQMiZDQeBJmMm5PSnnN34UNKOn6XjUvolKggKgkEiyPvS&#10;drxltBiRAVaZNehPr1L6UTTByaglNItuBSDgpxPYP3shVtAtzPnL958C4nsCYtoMHN23AxHhjxgV&#10;mdE7ylGnoptqTYGR373JRDsv4xcodUc12gQShIKKcFBTGkrnYBTpaICODlPLqKF1VLHRqeQ2ylrO&#10;mEkHoM1Fm5qWn619a9sLtKpiodLEQaVjwRqS0cbibmPr38rWv9Um4v50FYqsudyeS8eeg3ZKx330&#10;3F+r4v+xOQ5mytSexHiTRkBwOyNGu42xhYBoo1tosbIBMMWjwfCCkIink0hBvT4ZWVXBOHF7NxZu&#10;98Ky3fOx9fhanLlzGPH5IazfKjmLQZvPInIX/Vixj8kNhS8994lYhFqx+SzCjy5Azj70StHLKcaf&#10;FVlEAzJewS157D6VKOMMXKMd5bSilc/bKKu8hsewEhzWftEHPn7HnETJUs44yPsoIHFBSAGR4lbe&#10;jtNrttQjLMSXFK29tOSdbOkdNha4DipTC5p11cyFJahtzUVFUxrKG5IowqE+A5WNhahrq0SrrgEa&#10;cxtfo+GPQs8fgpmQsXLdTnXwR0LQ2BykuAPtfKzu6CBgKcYHRYSIhvtouNQ6nPyBOQmqLsaaTsKn&#10;EdEJcQRENGIjg3Du5CEc+WknHvr64trJ09i6fBUB4YllUz1wfM02hJ69jtrncdBEpEEdmABtIFuV&#10;ILYmz9NgDk5XINFBJ9FFSIiTGEgsx1ByBQaTKtDL1trC51sfxaKFDqL9fgysdA+d0pITDvI6G52I&#10;NYwRIIzr4bl0JbmwReTBwsf6IDoovq7o4jMUnHuCfLqJvFMPUXDqEYrPPEElYVB3g/GHUBE13AxX&#10;lpontMQ8RndqDV4XqvG2WIP+TFr1uBLo+F4yuY2MlRik43ld0IL3jA8/l6jxV0LiV4Lh5xKN0k8h&#10;nZrSyTqYVYfe1AplUFdHLFtf/3jU0k1J30zAnpPYOXkulnw1UXEQnt9OUgAxg/L4cRoWeXhi344N&#10;ePL4MmNiGr/TYtS3JKKxPgbq+jgYtHQ2NrosSmMrZ+texaKrVSDR1kE30cE42cEGwtnKBqiNjaHr&#10;Ait9bwudajPrQJwGocJs36xhLFWlUrT8ahYqAdFMB9GsT0Izi7vFlMk4QLHA5cxDqzWbcGCRK8qk&#10;MqCyZPC3RwjoUtDe+gL6pliYmmNh4PF0hhTGWj4ncBgFhMohx0lVnEODQVwEQWFKQn59KJ4n+2Lv&#10;5Y1YsMsbK+giVh1YivUHV+B++FXU6HPwB7f1d59t+M0ZBm4bfzZi7Dmuy3NspSVGfASEYuHZUitn&#10;D1iwo2MSLCxod8GPH9WogEBZHx2MNCTDl13XPiigGPwVMuGKnfvYlfEH3Icgscu+sk5wyHaRQENk&#10;6+dxuV2ed8HkLfWGn+E1QUI4dA+xEPsIBRam3czcqSG5m/glVaJBW4padSFqVQWoaStAbVsRM2Ip&#10;mjRVBEcjHYUaarOePyILgWCnvaQr4HH0DroCSgpd2yFi4RMIGkrNx2rGDVG7vZM/JqeyXcvXawUq&#10;hIvRYaaDMMHUoUNZTQHCov0RHROAqPCnOHV0Nw7s3IS7V87j8rGj2Lp0OdbMmY/1Xj7YvXAlbuw8&#10;jOy7AWh4Hg9VcBJtewpMwQKHNFhCBBAZSpF3RGSjMypPAUV3bAGX+QoATMGpaPeLh/pxLLRP4xkr&#10;MtBBQMhrLHQfIhtfZ48pZBQoYgQoQSchI3LEl8FAaKgCUtHmRxv9JAFND+PQ8oiOwy8FhuBs2KMK&#10;0fmiFE7KHl2kyBkvoy5r8TK/Fe9K6QTKdHhFUHTT0Rj5XiIZVCVnV2TQ1Rs6BBck6CZkvERBm9KZ&#10;OSw3Ds6oQY+cgUkoRmdcIWyR2YxbMQogahi7wg5dxN6Zi7D8m6mY8+cflcliZnzrml1q3rTZWL94&#10;MfZuX4dbN06gojZJOaPQzAJurGFsqwiDri0ZZnMBDJYixs0SFmkFW/caWndGTxtdppVugst2cRFd&#10;LQogTAKI/jZoB9iIcClXabYxgjQaClDXnoba9kQu6dq0lC6OrXkC6g1JLNwUNJhTqTQ0Uk3mdLRQ&#10;rZY0RdLJ2MbWv537tWsToG6Jgb45GuaWWOhUcWjXJdL9prsAYc+kw2HMcObwM6eh2cS/iXBoMnNp&#10;TkZS0UNceboXm06ugM9uHyw7sIyQWKZA4uTdA4jO9SMglH4A6SNw9RO4YsBo60tJNHB3KEr/gWL3&#10;xz0ndl7ihMs9SLRwwWH8YCVxCMrw5nFgUODA4ldAMOwChAxTdl3jIJdfj14gNcR1RdwuzyujGN9z&#10;nZCQx6MAUcT3UGZxUvaV/d7xmG+oEWqY70HH0E/H0N1JS29Bu1WLVkaDRn0N6giGajWh0E4oaIv5&#10;pZWT6HVQW1R0A0YYOx10Hl0wd/dw2QszY4GRscDAWKDnUvdRPQRFN6HJWNFJUNARaLhN09FHx9DL&#10;Y/E5AkLnkMhhpfMwME+2Q+7aZLA1Q2OqRlFZPEIjbiEy8h7Cg+/ixKFtbOHW4e7lMwTEIWxZuhRb&#10;Fy/DzqUrsdFrAfYvWgO/g+eQccMPNf4x0ITwBy1DoEPTWeQiAQRFUNjDxU1kKUvZZglJUwBhCEqG&#10;NoDuIyCRr82EVcBBZ2Hiupn7W6NZsLEEBOHgTCgjHCrQmSSnLqvQl1qHwYxGDGU0YTC9Af0pdYoG&#10;0howlClF3IKXuW2MC1SBCiNF7XhVosVruoC31BsRISHLgezGjzNdyZwRjgQ5VVuJl6OQeJffgrd5&#10;LXidy+PScQwQKD3J/DzxRcpZG2cMnU14BhofR6GOan6eiPhzd3BywXqsnuAJrz/KzXsnYzrdxJSv&#10;fsASjzn4acN6HNi+HlcvHkBpRRyMdBBqDS15TTgaiwPR3vgCRkM2DKY8ttyFaLOUEgpVVA0Lthat&#10;5hpuq4Gaj7UddYyQ9ayTehj6m6AbpLMYoIPg43YnGxm+vlaTimpNAvP/C9TpKdr+WrbsNSzeGmMi&#10;ao1J3JZMYCSjwZiMJqrZRPiyqKXIW+kEVEbCQeJJSxR0TVEwyNmSujDUNoZDbUrlb4xgsMuZkWy0&#10;d+ZAZRfQyJmMBDoULgmasNSr2HdhOZYfWID5uxdh8f7lWH1sLbae24S9V7bhyrNj+IO64yVbuJek&#10;3wh/yJSyfEVH4JKsK9vGbXedZnRFCOU0pEQJkTLeQEYjSlwQMLiWLnfAFp3F6wKFrItTkJmYviS5&#10;7FqmZBudmk32UwrfNVOT46VrQhVlHgU3HCi5bFqeF3jI0Gf78CtCaBDmgR5aPhZrt4WWUMcvtpVW&#10;roFgqEUD4dBgqOGXUMd/IC2jlbTnPjqnkV+0lVB08svuJjB7CZceOpEuupNe5VSkjF2QvgwTHYmx&#10;e1iRq9N0mK8dUqTrHOSyX4GIvqObIpzoHgwdFoJBB625BWoZbi0upS0f9U2ZyMkPRigtXmzsfcRG&#10;PcL5U3twbN8WPL19FddOHcPGxYuwfflK7Fu7ERvmLMTa6d74ae5y+G7ci5izzPhsNe2R0kHpAsFH&#10;sdg7BBBcurfZZMwEZSFIdEFJ0Mg4CnEcBIRVnEN4NjqkTyCqAJ1s+XtiS9EfX8l4Uo2hpBoMJXCZ&#10;WIvhpHoMJ1NJDa71lAa8TG/C62wVC7sdr6kR6mVhO4YJiCFRvlxY1YJhSpzECF3BYE6jcpm3TCpj&#10;JiDkLuKdiYxF6YREZi1eMXK8IkReKnCoRV9KJbplQpt4wotw6IjJVcaBNPvFQO6PYUosRO7d57i8&#10;dg/WT/GB15+mwOOrKZjx9Y+Y/KdvsMzDC4e3bsKRHetx5exeFBXHwGAuon1nQdVGor7QH+raaBg0&#10;bJXl7ARtd6upkL+VUhZaBZdy/UU5o2k52s1lbL1L6EBKYHKUsTEph7mvkjG4CtaeKjYq5dBZ89Gi&#10;Y8TQ0OZrY/kbpAyxdBCEhJ6Q0DMaGRIICDoMfSJ/m9Lq05WJTGz9jXFoIlBadC/Q2h6D1uYotNWF&#10;o67UH7HR5xAafYaOl5DrLmRd54w6COmsTOdvm4AxS/8Dj8mI4Rd7BhsOzcXC3fMx/6dlBMRKbLu4&#10;C+f9z+HUwyM4dX8v/tBi6ScF+2l/BhS1WvspWR/8KJXdve7arrIPESjDClC0nSI5O0BoMN8bKGWQ&#10;UZ/AwrUcP3TZLaW/YdQ1fC7FGQgU6CBk+nhxBB+dgwKID3BSAgqXq3DDQ1wF48QAY0Q/C5eFbOil&#10;1e8y85+kRwtb6QZzI6lcy396Db+YOv7TGRsIhXaHjp/fSufTqbgM2+AANcTPyDgyIBrkcXsZW7ro&#10;WnoZafoJigFY+7i9b9gVXfpe8ccgg5xeExr8P4yeaTF2Mc50ORlH7IQCwWAzQKd0gjZBpWWr0sbM&#10;K6dI69NRU5eCvIJQxMXdRXp6INJSg3HL9wQuntqHZ3d9cfn4Yaxd4IPtK1bhwMYtWD93IRZPmIHF&#10;307FDs/FuLXjMApvB6IjOocFk6sMhe6g5XZQThGh4WTUcEbloJPPd8ay+LkUoBieJ6P9WTz0gckw&#10;BtJV+CfD5J8CayAjR2AWOp/noDs4D32hhRgML8FwRCleUoNhhEZoGbdVYCiC8Iikoqsw9KIWI0mN&#10;eJVOAGS0ssVvxVC2QECFoTwVBrNaGA8kIjRyvYnP0YHkNKE/q16Z9EUmoTWz6O2ERDddRb+MsyA8&#10;htLpWNLqCAe6h6RypVNSAYTyt+TR8WSiyY+FF0jL/SIbaTefKXNCrJk8n4CQaeemYva3cjOd77B6&#10;jieOblmHk7vW4+b5fSjMD4dGl6fAoLUuGnUERGtVONpb2GozarS1ExyERKMxn7+jQhZrEWNnEVT6&#10;AsIjD2q+TqvPgMGYAbOFToytuL0jF46OfDgdhbBasqHT8jiqGDYIEWhUhaNBHYEGTTTqNYxFmljU&#10;MnLU6ggJqp7AkI7FBkKkwRhDV0Hpo5X9m1QUAVFZ4o/kF5dw6fJanL2yDoXVoWzgCqDi+6roJFSO&#10;TC7TWLtJCiAa6SJqdPG4F3oUS3fMwLzt3vDZuxIL963EHt/9uBt7F5cCz+Dg9e1jgGix9FE9PEAP&#10;l708mBsashRo9H2i8c8r22Q5uq/KPvBR6o5BgmSY9kqg4pI81sp4BBaPTgYuKSJkel4xtrwhQMZc&#10;iNKHoPQ5SPEzMgyKGBtEA2/43GjfAmUdeMXXDRFSvXxfO5qtBmatdv5DWrlsRpO1Cc208a12NZ83&#10;EGws1p4OgoRQGOxh1OknmAiG4SHYX75Ex8gIRRdCJ2IdesnPMEQQDTLKiLgPoSFDol0aVmSXi7Qo&#10;W/9LBRzmHnEYDhg66UocasaaFqgM9cogqoZWRpnmAjQ2FaCppQCtbfyhqQiLuiwUF8WjvCIVJaXJ&#10;CAm6i9u+Z3D36jkc27MTK+d5Y6s4iPVb+AP3wcKJM7B80mxs81qM8+t3IfPaE2W4dafcw/IFf5gC&#10;AhZOd2y+oh4W3EBSCQZTyhgFytCdUKS0vKbnKdA+Zst0NxINvsGoPu+HugsBaL0SBq1vFEzXY2Hy&#10;fQELZfONg+NmIrrvpKLrbga67mej73E+Bp4Wou9pAXpFzwrRE1iE3mAWd2QVBmJrMRhfj5HUVrzL&#10;ZrzIUWOE8WNIAMFoMpjFpUCCDqEnvQaOxDLYZCJafma51LwnsRgDqeUYIBj6U2rQm1xF91BGQBS7&#10;ACGXnFPmqCzU0UXl3w5A8rVHuLHtENZN8caCr2bC68/TlD6IORMmYcmMqdjk44lD6xbh4r4N8Lt5&#10;DHlZQWhuToFazbxfx4ItDEB9aZASN1qaYgnzJNQTErWaTNRo+D6abDS2Z/P7zECLnPlojkNLcwza&#10;miOhbQmHsSUCprZoWNsT4NSnoUObApMqHm31YairfIaqiieorvZHQ1MYfwP8v3Pf2vZYpYDrqHo6&#10;hTrCoE5LgBAMtfooPke1M0IRMvUtMUhM9MW1S+uxZdtM7Dzgg9i0+9w/FS22bLRJB2WHjLGQQVJ0&#10;HyZXrClti4Lvs/3w2TgZczfPhc/uldQybL+0G9fDfXH6yTFsPb0af2g29xEKvXxhD9XN9W4FEJ8C&#10;oVfZNl7u52RdoDImOYZAZgw07Q6BhIBhFA6dLulGIeECxBgoPnEecoaCS+uAOAPCoI+tc+9Lira+&#10;Z4DqY7RxSVlnFNB3d/E9bfynGPlP0lEaBQoqRzs03XoFCkbGAzNdhvRL2Fj09mFqZECR7SW3vaR7&#10;GB4mGOgMBke47whhJdddvEIHQdRBl2Kns7ApkCBYxHUMiMRl9NBJdBEMdA2ddtJcy4jWhHZ7A1SS&#10;WQ3Mr7oKtGrLoeZSq6+G0VTPFqcJFkszNBrGngZxFcWorM5BQkIIHt/3xYUTh7Fz/TqsmDcPW5av&#10;xk/rtmD5bG8smeaJXUtW48DyDTi+aguSLt2HJZougUXVRUiIugkFAYNcP9GXUIxhFtrLzCpFfYRE&#10;h0wEG5oOzaNYlJ97jPS9V/BiwwmkbjmHkv13UHXoIWoOPkLN/keoo5oOPkHbUX9oT4ag/UQo1CdZ&#10;CBfjYLuWDLtvMmzXU2C7kQrrrVTY72Wgm7DoD2Zxh1ViKKoGIy8YQRIlitTjZRojg/RhZIqTaMQA&#10;1SuT6tIxOOgOHARYZyLjTTKjxmeA6KHT6E4upYrRlVSELi71EelI5//g6Z4TuLRuN7Z5LMa8P0+G&#10;5x8nw+svBMQ3E+EzZRI2zJ+JfSvn4Oy2xXhwZjti/M6hKDuA/3tmeyn2etr+4iDUFBGUZQFobohE&#10;UysLV5WEanUqqgmKGnUG6qgGVSphH4fqmjBUVfE1Vf5orPKDSlEANHWhMDTFEBhxMDTHoqWaAC55&#10;iorih6gqf8pGIZjvG8bvPBLVrdGoVMfw+DE8fhSq2sJRRadR3R6OSqqiPQJV7dGoIITySwPx+Okh&#10;7NzhicXLf8TarXPwIOAsssrD0GBKR7M9HfUEQ6M5Fk3mGDqfaIKN8KwPxcWHuzFn7Y+Ys8ELPjuX&#10;U0uw9dx2XHl+GScfHsXG4ysFEC4wNBq7uOwaLe5PYdA86izcz7nh0GYbA4gLIvJ8N7f30j30UQKH&#10;ARYs83mvtO5S9OIQxl3fIGcXWPwi88exEC4pUUTgIK+jfTf2vKSY77sHmO17CBsnnYntozSdDhZ/&#10;Jx1BD8wsVOl7MA90UyzWfieXThZ7F6HA1t4NHLb0Zha47C8uwjos6oWJMcLQ1wd9Lz8/XYDyNxBm&#10;ZkYpGz+3gMImgOE+lr5uisfvs1NWwsoMrUOLdls7VFYV/zeNaLESDNYa5sAaqC010MvkHj0qOPu0&#10;6FZu1GJCb58Zzm4jTJY2tKprUNdchrLqPGRkxcPf7z4O7N6BdUuXYvUCfpEr12Hnmk1YPHMuXcRC&#10;XD3EYvjpMA6v3ISYszdhiGQseJGnuIgeFlgPW9jxgBgaBcRItowdqIQzoRB2xhH1w2ik7ruMp4t2&#10;4NqU5Xg8ZyuSNpxBxuaLyNhArbuArA2XULDFF6U7b6Ni932U7LiL4h33UHPgGZqPh6DtVDhUZyLR&#10;fjYK7eeiobv8AvY7dBmP8tD1JB+dTxhpHmXD5sf4E1KA/niCKrUBQ2n1GJDokFaLnrRqdKfRIcis&#10;VFSvTHOXXkGnQcDQXQymSkdoNfpSZY6JCvRllHNZxmUZ2kIS8HDLQeycNh/Lv6WF/stkePx5Ejz/&#10;MkWZ+t7r+wlYMnMidi6dhXPbFuDR8XWIuXsQOVHXUFEQgMaGWLQSAs2NBEQ5C7noMUHxmMAIQ3Pr&#10;C9S0JrBgU1jE6SzUDLbmGahXpaGa+5dUPEdhqR+KS56gopRALXuE2rInqKvwR31VCJrrotDWyIjA&#10;GFBVHoCqSn9UVQeguu45ali0NfXhKG+KQCmdRxkdSHlzKMqanqOsOYjbnqOYKmklhOgy8qqeIyTm&#10;Mk6cWYtlKydi/uKJWLF+Lo5f2IngOH43qkTUGZNQqY2g8whnPAlndCFg2sKQWRWIM3d2wmPVBHiu&#10;mw2f7YuxYMdCbD27FVeCLuH0oxPYfHL9OEAQDgIIV5ETBix0RYojGJMAoFWBxJharHwN1ToqNyDU&#10;Hf0sYikuFjYBYWLrLyCwMiZYB91LOdPwXpGVMcI9HmKsj8LV9yDRwsoYYWbWF/cgjkFL697eaRyV&#10;GZouGx2ExAW25IwKdkYFiQu2IYpOQdyCqIPOwCERgks73YOFgBBZ++keZN/hlzzGMD/vIN+HMOru&#10;p9Ph+znkLEQP1amcwpRTlJoOE6WH2q6h6FJs42QhICx0L1YWPKNNG6Wi1ASG1t4Mk7MN5lFZnCrI&#10;Ld30thbl+o2aphKUEg75pZnIzk1BUMAT7Nq6CasXL8GmFWuxddUGbF7OH4bXAmxbvg73z1+D75HT&#10;2Ld8PcJOXIU6JBmWGLoIWm6JEL2i+CIFDhIvhlh0LzOr8ZKAGMxilk8tVYDS8iQasXvO4ob3epz4&#10;fh5uzF6HOLqIoiMPUH3KH6V0EiUH7qPy6BPqKSqP+KH+dCiaL0Sh6Ryz9Bm2gqdCUU9nUXssCBUH&#10;/VC67zEqDz1D9ZEA7s+COBaI2pPBqDlLXQpBw/UoaJ6koCuGUSRZLjWvIxBqlCsyZTYquXRb5sMc&#10;FMkcF5l1GJZIQpAMpPM5bpOp9/sy6SbSilH3LBIXlmzEsj/+CK9/+Q6z/v0HZYo5mYNyzreTMW/S&#10;j1jjPQVHN83F3SMrEHltG9KfHkZR7BVUFfgREFEENAHB1r6ehawAougBY0GIMsCpti2egEhCBWNI&#10;BeFQTdVRtapkVDSwZa+PQGUDW/zGEFQ38W9sYuE3RlAxjJXxjCMsXEaDqkYWbGsUjxdF1yDOweUe&#10;KritnOvlrRFcD0NFSwjKCYay1mCUtAWjlG6iXMXvKfsuTl3ZhPXbPLBw2Y/wWToNS1bPxdrtjEx3&#10;DyGrinChAylp4/egJozaA1GlJmQag5BY+AjHrm/DbILFc+0s+GzzISTmY8vpTbjkfw6nH57A1lNb&#10;XYBwSdyDAMINBtfjzyXPKxqFwcfH1Hg4jAeETnr1CQlDj1j1N59AYfzsTK4Zm+QsxygYhl0zPjtH&#10;ZClnKKQfQl4voGGL3tcJXY+RoBBZ+B52ZZtFrD4L3T48wtcwCgwzGgzKGQ2KkcHBCNH5ugedr/p4&#10;bMYD6ZBU+hBkP5n4xTUJjNKnQUhIdNF1dSljF9RWC1pNOjQb26k2NBlb0GRopOSsSAMa9LLeSjAw&#10;Vtj5uewWxgsT1E4D/xcGQkZHZ6GiiyAslJGaNWjWVaJJW6GoUVOO6pZCFNdkIbcsHVlF6cgpyEDw&#10;c39s27gBa5Ysx+6N27Fl5XqsWbAMa3yWYd+mHXh4yRdX6CJ2Ll4F/8PnlLtfGWm17bG5jBh0DwRD&#10;P+16P+EwwEgxxJZ4mIUlgJBJXmQSWrlEvPFZLOKPXMXd5TtwZsZy3PLZioTdl1HvGw6LXwZUt5mx&#10;r0dDczcBqluyHouOwEIMxtTC8iwf7XdT0HqDRXCV+fh8OIoYRTK330LG9puMK75IWHcJKZuvIWfX&#10;HaTvvIGErZcQtfEs0g/chvpxEjpjS5VRlf2MGL0ZMpN2jTJztlxOPpxXi+GcWn5mxpJMOo6MOgxm&#10;cpvMoJ0jM2uXwZaQi+J7gTjqvRzz/sc38PjX7zD7TxPhIdPdfzsF3j9MxuIZk7B9+WxcPbgUIVc3&#10;I/3xPuQ8P4rC2IsExBMCIhJt7UloYQvcUMfCLn7CmHEfbQ0hUKlfoF6dwIiRTAfhAkSVJgu12mzU&#10;67LQoEnn90hrb0hDg5yuNCag3piMen0q6ri90ZiFFjP31afwNXJmIpWNcwpq9IwnOkobT+DEolpF&#10;gBAC1SpCg0CoVIWhXE1YaCNRqo5Eds1zPAg7hdXbZ2He0h+wYNkULFzhgQUrvOC5eAp2H1+LmOyH&#10;yCekilsC6TqeEjCMNKpA5NY8Q3jaTRy4tJGAmASPNTMxb7M35m+dq7iGC36ncfL+MTcgvgCD0YKX&#10;58RduOVyEC6H0fKJg3DFC9djV/SQeKHuGFD6H7Ryuo+QMMgQ5/EuQhmnMAYL95RuboDInaWcr39l&#10;MVOvCAq5b8QIIfGSzw9LAbP17+uiO2HW73HSWTBK9HYrpyUtfb2Ka3DSKXS+esXlCDpHXqH79Rt0&#10;veb662FuHyYgXvK5V4QCowOBIFCwDY5QLynpYxigs5AY0aMc39jTRRA5oHVa6QYMjAxaqG10D1S7&#10;4iI0ymlSY6cJZkLL0muFudfO13bwOA5Ye+lyHDKJjBrtJkLCUI9WwygklLEXhISulD+KAlrNfBTX&#10;5qOwPBchIQHYvHYd1i1ZgcPbf8KWZWux1HM+NixejgNbt+PS0eM4vJURZO4C3N19FBX3QpRRlTIm&#10;oDM6D30vCtFPSPQlFjO7lyq2XLnhjTgIFt1AVg1sjCOtQbSk90KRcfouQjafwPO1R/Fi23lUnGWO&#10;vpfI4o8hBOLhfM6oEFwIJ/Vzjhb/t7oL73I0GEpuwqu0NryhRpKbGSFKoHuUAcOTLLTfT0Xt5ShU&#10;nOOP9kQAErf7wn/RIfhO34i783Yh5dAttDxNUK7DkIlu5G7hA7k1GM6XiWjkcvJ6vCIoXubWKwOk&#10;hrMIBwJkmA5jkH9PZ1IRNJFpSLv2CLs9FsOTgJj97xMwW6a5/3YaPOW6i4mTsXbOdBzbvAD+l7Yj&#10;mc4hP/QU8iLPojD+GqoL/dHMiNHenoo2dQoa2OpXlgWgovgpt0egTRWPJrqLunYWdTtjhYYOQsuY&#10;oc1k45DNxiMPbeY8LnOUPoA6I4/BZYOB8NDnoMVUwNhZjDZTPlqNMjVdFhsaOhAtj6klSHQpqNfQ&#10;uaij6UgiXSIQqtojUamh2zDGo6g5HE9jLuDg+Q1YuHYG5tI5+BAMPiu9MG/FbHgumYxth1cgKN6X&#10;MKCL0UTz9WEEWjBhFo6MSj884t+748QKzFw+ETNXTmfM8ILXhtnYeHw1Lj07ieO3D2D9odVyFmPM&#10;AYxJIPB55+MoGEb7Jdz9EG65t7ufk87JtlFIuFyEnF2QzsVPAWFlSz0GCJfkOYkVchOZzjeEg+g1&#10;ATGqDm4XSNiHZDYn6U9gdFAiAqNCXx8MXd2KTL09ijtwvByCY5iuYWQY3W9eoevNax7vDSVL0VuC&#10;h4CQiVrkeEPD6KAcjCAddCIdQwOU6wyHne5DOjTFpRgICl0nC16iTZeVssBAMBi65H6LZtj6LHQl&#10;VJ+dSwccQ11wDDphJTiMhIjeqoLO2gKNpQltxhr+YCrRZqlGq7mSP5QS/gBLmEGLUVyZrwBi05q1&#10;2LB0JU7sOoAtS1Zh0UxPbFuxCkd27sTJvfuwY/VaZmtPXNq4G9lXHqHhSRQMwSlwhmehl5DoJSSk&#10;P6I72TU9vUyLLxPbDsjUcASETOqi3DQnIgvqgCSUXg5A2oEbiN9+EXmH7qH2QjDqKNWNWDgCeLxQ&#10;RoKICvw934j/X10vfi0y40OeAf9Z7sD/U92N/1vVhZ9z9RhJaSEwVBiKb4AlsADq+2mopcNI3nUb&#10;fgKIWZtxZ/5uxO3zRf3DWKXfYSCXroCOYaigFiNFdXhTLDNVNeBNfh1G8ggImc6fEHlJFyRxqY9/&#10;kzUmBzV+MYxYvtg83Qez/se3St/D7K+nYpbcm5OAWDB1CrYv8ca1gxsQ//gk8iMvoyTuGgoTfFGU&#10;ehc1pYwRjQnQaDKhohtoaJazSbT1Jf5oqI9GK11FM+HQSIDUy4hI7lNLQIhq2tNR3UZnoOZzBEej&#10;KRON1iw0meW0aC4dZj6BUOKac9RahnZLEdQCCkO24jzqFWXwuIQFnUqtOoaK5nGlYzFGGVhVrYtH&#10;Sqk/TvruwIptczF/FR3ECk/4rJqH+Ss94b1iBuYsn4yNexfh1rNjSCtiZJIRmvoXhFgUncoLJJU8&#10;xvkHe7DqJ29MW/IDNQUzV8zErFXTsPHYSvgGncGxmz9h2a4F+IO09BIHJBq440EbJeMhvgSCT/Sx&#10;k7JP6ch0Ow3362QpbkLOXrj7Idydkm5AyK3pbCICQWKGcuu6YXEKhAOdgxsKblAogOBzNokBbPUd&#10;dAbiABwjjA6UnYVt6pU+A0YCGUrd2Ul30c337mFckOgxyP3oHgiKzreULF/L61/yeC/5/nQUr16j&#10;58079Mit8BhPHIwlTkYVJx2Ik+7D8YrvI2c5CA0ZPGXu7YSR8UbXaWGEMCoOQuvQQ99pgLHLqMgk&#10;t4jvt8I+YIOdS1svISLzHHZqYHQwcpjpJIy1jCYNjC1VdBBFzJ6FKG0oQH5pNp4HPcMWOoiNy1bj&#10;+M792MwosWSWF/Zu3Ixzhw7j7MHD2LZqDeZPnoGjyzYg+vg1lNNFaJ4nwhaSjs6IbHTLqU45s5FU&#10;rEww2+0GhDKlfQ06k8tgjS9U5lKQU4u6YP7gr9NNHL6FzP03kXfwLkqOMo+fCUILnYDuJo/9KBM9&#10;IWXoj65DVzhtfkQ1RhKa8S5Zpeh1QgtexrK1j65Hd3AZ9PcYU24w3199gbzDjxG/0xcp+2+j6EIg&#10;VM9SlMlk5HaBA3QKIyVNVANeFRMMxU14UygT0LgAMSJLOp9hmTGbn9tJ96MNS0X2dT/c2X4Eayd6&#10;Yda/fKcAQhn38M00zPx2Enymz8CBTWvw5MoRZEXeRnnqQ5Rn3EdZ1gOU5fuhrooQaElFOyODipBo&#10;aEkkIEJQUhKA+oYYtDJatGjTGAXT6CJSFRchcKjXZ6G44QViMx4gIfsJCmuiGTEI2q4StNqLCIsC&#10;FilhYCpl7KyiKqCxlVElbBQKCY9c1GlyGF2yUNmWQdGdEERV7YmolLMZ+ngqEdnVofCLvoKtB1dg&#10;3qoZBMRs+KwmIKj5hMM8Ro15KyZh1WYPHDq9CuHxV9AoUYavr9fFot4Qj6is29h+fAm81kzGpIXf&#10;Y/KCHzFt0WRMXzoJW46txv3IazhKQMyho/iDtO7tTokCFJfyWMNYIOMXxo9ncI9pGC8Z0+DeTxzD&#10;GBRcYyHcS4kYHzsqZRARY4ZyJmNA+hMEFi4pkFBAITFC7lk5Jvdt6URyL0uJGAKIDsLBKbGBBS1y&#10;vnrDbSM83iDfp5/qU2Ts5VLEdesg3cBIP481wNcyhlCOV3QZBIeAwslI0k1X0f2Kxxt6Q0C84fIt&#10;AcElHYeDoBCQKJ2gdBdWugmzRJ0euVrTCm2HiXFDT+kUWGg62hlJ1HQcrnss2PrNsPcZYe3RUXpY&#10;unTQ2VqhppPQcNlsqkNVG91DUyGKqnORkZuMp08eYOu69Vi/ZCWhsB3rFy7Hirk+OL5nH66dOoMT&#10;P+1X4sbcCdOwzWsJ7m07jJzrz6AKSoQpJFUZPdkZLf0R+ehKLFImmXXdeUv6H2qUSVbkZjnO1DKl&#10;Be9KLocjrhiaQBYBIVF29hlKjj9G6bEnqDzOQjoVhPYr0bDdS4PjcR4cfkWwPylQ1OnPYwfQoQSW&#10;oTeoHH1UDx93PCZ0btC6X45H4/lolPIYhWf90XQ/HtYIuapTZryuRY9EnwKCoawFr0qb8LpEprLj&#10;Mr9BcQ1DdA2Dsk86Ace4JGdqxD20BCci6qQvTizZgKXfzcCsf/ses/9CQHxDQHw3DdO/oYOgwzq1&#10;fw/Cn9xAUVogqvKfo6LAH6WMFuVlIairT0ALC1TFYm1tz0JjC4u0JgqVlWFoaJKp7FPQRDjUEw7V&#10;qmQWMqWS/oQMFNRGIyThJh4Gn8HD56cQlnIbqaXByKt7gfI2ugN9IaOozBpVz8akhnVGUDirWEeV&#10;jOkVdBrlhEoFavVsIBg5q/RFqNIRGIwedSYCg/EjNPkujl/djZVbFsB7+Uw6h9mEBEGxcgp8lk3E&#10;IkaG5WumYdX6adi0fRaeBBxBQ1ssXQqdj0EGXiUiOOkalm6dSTB8jYnzv8PkeRMw1XsCJnN985FV&#10;ePLiNo4QENNXTsYfXGMRpI/A1U+gTKhCaTtd0nQOK3KPXfh0gJMMu5aRlNzPKSMrhxVouMY6uLYJ&#10;HNx9EAIJRTyGspTTlr0jLFrXGQ4FGqPgsIgGXbKKJIoIFF4KGGRdtrv6CiQidL/9mfqAnnei9+j9&#10;8AG97z8QGhIfpHNymK39gAIJOdNhkFOSAw5Yh7sIix44XvfxOAIKV4SQaOHgsR18b7nBTccgIw/f&#10;t4OQsBNKcqZDOeMhnaGKBhh1pK+CoOjuUDomVTYdW4d2QrOFkgt6mvmDUEFuzmIRMAggeuVuTgaY&#10;nBrIXJYGugoVY0etugqVTcUorMhCXGIkbt/yxda167FqwVJsYLxYPX+JAoTLx0/j5rlL+GnjVizz&#10;8oHX99Ox/EcPHFu4Dgnn76I5MAEGAsIengFnVBa6XtBFJNJFyLiBNBYv83s/1ctiU252k8GiUx5X&#10;wZFQDBtbdGtELgz+aVDdeYG6iyGoOROI5vMhMF6PQ8+jLPQTDr3PStH1pAgd93NhvpUJ080MLjNg&#10;vZMF+90cbs+D9W429L4ExHke52Q4qi9GoPFBPByxJXQDcrNfuU6jFYN0Ci9LmvG6rBWvS7kUOBTR&#10;TeTWY1DOagjExAWNjp60RMm9RNnaB8Xh8Z4T2DTVG/MIhpl//EG57kKmuPf8fgYBMQULZs/DldMn&#10;kRBJIBREo7o8mmAIRTHhUFIZibrmVDSpc9CsotoYD1rS0dhEi96UgMbWZDQIDBgjqluTUNGciBK6&#10;hiKqnI8L6mLwIov2/dYurNo2E+to4Q9e2oz7YZeQWBiKClUuXTehoMw1Wcu6qoWux3UvTnVXE9q7&#10;26Dp0aC104wGuxnV5iZUmcpRY85HgyUfZYTV1fvHsXKTD5asmYdFq+Zg4Uo6CBbyglUTsGLNJGzc&#10;OAN7ds/D9u2eWL9hMu4/3Iv6pmhoTKl0qRJ9EuAXdQFeKyfgO68/4sf5dBBzf8Bkz+8wweMv2LB/&#10;OQFxB4dv7MWkpT+4ASGDlsZrFALjJGCQopd1vUjg8Nlzbrn2GXv+IxgUOIy+hzJQitDokTESIzDK&#10;OAdFsv6pTP0ESL8sR1jU49T/ktuGCQlp0cU5iKOQFv614iRcbuIVQTJEAPUrIyzlIqr2TjvUTtfp&#10;Ua1MVNprhmnAzqLvIohE3Txmr6v/ghASSHQoZzcEDq9HRTjRRdiGpc9CQDHI19BNDIqb6OZ7dUDn&#10;lNOgRuWUZ4ulEc2MEbJst7fQZbQxhshEpxrIvRZkKTJ1u0ZcthobUNdWgYKyTISE+eP8mZNYt2wF&#10;ls3xwRqfpQogNjFuXDhyChcpOaMxd9IseHw7Dd4sii3T5yPoyCVUPo6EKiABptBUOCLpIkYB0Zns&#10;uo9FnwyUYtH1yC3vRIRGL7f1cJtD7pFJSHTElcAeVQBLcDYMT1Ohf5AM84MUdDxKR/eTbPT4FaCb&#10;kOgUB3E/B6bb6TDeTFOW5juZsNx1yXQ7A4abqdBdT4aW0vtlEkDFGCYc3pVqlPt2vCpTYbiEsUTg&#10;UN6GV1x/VST3zGhSOicH6XR65daACYWMFXmwRWfBEEF4hSaj9FEorqzfhcVySpNwmPmnCYwWU5TZ&#10;q71+GAWExzxcPXMacRHPkJsViqKiMBSWhhDE4SipjWXxZ6CBgKhvyWRhpaOhMRWNzXQNrSloVKXx&#10;OUYKFd0DYVHWEI/sijCkFgchi8ucynBklATD99FBLN88DT5rJ2P59jnYdXIdTt86gJuBl+Af/xBx&#10;eXzPZhnAVI4WRx1anI1o7GgiFFooNersVlTbHKgwa1Erp707m1CuzkNUmj8OnNyC+UumY8HSmXQL&#10;M7Fk1XRs/Wk+Tl/agAcP9yPs+Rm8iLyMyJBzCHx2FBlpd6BWJcBiy4bWnIHCqhDceHIIs5d9jx/m&#10;/pkuYgImzfkeEz2+xg+z/4TVexbhZshl7LqwBd8v/FoA4YaCS+7W3l3c4+Uu/vGPvyR5Thk6rWhE&#10;Ob35G0CMSgBh6KWTEBhwKetfFmNKj4xLoGQchIykVEZTsvh7pd9BQDNIDXwiQ08/37eXn6ubjqaT&#10;DseBNn4BrTY9bZ0GLbZ2ZsR2AkPH4xvpLCww9ssdjjoYHeS6CzkNSlcxKGMmBAriHkRuQAzR5Uin&#10;5YBL3F8gYZXRlHQTph7pByEkOlRotjSjyUhQmBrRYmqmu2glQNwzJxMWXe0KLEyUjgBp0dWioDQT&#10;j5/cxcG9e7B83gIsmj0Xq+ctwfoFK7Bt5QZGi0M4uO0nzJ8+B9O/noKZtNMz//0HWuyZuLn9MDJ9&#10;n6KOkNAxatjC09AZm8OIUQBnkmT9YsJAbrpL55BSTlfhuou3TJcvcUPu0WlPLIY1ns4gXq534HNx&#10;jA4xBEtkCXpCeBz/HDie5cL5LB8dT3Nhe5wN88NMmB9lwsp1m2yjLHQaRm43ynY+dj6XsRlVyk1u&#10;ZLJZZdJZuQlvmRovS1sxUtZG0VEQEModvAualFsAyrT8LkDkw/EiR7kXqZZ/V82zGCRevo/Di9bA&#10;81+/xcx/+w4z//wjZsvpTQHEqIPwme2NS6dOIDzoAeLjHiMl/SnS854hp5OM7yMAAP/0SURBVJwu&#10;gk5AGRmpykINwVBTl4S6ukQ0EBAKHFQsanU66ggJAURxXSxSCwPpGh4hMf8ZsniMotoYBERdxu5j&#10;y7Bsy2x40+7PWzsdPus9sGiLNzYeWoNj1w/AL+4+kivikN2YiUJVEUq0VSjT1aNc34oykxllFifK&#10;zXQScoq8W4+sygzc9ruCvUc2YN2medi4eR627fDBT/tZ0Hf3IjXjHprro2HXZcJhyIGN0cTEGGTU&#10;pMJsSEensxA6YzoSMu7i5NXN8Fz+PaYt/A4eyxm9FvyIKd7fYtqC77B67yKcfnAUm06swcQl3/4W&#10;EG4prmC8Piv+8aAQfQ4IkRsQAgYD44ScxVAmjHXDQnnsAsBHxyBugvoUDgIRGRw1BggFDp8BwsTH&#10;JkJC9Ckg+ii6hy4ZfSnDsDug4j++za4nKLSEBFt4uwqtLNY2FqaKLbiGVt8goxp7CYveDspJaMjo&#10;TLkIjFGFUkZgujUgontQRnD2EhYumfvl9KiDshKOZr6/a1BVm5XvZW1jJqWttNNN8H31DrmlPEHR&#10;Lc5CpUxhl1+Ygeu+F7F1wzos816AJZ7zCYil2LFqE/Zv3oWfNu3A+iWrMWfSbAUQM77iF/7vP2L+&#10;11NxZMlGBB26gNLbQWj3j4MlJAUOWvGuOBZoYj5hwCLNkPtn0jmklKEziRAYHa7sTKZroI23sqU2&#10;08rbZEbqlAp0p9JdpFSiN5HrsWVwRhIeoXQOwWzNgwiCwByYKQvX7QRIZ0QJuqJlvxI4Ior5/iVw&#10;8nF3XAUGsxrwqlRFMLTjbaUWbwiIkfJ2ugdCgnBQJG6CgJC7hA/l1KM/XRwEjxmfDxthZ6KD0ERm&#10;IOeWP+7sOIyNM+ZjJgEx4090EF9N+ggI0cxvJmPRrDk4d/Qg/B9dQ0jwNYRFXUVEgi8S8x4jryYS&#10;NQRBvSoD1XUJqKl+gcbaeLqHNDSqM1HbSudAm19DB1HJeCEwyKRjEEhkl4ehiBGjrCFO6aS8+fgw&#10;NrN4vVZMwVy28t5rZmHu2tlYyMJe/dMybDu5CQeu7cOZh2dwP/ox4srSUaJpQKPTgrquTtR09qCO&#10;qrVZUapqQkxGPO48vY4HfhcRFHIFsS9uIi31HnJznqKmKgI6wqDTko0Bez5VhH5bEXoseeg0ZaPD&#10;xGjZUQBVWwKCw89g//Gl8KaD8CG8Vu9cgMWb5mDB+tlYuWsBtp1Yi4PXdmLL6bVYyJjyB+0X4DC+&#10;D+JzjRU+NQqCfxoQhMNvNAqBj4D4KPd2GRAl7mAUEm4wjG77FBBUHx/L4KZRSAggPoqgEEgoczR0&#10;dqCdEUAtoOjQERDtaLa1oskqF3U10lU0Q82i1ThlGnS26F0GwkxGanYxknQpS9fZEdfpVGV4N2Vk&#10;vDD1dxMO42HRQ0fRrTgSgYWc7Wh3GHh81+hLgUS7XW4C28pY0konQVBw2dBSjsTEGJw4egirliyl&#10;g1iE5XMXMWKsIBx248Qe/giXr8OCWd6YPWEGZnw9DTP+Mh3T/zhJGVK8edYi3Ni0H3m+fmjzi4Eh&#10;MAF2xUVkw5nAH08yf0Tp0ilZTlgIIIqVax4EEnK3bjvXrZRZ1pn7nYwdXVk1yq345ZJsmdylO4Xb&#10;EirgfFGCjpgiWn7ChEt7LCETz2MnV6E3rYYRhpJlRt2oajFU2MwYocKbSjVeV7bjtTgIwuIjJErb&#10;MFzcgmHGC2W+SRkbkV6lnKZ1xucpI0V1hENzSDIiT93A/nmrsOg7/v3/9j3/DxMJBBn/QEBwmwBi&#10;FgGxeJYXzh3aB797FxDw7ByCQs8jLP4yAfEI+bURSt9CDYu/rDwSVWXhaKyOVToqa9tYwLVxKKyO&#10;RikhUFL/QgFELqNJjsCB68p2uoocRpbIpNs4cn4zFq6fhflrZ1IemLfOE/PWe8F7/Rx48fEcLpfs&#10;Xk47vx/XQx4iPDcZ2U01qLCa0NTP3+qrt6i1diAmJxcPnvvj5sNriIp/jPKqKOh1qehy5GGguxhD&#10;PeUY7q7Ay85ivKRTeOkowlBHMQashei15KPbnINuWx7aCYgXL67ggjL6chY27Z6PPcfXYOO+xVi/&#10;fzEOXt6Oo767sPfCJuw+twHbjq0kIJTOR3esGAOEu8j/GY2HgxsQAge59Fsmo/3vAGJsXbaPwuG/&#10;kEmRDMISOFD9o5BQhkrTQQgcBBa9XJcp5Xt6+Bm76IycVAd03TYuWbSderTRPcgVn83SZ2BpgFxH&#10;0WZvIkgYB+SKTIFEXwfl4PHGJCM4jdJBKbGiv4tgIDAIBxc4CAkZbEWZ+nr4meSaETtlIYB0BAUd&#10;i0MFLR2Elu8j92GQiXKz85Nx7+5NbNu4EYvmzseq+UsVOKxfJGMfDuDsoRNYs3AFZk1gUbAYpn01&#10;1QWIP7MwCIiVk9hartiGrCuP0PJYhjNHw/o8iS14JvN7LkFQyCKnXZfil3ghHX8iOohOFqFEDAef&#10;c8gt/rNYmDks8Px69BY0oEduiCOteiELuKBFuUu33Im7O2MUIIpq0cWiFrn37yMU+uQO3BIZGCVe&#10;VxAOo3pVriYcKMVBqPl8G4aKmzFUwPfJq3cNnpI4JJ8tLh/GqCy0Biej5GEE7m4/hhXfz1YGRk37&#10;4wRM/2oyZhIOcvbCa/QmObO/noTFMzxw6cgBBD28jJDAC4iN80V6/kMWeBiqWuNQ2cgir4hgy/wM&#10;pXn+qGPx1zbEo7Q+Hil5AYjPeoy0okDkVgoUolHA1juvIgyFNVHM95HIJRzyy8KQURCIG4+OYOv+&#10;JVjE1tl71Uz4rJvDqOFNSHgTEnPhvcEb8zcvxOIdK7By7yZsPLIbh69fQHRJLlQv+zD4//1/0OTo&#10;xPVnQTh8/ixOXj6OwLDrKC57DrMpBf09uRjsysXLrmK87qrAG4LiTU8p3nSX4lVnKUFRgkHFTRSg&#10;l4BwmOm21EnIyLoP35vbcfL8Ohw9tw47jizGrlMr4et3HL5Pj+Pghc04fHELjnBJQIydZfh/B4hP&#10;4fAREMrUc/+MgxhzDWOwcDmHTx3DOP1mGwHRLxqFA2XsY8SgBAqKpJPSrd5evnc3P1cX4SDjJDpZ&#10;rGzZCYr2ThMjhpbRQ4UWSzPVhBYrQWFrgIotvNqpIUzETZiUAjf0WPlZRB18P0YJuWiLgLDIRWKj&#10;rsJMMLijiGuOCr4noaJnfNF2mehkdNDKcQknLWOOjlIZGxD9IgRHDx/AisVLscDDG2sWrFDuibFn&#10;gwyMOooT+w5j6dyFmPrNJExj6zidgJj+52mYRkDMIiCWT/TC6aVbkHnxAervhqDpVhB0T5lTw1LY&#10;2jOrshWWW/Y7CAXpa5B1cQ+dAgjaeOmP6CQgOgmIbgKiL7eWhd2AgaIm9LNwh8vaRlt+LZ2AhnFA&#10;hSGZep4aKGrBgNzERoAgKua2kjYMMjYMsvhlKTB4I6+nXtE1CBjGSxzEEOOFnPIczKsjIGqUSCSf&#10;0xqbC31EJsofRiLk8FUcnr8e3v/O/8O/fI+pf5rk6o8hHDwEDt/NxFzKg4BYNssTviePINzvOiKC&#10;LyMh4Say8h+jsCJI6cDLKHiGpPQHSOT2zJQ7KM59gvyiIKSy4MMTb+F5LCNJ0k0k5jxGdmkwHUQo&#10;8qmCynDkl4ciuzAI+aWhyCsNQ1jcDVy4uRdrthMIzPo+awiIdYTCunmEBLVhvqK56+fDa43IB0t3&#10;rsX5Z7cRVZaD/PYWRBXksWW/gm1H9mPfqT24eHM/ImIvQaWORm9XNvodWRjpLMS77nK866vAu4EK&#10;vO0XUJQTEuWERCndRJESPfrpOPq5r0adgPT023gWcBgXrzGqnlyCY5fXI5R/c/CL6zh7bQeOn9+E&#10;I6fW/T4gPi96t34LCJd+bx/XGY/fgQPlhsOngHA5AzcgPpUUvUtKjBh1CqIxOMhjgUGfsjSyMD+R&#10;bKeL0Hd3EwoydHoUFsx+blehdZrRzuihIihaZR4JtuiiFjoKlb2FRc0Wn9FD363n5zApkFD6K+Se&#10;nP2dkJmnrISDDNFW+iPk7IY4CjoLg3INCd+j26o4F4GErtMAnYOgYOzQ2TVo1jbg6bOH2Lh2reIe&#10;FnnOx9qFq7Bv026cP3QaZ/YfV/offJipp3wzEdO/m0IXMZVwmIqpf55MOz0Vq6bMw/kVO5Bx/j6q&#10;fJ+h8uJDtNx5DlPgC1gjUpnhs2Cjk7Ayz1vYItsSCtFBV+Fg9HAqgHCrlJGgEv0yBkHGIshZBcJB&#10;ivtdtY7Sc11PUOgICkqWchu88jG9FIDIjYL53KtKHUbkRjeVWryt0vC1BIz0PyhgEFCMSgFOEwbo&#10;Wgbyavj+dDEZpbDHFyijPdvoHlIuPMCx+Ruw4tvZ8Py3iZj2bz9iyp8ISxkYRTh4fD+TgJgF729m&#10;MnZNxirPubh34TRehNxHbPh1BQRpmfeRlkMoZN5DeNxVhEReQASVQDuennwTCal3CIXbCIi5DL+I&#10;8wiIPI9w6bfIeojMIn/klQXTNdA50D3kFj1HXjHXSwiL4mCEEhK7Di+Hz8rp8Fnlgfmr5mD+GsJB&#10;IEF5ExjzKB+CYsFGuoktS7FiPyPAqX3YfvEEdp4/gS3HD2LLsT3YfmwLth5YijNXN6KwxA92Sxr6&#10;OrIVQLwnEN4PVOLdEDVYRUhU0klUEhJlipMYdhRiyJmPAWcuuu1ZMBuSkZdzF48e7sap88tx+eZm&#10;ZBf4IyvvGe7cO4DjJ1Zjz26fMUC4IOGSK3Z8CoZPpDiMMY1/zrVtHCDcDuJL+qyD8p8DhHRSugEx&#10;TuNA4YLDKCA+h4MCCGnFu/n+AgkRY0fXOHGbgbAwdMnoSCPaHRpCoU2JGm32OqqejxsJEEYBgkJu&#10;+KrvNhA6ZgLCTig4lTMYrsvAxUnIJefdhEM3jANdMPQ7oevtgKaLgKBrkb4NPdeNlJmPW/UqtkTZ&#10;uHDhHJb6LMKyeYuxyme5AogDW/bi2snLOLrrAOPFcsyZNhvTvmdB0E5P/9oFCCmQWVxfN2Mhrq7d&#10;i7wrT1B7IxCVLKYGXz+oH4XBGJIAS1Q6TDFZMMbkwMgW2UBYmBLyYCUkOkZjhuIm6DB608oxlFWD&#10;EUYFuefmOxbzh0oNfiYcfq424kO1eZxMLlXJ0vX4XaUBbysMeM9toreVRkqvdE6KxIEIFF6WjqqE&#10;DkJcB+NFXx6jRY7AgXEnpRDWF7loDUyiM3qEOxsOYsMPc+D9b5Mwm5r2x0mY/BfGrW+mYxZdg+d3&#10;szGH8BBAyNWca719EHjbFwUpYSjICERJ4XNUVIWjvDYSxdXhyCkJQkauH234IxTmPUVlWRCK6RBy&#10;GCPSiwPpJPyQmv8EqXmMGlRm4VPkFAcQDs9RUEYnUSKnTcNRVB6BUsaO1Dw/XLq1l3l/MRas8sTc&#10;ZR7wXklHscobc1fNhddKT8yRIdKrvTB/LeEhwNi8FPN2sGHYuxkrDm3HumM7sfH4dmw8uh6rWLQ7&#10;Dy+Gf/ApVFY8R29HnhIr3naX4O1AOd6+rMK7l7V4P1SLd/01eE1IjDhLqSK87MwnJHIIiWz00nm0&#10;N4cjO/0a7t7dAt/rG5FN4OXl+CHA7wROEGo7N3l8Cogx/ReA+D39Bg6uiCFOQSDxG40CwvAPAKF0&#10;RI4+dmk8CMZgoQBD2cZ1gsEtNxTGHsuSACAgZPi1XKmp7+5ngQ5QPF43X0+ZehgJCBAZHWlgS69T&#10;Wvl2AqEJ6g7XLMbKpdt0E2oFFHIjVz3/VkLC7SQUUEjkcNLZOAkHlwz9Ei8ICMJAnIShV+a95L6M&#10;OraeLlTU1+BpgD9279yFhV7zsHbxKmxZuRHrl6zBga17ceX4Rexevw3zpnti9qTpmDGBYPiWRUEo&#10;TCcgJrNIZn09DZs8luHWlsMovhGAxruhqLlMUFx+jMYb/tA8i4ExNIUtcTr0kRnQM89ro7Ogo6uw&#10;EBIdyYVw0kkonZaJhcqpRRmkNJLbALl79/tSNX4hIP5KQPy1xoy/1Vjxtzob/k79rdYlWf97nV1Z&#10;/6XKjJ/lpsHVFkUfuP5eoKGc3hyNKATDkLiGYokWjCqMJv2MFr3Z1XQwjBYpRXQ6ro7JsntheLDx&#10;EHZPWYhF/z4Znv/yI2b9cTLjxRQCgv+Pb+SuWbM+AmLuN1z/hoCYvxAhD++gLDcO5UVRqK1xzRLV&#10;okmla0tDswyhbklAOSNDLaHRKpd8q5JQpU6mklCjTlRmpC5vjGKkCEJ20TPC3A8FBERxeRhKCAbp&#10;4CyvjERlLfchYEKir+HUpZ1Ytm4u5iyho1lGKCzzgtdST3gs4edayhi0bBbFKLScy7WMHluWY8lP&#10;67D68EZsOLERG0+sw/rDK7BylzfW7pqDo6dWISrqIpzmbLzpLcWrrgK87icoCIgPr+rxYaQB7wfr&#10;8La3is+V0UkU02nkY5iAGCQc+uwZ6LGlQdcWibDnB3HTdy0SX1xCRtIthAecwvmjK3B41zx3J+WY&#10;vhQvXAXvdgdjcr1mFCriPEbdhzwnAHDv91swuMY/uOUGw6cag4QCilFAuPoaRL8HCDckxhyEaeBT&#10;aBgIBumDEAdh6KGb6BZx++jpUJGR2yWGGOVMBYtW+imMPXbKzP2MhIUeGjoL1xwQrWiztSguQy2d&#10;jZ0a7q+Hqc9EOBAYAzaYBjv4ORz83A6CiaCQjkqZcYrHFlBZ5FqRLkYeswXJqWk4dvQ41i5dgeWM&#10;F5tXrcOuTduwY/0W7NuyC0d37Mf6hSvhKWcuJkzDNAJiyvdTMFXph5jMVvRH2ulp2DF3Je7tPI7C&#10;W4FofBCOel9/1Fx8jJoLj9FyMxi6x7EwPU+CKTQZhrBEAiMJlvA0OGSsRILMI1GALsJBOjNlaHZP&#10;erlyJmGksAlvSlV4z1jwS9XoDXYJif+os+I/6uXWeHblvpn/2URx+R8NNvy11oxfakwUQaG4C4GD&#10;Xokbr3gc6ZSUPop+wqePx+9XnEO9Cw7pcnqV7iE+D/qwFNQ8jUbsmbs4PHcNFhIKHv86ATP+bQLd&#10;0yRMoSb/ZRId1TTMYryY/T2jB0HhQTcxg/+fJV5zcPPKSURG3kVYtC9iU24jnU4hq+AZo0EgKmrD&#10;UFZFF5F3D6nZ95DC6BGbcRvRWTJs2g9FDZGoa09CrSoRZfVRKKwIoWsIQmkZnUh5MCqpKq5XldCx&#10;lQailMv8/AAEBJ3Dtt0LsYBRQ66+9Fwy3aXF1KLpmLNwGrx8psBz/iR4zPse3ot/wMrNs7Bl3zzs&#10;PrqArsEbm3+aiTVbf8Sq9d9h48YfcJutvqouHIO2bLxy5hEGxfgwWIG/jtRS9fhluAbvBqrwpq8C&#10;r6VPgi5j2FmIAUc+AZGHQUaTDkMq4qJO4ZbvGoQE7EP488MIeLIHD29vQfCT/QIIFwRcw6mloF0w&#10;cG8fv83dR+EqflmXYdWDfO0g4SBywWL8Pp+AQfQZHNz67wPC1dfwZUBw+z8EhHRSChx+T254EBDc&#10;1y25lFyuuZCOSGOvnY7DzL9dTyioGTtaIZPCtDKGqBwt3N5Gd9DOz6KjazDBODgKiX6ql6AgIEyE&#10;jlyargCC76UxW1FaUY2nj59hy/pNWDFvIdbMX4Qta9Zj99Yd2LtjN/Zs3o5ty9Zh2cz5yv0lp/8w&#10;DVMIiMmMGQKIGV+xOAiIebTY+xauw5N9Z1B0h4B4FIHGW0Gou+SH6nOPUX/RD603gqF/HA2jfywM&#10;gTEwB7yALUjus5mOHsaObhl1GS/XbsjISxmaXaqMshzMr8dISSvelKvwQYGEuIjRG+zWue6fKbfp&#10;/89mAqLZrtx09691BEStAELiiMBBXIOWsUKDYcJhsLgFvflydqQe3bm1yhmTbr5XV1qZ0inZESeT&#10;0aajzf8Fsq764f6Ok1g/aR5m/uFbzPjXHxQoTvnLREz+syx/xAxGrlnfSx8E4UDNJiymy8VaHrNx&#10;6sRu3H54HL4P9uLW00N4HHwaAaHnEBFzCekEQVrWdYTFnsKz8ON4GHwCtwMP4TYL51nsOUSlExR0&#10;DRmMFan5fkjIeIDk9Pso4uMqwqKmIhjVZQGoLvZDJZ1FBaFTWxWJ1NSHuOS7C5t2+SgXVHkuputZ&#10;PBVei6gFU+A1byLmzJuEBQunYN3qadi7ywPnzi7DzVsb8fDxdtx/uAm+N1fi/MWFOHrEA3t2/IjL&#10;pxciO/4CjI2heEVX8LY7H+8JiV8HK/G3l9X468sa/DxUzeghkKjEq54KDHWWEBBF6O8oUNa7LNmM&#10;WjcR5LeLYNgG/ydbEfRsO+KjjqKi8P4YID6HwW+3jwFivD4HhGyT0ZK/AUP3p0D4XAKFscdjfQ5u&#10;MPxW42DwXwBifMT4R4AYD4MvPyfF7D6VSUj02XksC3TdJmi6tFB3EhSMGy2EhSxVThXau9qh6zXC&#10;IIAYsPN1MjcE1xkxzBI/lCtBZe7KDlQ1NiAwOBQnj5/CBroG6WNYt2glNqxYh20bt+Hg7gPYuW4b&#10;ls9aAJ8fPZRTdzO/n45p39NByI1gvp6MWX+ejJn//iN8vpuBYyu2IOTYZdrxILQ8jkDr7RA0Xw9E&#10;w+VnqDz7ANXnH6HlRiA090KhfxgOw6NImJ7Gwh6UhM6wdHTJtRviJthydzNq9DBm9KVXKqcbX7KF&#10;f8XW/i1b/Q+MCL+w6H+tERnpFkwfb9f/H/UWZf1XcQ/cR/ROOjAZUUQjfL0SJXLq0SW3zUurVEZx&#10;yhWdzqQSdMhArZgsaOh0VP60+4/CEXX0Gk4v4f+BsWHW/+c7/r10D3/6UYGDaCohKYCYzf+P5w90&#10;ED94wOOHWfxfTcFCz9k4fnQ7rt06gHO+23DGdwvO3dgG3zt78IiwiIg6jbDI47jntwNX723FpTvb&#10;cfnBHlx5/BMu3N+N8/d24eKDn3D5PqPevX24cGMnbj48gJTMR6isjkSNDLaqCqWLCEIlnUVFaQgq&#10;KyIIkDAkpD7FuWv7sHDVTAUOnovpGhZyOf9HeMz5lnCYjG3bFuLB3QPITLuN6spAtLVFQaePg0YX&#10;g6YWOdYTZKReQeCTHbh7ZTkeXFmKktTzGLEnMUZk4iVB8aangGAox19f1+DXEbqIQQKivxIjveUY&#10;7irBoOIi6CCc+QRFNvStESjJvY6IoF0IfrYFSbGHUV1yG1Zd9JcA8enjMf0WDqIvAUL0G0D0jAfA&#10;p/roGpTH7iHVo4D4DSTkscs9/CO5AfFF/S4APtVvn6OzUAAhg6HckJA+BJtyPYe2xwA1QaFi9Ghz&#10;tCtSOTWEhIGQsCj7KKdHCRRTjwUWwkImk9E5TGgxqJGak4Ez585i66Yt2LBS5n5Yi43L1mPTqk3Y&#10;un47dm/Zgw1L1hMOXvD+llmWmvnddExlMbjcA+32nwQQEwiI6Ti1ehuiTl1FzYNgtD+R2+qFQX0n&#10;lPHiOaov8gd97gHqLz9B6zV/aG4GQXPrObR3w2B8FA2rfzw6glPoJjLRHZuLnrgC9Mn9KWTq+Ywa&#10;vMyuw6u8RrwpaMa7EhXelbcrkUNg8bMAQ1wFYSD6VToyGSU+lGvwjlCQG+3KRVkjhS0YyWWcSK9B&#10;V1I5Ol4UwfGCkSa+GM64Qthj8mAIT4cqMB4NjyPR9CQKtQ/D8HTnCWyfvhgL/jQFs/7le8yke5j6&#10;Z5d7cANCxkDIGQwvAQRjhriImT9MwRJvL1w8vx9PA8/jQeBx6igeBZ5AYOhZREZfQmLCFbyIO8fH&#10;h3Hfby987wsMfiIYduOE71YcurQB+86uxf4z63DgzHrsYlY/fnEzYpPvo7w6FjV1caiujUFFZTjK&#10;y8MYOyJQURWLgtIovEh5hjNX9mH+CjoauobZjBQe8ydirs8ELFk6GQf2r4Df41Mozg+Evj0ZRh2j&#10;ny4JWi0BoYmFWh2NdlU0WhsIoKIHSIs5geD761CUdBzdmmAMWOIxYEvFkCOTjqEQf31FQLyqxQdG&#10;DXERr/pkQFUJnUMBBqQvwplNZaLXlgxNgz8SIn7Ci7CdqCy4TGj4o9ceJ5d7u67C/DIUxsvV3+C+&#10;6vP3AOGOGOPlBsRYfPg9jUUKt3sYvz4GCJdr+BwK4+UaFMUiH4WCrH98LMvfgcPY5eFj28bEfRU4&#10;yMhJFyTkhjwGugHFTfQJKOTMhAUaQkAuBlPJ0GpKBmGpZSJb5dJvDV2DnnBg9Og2oNXUiqLqQviH&#10;PMO27VuwcukybFq9AZtXbsLmVVuwbcNObF0nE9ZuwFKPJZj3vQfmfk1AfD2DLeU0AsLV/zDzL5Ph&#10;xUw+899+ICCm4szqrYg9fZXxgg7hWTR0bH21DyOgehCOhpu0vleeovbCIzSdfwz1hSdQXfZD21V/&#10;qK8HQXsnDJYnL+AMSkFPRBZ6o3LRF0NbmliKkRS2RqnVeJVRq9wd/E1eE14TFG8LW/GuuA3vqQ90&#10;BnIvTZdU3NaKt9zntdz6P4ficiSrHkMp1eiSkZdhOcqdxG1yH1G5WQ8ld/2SmxHX3Q1F9d0QNBIQ&#10;dQTdzQ37sPQruoN/nYCZjBfT/zhRAcQkNyDkSs5vCAhC0ovOwVMiBh3VzO8mYeUCbzx6eAHpOQFI&#10;ZwTIKQtEYWUoizsSVdUs5vJAFBc/QXbePcSn3EBgxAXceHwYZ27uwsnrO3Hk0lbsPbMJP53aiJ9O&#10;rseW/cuw7+QGPI++hZySSJRWx6GsJg6lNbEoq4qmCIuaRCRnBeP6gzPYsm8tnQO/N8aJmXN/xEyv&#10;77B46RTs27sEYcEX0daYBJshB8b2VDqQQKQnX0d05BlERZ5CfNxFFOTcQ3NtCByGRFhV4ajNv4am&#10;wssw1t5FpzYMfbYkKgUvu3Lxy0gVAVGHDy9r8W6oBq8ZM14KILryMdgpcEgnTFLxsjMV9vYQxpXD&#10;yEs6DEPLQ3QanqPLHPHfB8Tn+hQQFLd9hIIiWXc5hS9LHMN4DSoaA4ULBrL8FACfxYpx667nxqAw&#10;Xm5A6FnsIqXDko/l1KcyPkJZ/gP1u0VYEBIuMSZ8IkKD4ND3OqDrsY+OdzAREBplXIXGzujBGKKy&#10;NKHJUIei2jz4hTzC8TNHsH3bZmzfyB/glp3YvmYbXcQmRozNWEPnsNhzCXymeGM+ASEOwvOb6ZhO&#10;EEz+joAgJGbSQQggZv/r91j0zTRcXLMdSWevo+VJKEyBMTA8jYTuaRTa/aLQxha5+U4w44Yfms4+&#10;Qtuph2g98wjN556g5cJTwiIA2ushMN+LQsfTeDj9k9EVlIqe0CwMRNKesqiH40vxOqkCr1PljuF1&#10;eJfTiPd0BO+zuSQ4PnApkvW3fP61QCWlCi+TKzGcWE7gFMEpYPBPg/FJEpXIiJMEsx9bzqcJaH8Y&#10;g0aCSgBRT7C1+L9ALQFxefUuzPu3iZj9Lz8QhhMw/U8TMcUNiL9MxDRxEAogZsCLcPCSEZZcn/Ht&#10;j1i5cB6CAq+jqDwaRTXhKK2PRGUDW/4GHrs2GlWVz1FW9oyRwA/5xf5Iy3mKu89O4ciFbTh0biv2&#10;n95C17AeW/evxvpdS7FsozdWbp6PAye30m2cRFDkbaTkBKO4JgEV9ckoroxDYmYQI8sl7Di4EYvX&#10;+cBz0WzM9J6KmXMmwnPuD9i5YxFCnl9ATVkEjKpUlOT5IzToNHyvbMLpk8txijp7ehWu0L08vLsH&#10;MWFnUZ73CK2V/lBVPoCh9j46Wp6g1xSNQRb8QEc6o0SuMmDq3YB0VNbizUA1XvcS7NJRSUAMd2Vh&#10;yJmGl85UvO1OxaAlGqqyG2gtu4oO1WN06p6hSx80BghXH8PvX6H5TwFCltz2G0AICLq5fVSy7oKB&#10;POcCwpckgND3yLTzjAujQDAoZyhG10ehMH5duf6CUoZUjwPD7wFCgQQLX+Q6BepaH7/Nvd297pIb&#10;EnQTA7LueizrIvMgncjouklObfYREnQR7TKs2t6GFqNMClOMnMo0hCUE4siZ/di8bR0OHdiL4wcO&#10;4fDOfQog1ixYixU+q7BkzlLMmzYP3hM94TNhNubK0GG6hymEwyQ5g0FAyOjJOYwYXv9jAlYwn99c&#10;txeZ5++yFQ6DmYAwBtBFcKkJioUmOI6giEYbY0UrgdB24gFaTt5H8ykuzzxG69knaDv3FJpLATDe&#10;CIXldgSs96Jhe/ACjicJ6A5IQ9/zTAyE5mAoqgAjcWV4k1iJd8nMuwmERryoHK/jyvHqRSleRhdj&#10;KJIOJIL2NiwPPc+zYCcIjA/joLsXA92daOhvU3djFKlvhaPlRgiaboei+WEk2vzjGDVYdA/CcG75&#10;dngJHESMF9MIBwGEEjEEEF/TRX0zBZ6EwhzCQSSAmP6NAMIbwUG32LLHoaQ2EiV1bPVro1BWGcFI&#10;QCdBR1Fa6odCAqKCjqKsOgYPA85j77EN2HlgDbbuXYUNO5Zh5cYFWChjGBZOw+z5k+HJ5YoNPjh4&#10;agfu+19BXEYQMgujkUjncNfvIvYe34qFq+fRPXjCa5EXX0MH5D0FCxdOxYWz21FXGUs4pKGmOBD3&#10;b+7B5g0zsdDnK/j4fI3Vq6Ziw/pZ2LLZE7t3zMPJoyvx+PZPSIk6j/qi+zA2PEOnJgSD9iQCIIcx&#10;Io9OoRAjPfz/9xAMPXQPvYRzdwVGlNOdfL4rE0MdKUosGTLHYEAfCkfzE9gb78PZRqkewNn+1H2a&#10;80tAGJ0sRgAiS0VjEPgEEAokZOao8YAY00cofITD78Hgt9s/AoJLBQSydK8LCEavtfgEIrL9HwBC&#10;oKCTodaU7jNIfEku5+ACg2lAOj3HoPFxn1FnYRpw7TMmeSz9FXbCywSDjJXobEezoRYF1Znwi3jA&#10;DHsQuw5uxb6Du3DpwjmcPXYCezZsw6Yl67B63kos9VqChbMXYMGMefCZ7Il5P8yAB4Ew/dvJmEjb&#10;/KOcweBjmXtx3p+mYuH/mIKt386D/5YTKL7C2MDcbgyIgZlQMITGQRsWD214ArTP46F7Eg3tjedQ&#10;EQitdBECiFYCou0MIwfVftYPugv+0F0MUKSl9Feew3QjHJZbkQRHNBwPCYxnqegLzEB/IDNtQDp6&#10;6Qp6nlFPU9D9hO7jUSKc9+NhvxML661ovj4CuusRaL/O2MN1Rb5hfOyS+iaXd7mNMUcXkAhtUJLi&#10;IPJvPMPxxZsU9yBnL2b8iYAgFJQzGJT0PyiAICw9v52BuT94YM4Ps+kmZnL7BCybPweBz26gpDyG&#10;rTwBIZAgCIpk0pji5wREEB1EAIpK/JVxDBW18XgUcAk796/BirV0b0tmYu6C6fCcNw0ec+kCvCZj&#10;hudETPeaBI/50wiNOVi3dSn2HN6Es76HcOHWMew+sgkrNi2G9zIZBzEH3ovnwmPeTHj7TMcGQuXB&#10;3eNQNaagpiQYgQ/3Yfd2b8zx+hazZ38Fr7l0g0umY8nSmVi8ZAaWUGtXe+LgnqW477sbmS+uoib/&#10;Ptpr/NFrTqVTKKUq8KaPrq6XzqG3XtGrrmq6hXKMOAkIRz6VhW4tYVz7FC2MKQ2Z59CafxHGymvo&#10;bLkLZ8sdOFru0UH8M4BQ5ILBPweIUacwGiNc6259CQL/BCA+A4Krj2EcHMbt848BIUsXIMbrH0Hi&#10;nwPE2PNfBMSAA+Z+G4w9RsaLNpQ1FiMmLRznb57Ctv2bcPjUflz2vYB7d27iHAGxcelqrPZeilV0&#10;Dks8FmLBzHkExFzMn+LBHz1bre8ECpMwkXCYSAchw6znMpcv+9NsbP6TN05NWoe4XddQ6xsC1b0I&#10;6J8REKHxMEUmQh+dBF1UMvThyYQGbf3jGMaJ51BfeoZWRoy2c35QiwQQp6kzT13LU0+gPvkI6lOP&#10;oeHz7ef90X7uGXSXgmC6RpfBgrdSZt9wiq7lGnWV8eYKo8qVUJgvh8B44Tn05wOhOxcIzcXnaOdz&#10;Wu6nEThcC0Y7P6/mRhhdRRQMT+JgDkqBOSydYEtD49NopF+8j8M+azFL4PBvP2C60ufggoMbENPl&#10;bA5hOQYID6XDcupXE7B4jheePryCvMIIFJSHIb+SIhzyi4JRKKMqy6mK5yguDUB5TRTh8QIPnl7A&#10;tl0rsYBwmOkxAVNnfEfxvWcSDLNcmjZrEqZyOWXWBEybPQGz507BMsaJNduXYcFqFvwST8xd4g1v&#10;au6iOfDwng6fhTOxa9cK+PtdQFtDCtLibuDwnjlYOP97TJn6FWbM+oERZAq8FxBK8xkp506Hhxcb&#10;gXkzsGblXByjo3l69zCSIi6hIucRHPoMvBuqw/vhBrwbbGTEaMS7viaqEW+6agiFMgzLhVv6VNib&#10;ItBWfB9lyWeRHboHmYFbURKzB02Zx2GuvAx73TU4m279Th/EJ3Hjc0C4HIILEDIvpcxjSTi4+yCo&#10;zwHh0u/D4bf6rSP4WPjKc+7i51L2+2xf1z69LHwBwaeSKzkFBp9D4nNAjIfCJxq/z8ftBIEy3uJz&#10;CRzEVQgg5K5eMl2+ARUtlYhOjcbV+5dx5NwhHDl7CPef3kVwWBCePnqAkwcPYdmc+Vgyax5Wei3C&#10;Mi8CYhZ/ZJOZp3+cjrkTpmPW91MJiMmYLMvv+MP5M1uXP3ti21cLcX7CJgTNPY7CfYwOVxkpxLb7&#10;vVCGV5uiWXBx6TDGpsMcnQ57JBWSAqsf3QVBovUNhvpqIGHhDzXdgxsSWkJCf4Zu4vRTaCkNH6u4&#10;vZXAaD3+EK3HHkJ1/DFUJ+g+jj9C2zGX1CeeQHOKrzvjD8O5AJjOB8FCSFguhhAcodARLJqrhNjV&#10;YKgICO0t5vBHL2ANSIYtOA2WUH7OiEwYozJR/yQKiSdvYL/3KqVz0g0It3uYQjhMJRxcEcPVBzFn&#10;AgExwVM5iyHjIxZ6eOH+rfNIy3yOrKLnyCwKQnpeALLzglBISFRWhKKiMgSFpYEoqYpAbmkEbt4/&#10;ic0s9KUrvVio0zBz9o+Eg4gwmkHHQk2dTjhNJ6xmTFCAMctLzlDQabC4Z82bzkgxi3FkjiJPH08+&#10;z0JfMAO7d6+E/9OLaKhKwHO/U1i24FvMnP4XHmsCATEJMz3pUjynYbrHdEzzmEFAERZzPbF82QLG&#10;kKV0Eqtwz/cAMhLuw9yeTTi04ZeXKnwYasP7gVZ8GGjBz/3N+LmvHm87yzFgzIS2PAB5kSeQ6LcL&#10;cY82If7+WiQ/XI1M/3UojtyC+tS9MJSeRm/b7d/vpPy0P0Ked0NhFBDKGYvfAYQ7SlCfxIsvwmC8&#10;Ru9iJUOflaJ3a3zxCxTcjoCtuAIIcQxuMLj1ZUC4pVzy/d8ExPjnDaNg+FSjsHDDYVDgIP0UXXwP&#10;G1qsWlS21SGtKBsPgh5j/8mDOHrhOG4+uoXwFxGIjInEzevXsWfrdgLBCyu8FmDjwtUKIGRYtcdE&#10;5lbCYc6EGZj9/XRGDP5oaJ1nfzUbC//dC9u/WobLk3YgaNpRZMzzRdPeUBgv0zHcjoOerbExJIlQ&#10;SIM1PhO2uGzYX2TDEZuFjqh02ELpJpjzjQ+joLsbzlY8BOorgWi/6A+tRAxKT8dgoGPQU1pxEOee&#10;EiJ0FXQU6pMicRgCiUcf1X7qKeEgr+FrLwTCRNdguRQMC92EiWDQExBaX0Lieijab8tYDEaQwBTY&#10;QzOUO45bCAe5Ga8pOhs1D8MReeACdnssU+LF9FFAKO7hq1FAjIsYSiclAeH1oydmM2ZI5+VC/l99&#10;L53Ei4SnSMsLRKpcwp32GLEJd5GQeBe5eX7IL/RDWvYDZRBU6IvbOHlhF1atn4/5i9mKz2OU85zE&#10;4qVrEChMo6byvacSVFMnYMq0CZg1ezKjwQwW9RRMIkgmz+A+s6dg5hzCYu4szPaexaKnMyBAtm5d&#10;hvv3zqCsMAZP7h3HQu9vMWPa1wpsps+cjOl83XSPaYTDdB5jBmbMnkUX4Qkfn3lYsnAuViz2xJF9&#10;6xHqfwXtTdn4MKIjILT4ebidkCAoBBCEw/vuSgwYMtFe6o+i2LOIf7gdUbfXI+bWGiTcXY2Uh6uQ&#10;/nQl8p6vQUXsJqhyDsBZf+kfn8VwRwzX41FAjJ7m/D1ACBDc7sG97tr+JSB8Khcc+hQpF1CNK3hX&#10;vwOfHy38j4D4DRhcQBGQfA6FMY2BYTwcfgOB0W2fA2IMHi4wKB2f4/YXOJgFDoPdBEmncmFWi12P&#10;wsYqJORlIiQ+Gpfv3sSuI/tx6c51hMZF40VyEgKDgnDk4BGsXboSizzmYuPiVdi1eiuWei4kHGYq&#10;kuHVMn2aZOpZ387G7K89MP9Pc7HuXxfi3A/bET33ErJnX0el5z0Yd0bDcT6VeT8RxseMEnQKcoGW&#10;/UUWnPG5ygAo54sc2GMzuT2VVp6QCOK+/vHQS+xgwepuhsJwPQQGtvB6RgnDpUBFuksB0F0OgP5q&#10;EIxXnzNKBLPgqSvPCaWx/YwSP2Sb+3lCQdaNV3g8LvWMFsZbkTDei+FnZKQITII9LAO2qGzYomVK&#10;OUIiJhtmqvzOcwRsP4rt0xeOnt78AdPcgHA7CAEEJYCQjknPUUB4/OiBGXQVC2fMwTmCOTTsLlKy&#10;A5GU44+IhHt4GngOj5+eUOaHSEi+ibDYS3gYdBIXbu9jBFwJnxUs6rmMDx7fY7YXI8xsvg+LWMAw&#10;eQrBMLqcPOUHeLDFn0+XMHP2VPw4+QdMmPSdspwkMJklfRZTWfiT4OU9FWvXLcSlS4eQkhSIh3dO&#10;Yd2q2ZjnTbgRILMIGHEas7ymY4YXgeM5k7Dg56A8PGfDYxYdCt3L+pU+uH7hMOorUvH+pQHvhnV0&#10;EgTEsACCUaOrEoOmbOgq6ZhCjiD23mYkPNiCZCr14SakP96AzKdrke2/CgXBq1EetRaNKdtgKD4y&#10;BojPIfFp/4M8J3I5iDGN9j/IdPnSBzEeEKP6fwuIz6UU/2f9CnIq0+UgxsHh42N5zZfg0AMtoSDS&#10;9VJ93MbC1vePSta5zSW+B7d9lBsCBIJLBIQiARW3i+R55WxGFz9jB9ocRtQaVChurUN2TTkiU5Nx&#10;6e5tnPW9hltPniA0Pg7xGRkICo/AxUtXsX71eqxctAxbV63HjtWbsWnpevjMmo9Zk2bBc9Js/tgp&#10;OXX3HX/439LyfjUXy/60CPv+vB6PJh9D/rz7qPdgaz7bD7YN0eg8kYyOm3QNT9Ngfs4oEZ6GjuhM&#10;dMflojcxH92UIzEXFroKc0wGTJHcL4ywCE6CkbHE9DAG5nuRMN0KJ2hCYSIsjIwh+mtB0Pk+Z4Gz&#10;6OV0KB2AyOTL5xkVDISGjvDQc2m45tpPz+f0AhvuJ2dGzLcjYCMYOp7Ew8FI0RGcig46BnsMoRWX&#10;B3t8vnLlplWGWXNZdP0Z7q3eg02TvD8BhEQMkcDBrRkym5QbEBPFfXly2zT4TPPCiYM/ISDwBpIJ&#10;iNT854hJfoTHAedw+95BPAs6gYCQk3gQcAhXH+7F8avbseXASixePwceC6dg2hy+rydBMWuCEgPE&#10;NbjBIJo67UcFEN7zZ2PGjCn48cfvMUE08Xv8OOl7TJrK/fi6iVPoFGZPwIpV87D/wGZc9z0O36tH&#10;cPbkThw9tI3RYwPWrF2EhXQInt6MNQTFdCVq0EXMYtQgHGbPnAavmVOwiK5k77Y1yEh8jh57I4a6&#10;W/G6nxFjqBVv++owYMmDuiwA+dGnEXN/MyJvrEbS/Y1If7gZmYwY2U/XI/vZGuQErER+0HKUhC1F&#10;Tfw6aPL2fAoINwg+h4NLY30QbslZjfGdlJquzyAhLqJH1hkdlM7GL4PBLTcgtF29HzUGiM/gwKL8&#10;2AfxSQwZhYUbJl8ERA80hINW4MDC/0TcJtvd0rHY3RJgCARMIr7/2KAqkTzHODE62lJmjVI7Tagz&#10;tKGwqQbplSVIKS1EwIsY7D9zBudv3UZSbh6yy8oRl5GFa7fvYdv23fCZuwCrF69QTnPuXLsVy+Yu&#10;gfc05tZJzNKTPDGXreGc7zzhTTjM/9obC/80Hxv/tBLnvvsJUdMvo86bUcAjGLZZIbAvi4TjpwR0&#10;+9IxPM2CNYigYPHb6SK66Rz6CIfeFJndugD21DxYEthS011YZZ4IQkQmubUFJREucbDSUVgfRMNC&#10;WJjvMArcCoX+FgueS+PNMJhvhisycV2kZ0TRXg+G9kYwXUgIdLL/bW7na413eQweq4Oxp8s/GT0h&#10;6eiNzEa3DOuOE2AVjk5kU6TcL9SWkA8LP2/O5Ye4vJCF8/3sMUD8RQBBCRgYLaZ+5ZJ02s4aDwj+&#10;72Z8Mx3ekz2xb9sW3Lp5BqFRdxER9wCB4Tdw/e5RnL24A5d9d+DqrZ24cmcn3cMunLi2E7tPbsDa&#10;PUuxZKNM/MKIMH8KW/RJdAGEEl2EgGHi5O+VpcSOWXQI0qE4ddokBRATf/wBP06kk5j4HfUtHcXX&#10;+PaHP2HSlK8JAA+6iEXYuGkpjh3dqXyu27fO4+KFo4TERgJkPubMm0YXwdhESMyYTTcxk5o+DR4z&#10;Z2CelwfmzpqG5QvmwO/+ZTRWZcBhrMJwVz1Guv7/zP31e9zYtvWP9oaGoJnLZYY4cZg5naRDHU6H&#10;mZmZwXbimJmZ7TIzQ5iZobv3+97nuff+E+OOKVXFFcfp7r3P95xzfxiPVJJKJak0P2vMtZaW0nGz&#10;Pgr1+WcRd2kpzm0fjVMbBuPsxsG4vH0UQugeIvaMQwQBEXFgKCIPDULUYR/EHvNG+qUhKI78Ed+U&#10;MNA/F9OGr+qGOiUEZL6YzqG4+boiZR2Xl4pjIBgUyTydQxnh0FXlAoQOVeqy6xThQJUSCAaV6eFQ&#10;rpfqDFQwqNAQey8luCr5LGmIMUyMJc2apVQJ9QkCnFfTDBFTDqr8WivXtaD0WjNKrlM3mrlMHuLS&#10;OwVu3wkEVRXt6qAzpc3NKG5qQE5VJZILC5BUWIiorCwcpltYs2c3Fm3ehO0njyMwKQGX46Kx/8xp&#10;TJ/zMwb0HwRfed+F73BMHzVJGVrOm5bYy9oFXgSDl7krPE1c4dHLFd493OH7nSeG/MMHP343CpvM&#10;5uOKw1YUuZ5Eg+Y8WuzOo97pNBqGnse1xWFo38ES+SgBcIou4VwQmi6Foj0gAjcCY3D9aizaCImm&#10;K7yZ6CYamH400mE0XQhH49lQNJ4M4nevoO6QP+oOXELtvouokSdB956jzqJ+10U07vBT1LDjIqXC&#10;pGYnQbD7LLclWPZeIGj8UHfQH/VMI5qOBaLtRLDaS5OpRDvB0EYgtMngNFeTlec+2gPk3RcxyviT&#10;NedDcXXZJsx38YEv3YHDtyaw/8GUgGCJ3JPB2YuleW9JM1jK92SJ20uagh3hakagEhACV0dTe6Ya&#10;Ggzx6o+Jo0dh2tTxmPLjaIweNxCDh7nBd4gWI8d6YtqsYfhl1VSs2jgbKzfNwcI10zB7+SSCfSJ+&#10;nEdXN3UYBo/ygYePs1JHYEkHYckUwlJchKQdUuegsSQAuMzCRBXhILIgIMwsesPErKcylYpIV3cN&#10;vLxdMHT4ABYSozBxyliMHj8KAwb1h4eXK1MRukdXppjOhJOWqaVGQ0A4QOvoBHc3D7i4uMHT0wOz&#10;Z07GiUNbUJbD/7UmAa2Fl1CVvAe5wUsRe+pHXN49FKfXe+P0Oh/4bx2J4J0TEL5nMiL2EhD7BiF8&#10;f39EHPRmmuGDrMtjUB43G98UM+A/F4P+L0pHMBgknw2AMEBCnecyAqCrygQMepUy2EsZ7N2pXAGB&#10;6iyM6yUUt8H1EvRqHYA6r0CADsEw353KBA6UgEGBA9MNeYJTefEvJUEvA9OWd0j9gUCCUuoSZDv+&#10;FiEhXbQr9Nspauf6tmY6q2boGhqQW1WF9OISJOYREAVFCEtNw4b9+7Fg/VpsPXYEp0KDCIg4nLji&#10;jzXbtmHs+Inwce+PoZ5DMMZrBCZ4j8IwbX/0t3TFIFNXDOvrgWF9vDGiT3+M7jMQE3sPxY89hmPi&#10;P4Zh1rcTsM38FwQ57EGJywU0Ol5Gi+1lNNqylPY4h/ZJgbi2giX0fpbGJyJQfZY5/qUQtASE49qV&#10;SAIiGteCZXzKWLTQUciQ+M3yBCdLbgnOZtr7pvOExRnpBk1YnGAqwABvOHqZCmB6EIiWg8FoPhiE&#10;5kNXqStoOhyAhiP+3I7rj19BM7/TfDIEzUwhWs6Go/V8JNov0sEQAB3KeBPx6AhJwjV525e8vCco&#10;CR1X4tHuT4dzke7mdAhCFm3CEq0vhvVioNNBONJB2PcgHHqawKoXg7MXA1MGi+lpD8eeGjj3lg5l&#10;dF3mlCVzdjMNtGYOcLN1hqfGDR5OTBtYCtvaWMDKug9s7PtA62oJ38GumDx1OGbPm4B5iyZjzpKJ&#10;mLV0PGYvm4wZiyZi0ozRGDZ2ILwGuLJUtycUBAaSNtApMIVQREdhIXUPFn0JiL4KGCwEEJw3M+8N&#10;U7NeVG8l7bBzkEpNrQIDr34e8B7Qj/v2YWrB43Olc3SjXJlaOvP46RYc7HiOtjZw1Grh6dWP6Yw3&#10;XYYHBvh6Y/6cSYi6chilKedQFLEdmf6LmDJMRvyJ8Qg/OAJnN3ji5BpPXNw8HIE7JjLFmIKw3SMR&#10;usuXjqIfQvf5IOLwIMSdHo3EC1P+M0AYgKCIaYXiKIxkgMRfAYT6+c8B0VVK6sH1EvBdAfFHku0U&#10;B8AA/6S2dlS3yngMHaht60CNfDaI66sV1yAORVKYm4SDvhJUAGNwGwREmbz1m5AorK9FKp1Dcl4u&#10;UgsKEJ2RhjMhgViyaR0t62qcvnoZoUnxuBIVgV0HDmLuz4swaeQUjPIaiZHaoRhlNxhjbIdgtIUv&#10;Rvf1wYQf+mHqdwMw64dhWNRnPNZZTsdW27nYYj0XC3v8iHnfTcNm0+W47LAPOrcA1LoEo1EThFbN&#10;FbRpL6HF4wyuTb6COxsZhAfjmDpEMY2IoHUPQ6N/KFqvhON6CJ1EcDyuByXi2tUEluAygC2D8wrB&#10;ESglezzaGLAyRkTbpSi0X4hE2zkGOgO+melB09kINNMJNJ+PQAth0qwoTBlBW4bZV6W+G7TdL46B&#10;z9+4QpcQnITroSm4GU5FUhEERAQdRHgSWkMSlNGsms/H0nWEI2nePuxzmoqfevVDv78z//6HFRy/&#10;Y4n9gzkhIZWV1oQDbXgPO2h7aODSi4Awocy1dBEMMHOWwgSEs6UjIeEET0c6Cw1LZXs6Epb8dkrf&#10;BhPaeFNonS3g5mkLH19HDBzhjMHj3DBoLINwBEtrX+7L0x5aWn4nAkLrZKekGpJmmFszjbDqAzOm&#10;EWaWfWBOIKipBSVw0EvgYGreB5ZWZnQRtgoc+vX3RH/ffkwrxNEMhDdh4e5BlyCdqpiyuDpbw5HH&#10;aGvTF9bWffm7tvAdKPUU3nQYTtyPNQb6OmPz6pnwO7wc4ccXI+rYTEQdmYQEOojoYxOYXvjg2GpP&#10;gmIw/LaOwVW6iMDtQ3Fla39c2TYAgTsH4wqBcXztAGyZ64JvdJImdAMIY3ega+kEgsx3XSYqMQLF&#10;XwHE5xJAdJUKCEk5DOmF2oKhnzKQyxnAf+YWuqorIJQHtrgfGTSmitCp5v5FMl9JYMjIUtU8xmqm&#10;RPJODrXjFlMkAqOUKUkJAVFyvRW6DoKhtR45dZVIKytCfH424nMyEZuZhpOBfli7fzuWblmHbYf2&#10;IjIhHjHxiThz8jzWLVmHGcOmYaon7atmLCabj8AUkxH4qe8ozO0zBkt6jcOqHhOxqddU7Ok7B8fM&#10;F+OCzUr42a/Dabu1XDcHC76dhU0mq+HvcAg696uodY1Ao1MErmlCcdPuCq7ZncONAX64NYsgWEdn&#10;sD+WLiBaaSVouBSGZgKiPSSKkCAgWIqLrlFtQTJITIK+ZE9WSvcOluzXribihrxgN5DzkgZciVOG&#10;gmtmqtJ8NQ4tnLYSKrJcgQrh0h7I/SgSACUTRKnoCE1Fe0Qarkem4UZUKm5GyUt7uc8ogiNC3j7O&#10;Y7mahvZTCajZEIScH48g2G0VVvUdg2F/Z9r1N3ES1sogtdbKQDEERA9bOP5gD+cfHODa0xHuTDME&#10;EC5WhAQB4WJKZ0FIuBISXhpneBAQzsznHe2tVEjYSV1CH5bsPekqehMaJnQJBIanObQeltC6W8LB&#10;idtpzGBjZwYNg1KrtVPqHqwEEJJCWAoc6BAs+lB9YcIUw4TTvgRCX3P5THHehPNm4iAEEP3c0W+A&#10;N4FEQAzpj+HDfTFy1EAMG+qF/v008PGywYB+Nhgx1BnjRnthzCi6yRFeGDTIgy7CiW7CFta2JoSG&#10;OSaP9campRNwad88BB+eg9BDUxF3agZiTk7DhW1DcGyND46vHoAz64fSSYzApY0D4LfRGwHbBuHC&#10;pqE4uMwXyyZrMbGfmQoIY0hIgEvAFzVd+yRjWBiA8AkURsv/EiCYGpRQny3rViokpA5CYFDGIC6T&#10;QWYZ0EpFI+cNMiwzllROChA+fTaChNQ3iAzNnGUEThkDvuwancl1Bv91cTcqqMrpGpT6Ep6HUtmq&#10;dy5l3E8JAaGjeyi63oz89kZkNVUhtjgHEblpiCvMRnS2NGuGYfWuLZi26GdsObgbV0JDkJ6ahcjL&#10;Edi3YidWjFqAn50mYo7FOMzvPQ6Lf5iI5T/8iPU9Z2J3r7k43mshLpiuQJDVBsTY70SS3R6k2u5G&#10;IhVotQ3rv1+EBf+ciw0m6wiNYyh2C0O9G1MFpxjctI/CPZswPLAJxG2tP9oG+KP9p3B0rEtA224G&#10;8lGmEmeZRsg7MoKiWGIzoBmUHSzNr4nCGMhhKbihKJUlvYjz4enKeyruUDcjstDOAG9mcDdHJqOF&#10;pX9bOMXvqG/tohtQ4MJ9ETDXmT7ckBfvch/XojLQEZ2BazGcj2FaQTBci6YEEtzHzeAUPLjM39iX&#10;hPKZF1A87DjyPA9gn/ksplbe8P2bI1zoJGy/t4FlD2tY9bSCnTwC/j3dxXdMJX5gydtb6iEIAXEN&#10;FgQG0wxnEzvOO8Bb48JUg/CwpeOwtaZ1t4Q9ZWdHV8Lgt7EVWDBFsOkFS9sesLLvrfSitHOQVgum&#10;EISBDVMLe8LFVmnmlMpIAYTqIEw5b2Jp+kl9CQpF5vqpXtb21nD1YsrT3wtelE9/N4KgH2bPnICf&#10;Z43FhDGeGD/SCdMmeWL9qik4uO8XHNi7FCuWTcXwoa5wc7UiqKSClO6HDsjT1Qyzp/TH6T0LEXhk&#10;EQIPzETEidnUTFzaNRbH1w3E/qVeOLTcByfX+uLsWndc3OCOKzuG4diqQVg6UYMxMqqVZc/PAWGo&#10;gPwqILq4hm6ldxICh5K/AAhlnoGnbGeQsu6vAILWXlEnLLqqW0DIZwUOkhpwOwZ66XUG/I1rKLkp&#10;4rlev4Ziquwmj4fQKBHH0tqG6haK0yruW0bC1jU3ILe+GplVZUgt1SEhLweJOdnILChEeHQsDhw6&#10;gjXrN2H9xi24eiUU6bHpiGHJfXHdCeyduA47fJZgu2Y+dpr9jAO9F+CMyQr4ma3DVYtNiDLbikTT&#10;7Ugx240My/3Isz0Gne0JlNgcR67tUYRb7cWWHiuw8J+LsLrXOjqLYyh3o5V3oRNwjMV9+1g8sovB&#10;Q7tI3HYIQbvbVbQNCcG1aZG4uzwe97bRCRwmLM7Gqy0GQfFoJCBaCIcOKdmpW9SdiHTci8zAvahM&#10;gkFGts7Crdhc3IzPx42EPFxPyMH1+EzcoG7GUTEUt7tJANyM5PaiqHRVkYSLKDodN6kbMRm4EZeO&#10;69S1WDoJwuJOVBYeheTg8YUs3N2ZiNb5wagYdhrV3mdQxXTpuOVCTP3Wh4DQwvkfNrCmgzDvZanI&#10;RgbM+d6WgLDXA4LOQcaEsHSCB+VJN+Hc15bL7NFPw5yfLsLVjk6Eeb0jA9XBwRr2lDgCa4JCqWgk&#10;JKxs+6q9JDWWSucoK6YG5gx0S0tzQoLLKBtbfkdAwe9ZOxAyGhvYaTXQujnDyd0Vjm4usNc6EjS2&#10;TEUsYWplrsjS1kppvnT2cKGToCPw0GLkUG9sWD0fxw9txNnjG3Dh5DoEnF2PmLC9SEs8RZ3BpfPb&#10;8cvCiRg+xBlax74EV1/YO9LtcH7McBdsXjEVJ3fNg9+BeQjYPxt+e6bgzJbROLzaF7sXu2HfMi8c&#10;YypxboMbAra64+qe4Ti4wgczhpphoGMPOFn0+gsOorkTEMYgME4pDN/pXCeBTkDIOgl+Axz0QOge&#10;EF0dxx8BQoJfhUOpvABHDwOZ7yrDdz5zD/KZQV7B9eXyXS4rvc504UY7im/SFVBFN9pQwLQhp7kO&#10;GXVVSK8uR1F9DWpamqhmVDU3oaypEUU11cgqLUE6gZCeU4icHB3ys6m0AgSfDcL2ZVuwb81eBB6+&#10;gvzgbBT6Z+LqijM4OW4bjvusxXm39Qh03Ixgy42IJhAybQ6iwO44iu1OoNz6JKrMT6LMjFCQqSUD&#10;xOocaq3Po9jmDGKtDmFnr/VY9N1yLO/BlMPyKEpcItDhFId7hMNjh3hFDzVxuENg3HCOQod7KNON&#10;UDyZHIvni5Jwf2Mirh9IopNIQX1AMuplNCd5u3c4Azcig8GcqYDhQWw2HsTn4h51Oz4PNxMIh6QC&#10;3Ewtwp3kQtxPyscDUSLFdffkbdyEyL3YHEV3+f07sZlUBkUIEAZ3BAYExJ24LNyJz8FtGaUqIh+P&#10;rhbgxdl8PN9JcMwKQcOQ86h1P40Wt4tocvfDGaslmPa9Dwb8ncH3Dyu6BwuY9maw9WZA92QKQEfh&#10;TEC4EhBufeRZDGe4WNItWBEIls4KIFwICB+Nu/KuU0kzXBwkzSAkNLZKnYA9g9vGgWmLA4OeqYct&#10;5x2ZSmgc7QgE/qalBSwsCA9Ora2tuEygYqN818HJDg7O9gSCE1y8POA9sD8GDB2EAUOGwGvAAILA&#10;g9touV87WBJMlnQvVoSTxoUOx8sVrvz+iIHu2LV5GeLC+J/r6PKqmMZVRXEageYaOr7aeORm+OPU&#10;kbWYNX0IXLR9mPb0JmiY9jiZYuAADWZPHYKNSyfj0MYZOLBmPPYuH0r5YsdiT2z8WcOpGw6v7Y8L&#10;WzwRuMsTV/cOx96l3pgysDf6a76Hk7URIFRIGKR3DHoZIKGs04NBpp3bd8oAjE7JMhUKxjIAQpHi&#10;HAiHViOoKNsYACFSnUBXQBiDwTBfImppUWQMCZHMCxyq6ARElTJQrEBC9tnB/VxXVXytCWnVxbgY&#10;F4bjwZdwNuIyYgszUNLRgJL2BhQ21SKntgpZ5eXILi5DbmE5dHlVqCtsQlVaFVIvJOLy5gs4Pn8f&#10;ItddRvGBdORujkXi/ACEjDyMIO/diHDZhQTtPmQ6HEKe9WEUM8CrrU6j1vIs6izOocH8HBqpOovz&#10;qLa4gErLC6i1uIhGi0uosDqPZMvjONB3K5b1XIulvTbgkMUhpGmuokUThcf2MVSsAof72kTccU7E&#10;LReZ8rNrFB55hePx8Ag8mBmD26uZAuzNRPvpDLQFZDDvl5fk5uBWOKdMIW5F0znEZ+NuUi7upjD4&#10;UwpxL1WH++nFeJAuI0mV4EkSJQPZipJ0eJjIbQiKuwz8O3HZ/H4WJfshdOIJhoR0PKDbeEJwPI0j&#10;DGKK8SKsFM8vFePxgXzcWcZUY2IIWn390OJ6AW0ul3DLPRAdHpcJiMWY8gPzdaYXmn+wBO5pRjjQ&#10;wlPmPWX4OStovyMEFEDQIZi5wtmCILAmIKwICBO6C0sNfJ28lHE/B3p4wl2aDxmkUp/gyOB24NTW&#10;ke5EYw1bwsJeI3BwoLtgUFtaEg4WsLSiaxAw2BEodAUO3MbRiWBwdoCjizgHAsLTDe4+nuhHSAwc&#10;NhRDRozA4OEj0H/QYMLAW3EUNtynrXzXWQMXVy00dCED3DVYs2QmwgKOoLGC/10z3VYjYd4Qiw7q&#10;GudrSiOQEHUCqwkBV63Ul/SCvbMZnFwt0c/bAaOGuGPKKE/MGO2GmaPs8fNoSyyZaI3FE8wwb0xP&#10;rJ5ph/2rfXB+qw8B0R/+u4ZhNwExfZgp+jt9B43VP78GCPnc6Rg+AwQlQWyYN9bnYDCI61pp2xnk&#10;XwUEc3wFEvrtBRDqNt0DQoLcAAcDFMqMAaGHw2eA0G8r21W0tqNKRGdSKS/0bWpGKV2B9GOQJsvi&#10;5nokFubgQnggNu7fjk0HtuPklbOIyU9DoTxT0VKPvLoa5FZWI7+kGkX5NajIqUd9ehM6kltRd7kU&#10;8WuDEDjzOAKnHEHuvFA0/pKG/PGBSOp3AskuR5HheAz5mhMotT+NKltCwOY8Gq0uoNnyIprNL6DJ&#10;jDK/iAYCod7KH3XWAaix9CM0GDBmfoTGReRYnMJpsz1YZ7IZv/TdjG3m+xFkexGVmlA81MbgkSYG&#10;9wUQTom455KCuy6peOicjCdacRbheOQaigdDo3BnKlMNHt/1ram4eTgN98/n4uEVBnhwPiGRo4wu&#10;fY2AuJ5M95CaTzAU4RHh8JRweJFeipepFXiRUolnyeXKkHPyvoyHqcUECd1FUh5uMwW5k0hxepf7&#10;uUdo3E/IxdOYPLyKKMCbkCK8vlSEl0cL8XRzLh7MT8O1kRF0C5fR5hSAa9rLuOl8Fffd6H7cryiA&#10;mPS9JwFhC0cCwrqHGcx6mSqQsCAgbH+wZJphA6cfHODSm0FqogLC3cqNLsJFqax0s3RkiuGOUf0H&#10;Y/Ko0RjczwvOjnZwZoBrBRBOtpDnJ2wcmXJwufRetHewV4Bgbm6uuAdrAsLWCBAaBrlW+b4AwgFa&#10;6bvgxpTGwxke3nQrvgMwaOhQDB0xktNh8O4/AFoX6UvB7Z0IFGnG1NrD1tKEaY8Fpo4ZhBP71qOu&#10;JB532wjZZv4/BMMNeVMWp221CSgvDMX+HQvh62XB7/aBo6s5XD1s4OlJh+TlAF8PWwz1tMLEQVaY&#10;NcoaiyZYY8E4U8wc9h2W/GiB7Us9cXLDAFzcNhinNw/HrqUDsWCKC8YMtIKXa1/jFEOkBnXXwBc4&#10;GAOiO30JBoO4/k8BoZfiHAyfDYBgeiG9KvUpxl+RQMFYX2zD/Urloww8U8r959fWM31oQE17h6Kc&#10;0lIcOHEcc5csxpwFc7Fr/x4kZ6aiqLoKxQ1NKKpqQHFZI6pL21Cf34bG1Ga0x7bgelAjWo+Vonx1&#10;EhLHnkPUgMOI70dAeJxFhYs/KhwvosL+Imrs/VBvH4Am2wC02ASg1ZqBYKWqxYrLrfwIC0LA2g81&#10;Nv6otb2MOrsrqLe+ghaLy7hm6o8W00tMO84hyOoodlnuxi+mW7HKfA+O2J5GplMQbrrF4q5TLO45&#10;xuGRNgmPnAQOaXjsnIqnTsl4oU3AM7qJh27RuN0vGh1DY9DxYxRu/RKH53vy8PpMKZ74F+NOUCE6&#10;IvLQyjShjUF+gw7ibmohXYMOL1NK8S6lHG/SqvEioxbPM2vxNKsaj7Mq8TCrHPczSnE3rZjb020k&#10;01Uk6PAkjmCJoVOIKsPr0FK85W+8PU4HsYmuYkY0bowIx41+4Tz+CNxiSnRb5BLJaRgeuIbhpisB&#10;YbEEk77rB9+/MdD/ZqUMsWfzvSksfzAlLOggeqhphlRWOvZg0DHNcJGX61gSEHQR7pZOcGaKoTWz&#10;xcSho7BmEVOWCePg4+ECF0kNtNZ0EJZKT0k7J+kZyf0wcO3srGBlaQYLs76wNDeBNSFhI7Iyg70t&#10;oeRAB8IUQ+QoU0JGy+86ExYurkxjXOlm3Fzh5u6uyMXVlYBw4jbyAJajAhYNv2djYQpb095wsumL&#10;lQt+RGVBNB5eK8SDDqZrrWkERbICC3EV7XXJ8D+9CT+O80A/L0u4uJnD3dMWHgSEh5sdfDkdN8QF&#10;y2cPxe6V47B31XBsWuiORZPMsXiqJdbOdcbeFQNwbN0IHFozGntXjse2ZZOw9OdRmD5pgAoIQ/2D&#10;KjXgjZszv6ic7C69UECgqjtAKJDokmp0wkHmu0rfzKm4B7VZU4GEvJ3boK6BbywBQzdwEAdSeU3c&#10;yg0kF5bhakwyzvmHIJbWt7mB0NDVITowFluWbsbCSfOwdfFGhJxkcOZUo72gBc1pTWiIrUVdaCUa&#10;AyrRcLIYdbtz0bQxF20rstE8Mwm1I8NQ6nERJY5nUOFwDrU2zJ0t/NFqeRkd1ldxwyYYN21CKd7w&#10;1iwVrUNw3TqY64IIi0A0EwRNVL3NZdTaXSZMrqDB7ioaba5yH4G4bnoZ7SZ+qKbLiLM+jWNWh7HC&#10;bCeWmO3GZqtjCHe6gjpP2lA3ljx0D48dk/DUMZlgSMUT5xQ8pV7QTbx04TLnBIIjHnfcY3FrQATu&#10;jI3Ek3mpeL6BJfyBAjw8RxcQVIQbLOk7WOJfjxNHwOWJRXieWIzXieV4SUA8y6wjHGrxiIC4Tzjc&#10;yyzDvfQyPEgrJ0wq8Dy+Eq8iq/H2ajXeXKzEixMEEEH0cEMaHi1JwoOpsbgzMAx3CYH7jlFKavSI&#10;qdEDHt89Vx6fazRdUARaHQNwxnQFfvp2GEZ/44mB3zjC8+/y4hz9+JTfmSvD/tv/wCD/QfpEMOB7&#10;S8uFM9wtXOkgmGpIPYSpPTR9LDFxyAhsWLoMsyZPxABPBjDhoHEwhYO0VmgoRxMGrQWc6SbcXey5&#10;nm7B2hQ25r1hbdITln1+gEWf72Fp0gPWZr1ga0Grb9mH2/B7dmZw1PC7TtYEjx1c6C6cmco4M63Q&#10;OjrScagpi52Dvu6C+xZA2BI4Vtyfea+/4eepI1GcFYH7HXRt1wv0g79k4C51r43pX0sGIgP3YPHP&#10;QzF8iPSXMCd4xE1YMGUyg4vGHIO9bbF01hDsXTMRewiIbUu8sfZnJ2xd6oMj2yYg8PhCxFxcj5hL&#10;WxHttwdR/ocQdGE/LpzcTkAoAd4FEIqr0ANCcQ5GgNAD4NPnbvQ1QCiQMAJEJyQ6gdBVnSmGCgrj&#10;5zQMkDCkH11hYCyDk5DHwGuv3UZJdSvOXgzBqhXbsGDGMpzbcwE3CjpQEpQPv5UnsXfSRhyevBXx&#10;GwNRcy4X96Ob8CSwGY+OVePu7hJcW5eDpvlJqJ4YgbJBV1DpxVLe5QqaHZknOwThtn0I7tmF4L4N&#10;ZcvSz45/sm047tlQ1qJI3LONxh0blpA2kYRFBK4TGO3cvs0miM4iCM22gWiic2i2IzTsgug4CBCr&#10;q7hmxt8wCUA9XUQG05KL1qewzmwfFprsxXKLIzjn6E/XEoMGT5Y0ril4oknCc5GW6QXdw2OmGy/c&#10;0vDKLR2vXNIIizQ847LHLnF44M7jGhSF+5Pi8WhpOp7uzsezc8V4FKjD3dBC3AzPw80oqYQsxMP4&#10;YjxOLFUA8Di9Bg/TqwmFCtymaxDdY6rxOKkCL2MJhuAafDhfi18P1eLdFgJjaQFuT01A28hQXB8U&#10;ijv9IvDYLQYvCbS32lS8duRxOabiMY/3gWsS7nnQWrtEodrmEs70WYeF3/6I2f8YjR//7ouRf3em&#10;m7CF598slTdsab4VQFjRSdjAviedRG+W4vJ+TnMXeIqLsGSaYUr739ca45hiLJ89Gz+NHYXBnk7w&#10;crKCi6Mp0w0TuoA+BEVv2Nv14jJzDB3giuG+bujnagM3exNoLXtCY94DDmY/wN5Upj2gsegBrRW3&#10;t2OaoDGDm5MF3J2tKH7HyQ5udCIujoSWgMHWWmkFsbA0hZW1dNKyZqrBdEYqRS16wbzP3zFzyjDk&#10;pgTTLRDKdBEPr+XjQTudRFsm044M3GhKQXzYfmxYPg6TxspgM1YEkCnsbPrQ5fQguL6F1uZ7zBjn&#10;ik2Lh2LLov7YsbQ/9q8bBr8js5Ecug3lORfRVh2L6/VMM+ty0FFbQGdSiNb6/K4OQg1wAxiMmzmN&#10;AdC9PofG1wDRFRKfAEEAfE3l/I7oczgYAeKzuonuJRWXUhEpLRnV9e0oSGMasfEwFoyej0WD5+Di&#10;kiO4drkUpTviEDqJBB2xF/HjT6B8YQSaV6WgbXU6ri1Mw81pKbgxOQnXxsajbXA0WrzC0ewUihZp&#10;RrQNwQ1C4I4dg8w+GvftY/CAuu8QRasfiTsOLKEJirv2UVQ0xTRAZBeDO4TFbVsBBS02QXGDDkOc&#10;xg06juuERYdtMFq4/xYBiGUQ2i3oKCyuII/pR6DNOWw2OYjFffbRRRzBQTqWWMcwVLgnMWdnCU0w&#10;CCBesER+7kw3wYB74ZaClwIJlww6iUxCglMG5gumI4+ZnjwYEIN742LwcF4Snm3JxKuThXgdWIpH&#10;ITrciSAoYgtxPb4IHYk63Eoqxb1kugZ5fZ68BIcOQ97M/TChBE/CCYkLRbi7PQN3ljDgZ/G3JuXg&#10;5cgcPPZNwQMvOgXPeDzjsYqjecMU6IM2He8d0/GGkHjOY3pMyN335H/gFIUiy4s412srNvRcjG1M&#10;NTZZzcHivqMx9ft+GPYPuol/MMj+aaG+SKcHpz2t4NjLBi597eBuqoUnUw0vgsLd1BHOfawx3MUT&#10;s8eMxZxxo/DT6CGYMnIAJo/ujx8n+GKUvI3bwxJODgx4+94Y0k+DCcM9MW1sf8yaMBjzpgzHLzPG&#10;YsXPk7Dq58lYOXcy59Xpci6bO30UJo/zxdD+zvCgi3Ckq7C3pCuxYhpkTQhYWzI9kVYQ6VdhDgcC&#10;QtIRV3nYiyW/jcUPmPnjcKTFBaC9ls6hrYDKw52WTNxsTMW1ugQ0VUYi6up2bFo1FtMne2LEYCcM&#10;HUinxPTCioAw6fUN7Mz/jqmjnLBz+Wic3/0TQk8tRJz/SmRF7URp5mk0VYXhelsq7lzLw91rTAs7&#10;qjgl7G9UCiAEBmo9hKpO56ACouOzps6uMrgLpXJRYPAZJPTLjODQFRBqhaQsY+ndjUq/gIK6rLSF&#10;8FAAIYOxEAKUcZ1DqdIEKt2fRdJyIV2nb6Ce0KrLa0TB+QycmLkbG7wWYK/3ckRNPo62tSmonhmK&#10;bN8T0A08j7phV9E+Jgqtw8NR4xOIevdAtDgFo90lHNeZF99yogNwklaCBNzXiOLxQJNIi5yAu9K0&#10;yM93uO62NobbMvgdI3BTw3xaQyA40lJrCAdud89BbZa8qzgKgoS6a02QWIXinlUI59V0pN0uHG0E&#10;UBvnO7islSqnU4mx9ccek6NY1oeQMD3KwDkLP6Yq2c5xaCYIHrAUfk44vNDGExAJeCaAoGMQ9/BS&#10;AUQWXrhm4Y1TFt5pCQNJQ1x5Xp50OsMi8WhmPN5uycVvZyvw5molnkRW4FZcCdqTdWhO1eG68ur+&#10;EgUOt5KKFEDcTyzBs1g6iwuFuLUlFU3TQtE06CpuekbhCX//rWsm3vE337tl4r1HNt67Z3FZBt66&#10;pOOdMwGhTcM7AuINp89d03DPKw212kgkmZzDqR67sKfPRpx32YcAj904ZrccW0ynYWGPYZj0vTcG&#10;f8d04js7aL9nUNJJOBESLoSBjATu0dcZXqZ0EgSEa18bDLB1xPh+/TBvwiismvMjVs/9ERsWT8fW&#10;VbOxbO4YTBrhgiHM7Qd5mHPeFYtnjMD2lTNxbPtSXDq4AWFndyMu4DASrxxDwpWjiPE/TJt+CKHn&#10;9+HsoY3YvmE+HeoYjBvqAR86D1cHczhJ6mFrCkcZXEaaTwkGjcYGTk4OcHOji/FwhIcbl9n2VgAR&#10;F34WjeXJuNXIlKIxDddqE9BaGY2GkhBU5F5CmP96bF0zFrN/lLeweWAiATfU1wVau97Q2v6AgR4m&#10;WDLDB6d3zkBK4AaUJh9EVdYJ1OadR30x09m6SLS2JqOjPRs3Ogj8DrrAjkrcai/DN0UM8qImVToB&#10;AQNPkbJc3xdCZLxOWS/g6FCm8rlYxO+UEDLqU590BoSHqERZ30G1ExCcfoIF4aIAhPtggCtiMOuY&#10;MhSLmA4ooOB6VVKPoUr2V9rC4G9pIgxaUMLvFtNFlPD75QoU5PX69fzcoHRoam69i9vNz/Go6hVu&#10;XWlBzdIUpI2+hFjv48jsdxaVvrTuw2Jwo38UrjEPvuXGUt8jDg+9mAN7xOOWawwDPRb3GNAPGGgP&#10;nJi7M+geObHEFdvO+YeOqh5w/p4CDIqwuMft7xEIdx3jVCAY5MjlhIiA5RMkxE3YERQCCzqKO7Z0&#10;HZzeto3CDbqOm1x3UyDCFEXU4RCNQjqLc6ZnscH0OOZbHsdKi9PYb3kJIZoQFBFit7nv5/y959o4&#10;lsY8ZkJDnMM7p0xCQQCRgWdMN164puM1A/SNMwOTkHhFt/GE535/EEv5GRl4taUUv19uwW9JHXie&#10;Xo+HOZW4X1CGR7mVeJzNEie7ErezK3AntwrPcprwPqkdD/YXoPUnHvvQSLqFGDqXZIIhHR8Jh19d&#10;s/GrG+GgB8QHQkMg8cJdjoXuhsfxwYnHQ4jc6ZeJPE04zvc4gt3f7sSe3rsR6nQe6e7+yNCcQpLt&#10;QYRZbcNps5XY0nsW5vxzKEb9zRX9/05bTzfh1Nscrn0cCAhXeJjRQZg7wsXMFm421hjkqsHcScOw&#10;9ZefsHv5Tzi8ZhbObJ6LY6umYde8kVj90wCs+Xkwjm+fi5DTm5B4eT8yQo4iL+IkimPOoizhAkqT&#10;LqI48QLyqZyE88iIP4eUqJOIDT6I4As7cPbgSuxa9xOWzx2On2j3h/e3YKrSBz50KD6eDvD2dGF6&#10;4MVpP8JBHsxiqmTTAz9NHoiIwAOoLgzFtZpYdFSGo4lBXZ/vh8qsMyhMOoJoAuLYtp8wf7Ivhnva&#10;Y7CbJYa4m2BU/75YON0FB7eMQ9DpeUgJXYP8hB0oTjuI0oyThMtF1BSHoLE2ES2tWWhvz8f1DjrA&#10;jjJCogy320sNgDCGgBrwXwJCln+uouZ2vdTPxfx+iUBCgYIKhhIuVwHRzm0Y/CzJdQIEkfyOiMuK&#10;GMQinSIVFAokuK64lfPKVOCiBw1V0iLNk40ERjNB0KpsX8Jty8Q5tDYSDI2o4X6aGq/jWskt3Em7&#10;gwfBt3BjQxkax8ShzjcC9f3C0d6PYHCPxW3HaNpxlrC05C+0KYq9fe6UimdK5Z7U/ovlZb6uXyaS&#10;ir9n+paBxwoskpTKNYHHZ9LD4yGB8UAvBSaGzwooWGo7EBb61OMOgXDHKB25w0C/I1PC44E1j9VG&#10;0pc41HKbcMvL2E3nsICAWGR+Epssz+OcJhBpWrodfv8pU52ndCwPXfibtOyvnVlya1lqawkIBuJT&#10;phvPKKmbEEC8p80Xq/+S1+KBC393WBIeLsjH/z3fgf9P8l28z2rDi4I6PC2pxHNdDZ4V1uNRYS0e&#10;FtXjia4Zr7M78C6sFXfWZKFlWCge9IvDG6Y7v7pl4TdCQcDwm1sOpzl4R0C8IyA+CiDcCCuPdKYc&#10;6XhFWPzqnIXXhEmbRxribAMJh73Y+M+d2NvnEGK0gSh1j0Id06kGTRCqHQOQ43ASYdY7cbjPIqz8&#10;fjym/bM/hn+rVd7C5dnTAZ69nekeaPnl1QHmLLEtreHjYIuZowZhy4Kp2L9sOs6sm4WgrYTBxhm4&#10;smoSLm2ahsCDi5AevAclSedQkRGA6qwrqKXqswPRkEN3SdXmXEFl9hWUUSVcV5IdgNIsP5RkXERu&#10;3HHEXtkGv6OLsX8jU5L5TFMmOmHiCA1G+Grg6+UEH3d39HP3hIcL4aWlu7D5AdMn+CD44namAn5o&#10;KQ1Gc5E/6nLPoCbrJEqSDyErYgdiL63Gud2zMG+8NwZpzTDKwwwzRtgQau44u2cCUoKWoiBhPUrS&#10;tkKXthNFafupYzzOi6jW8drVJKGlJQftTGGut9MBttMJUrfbdP8eIAQGCghYghsg0b3UEv7T508g&#10;ke+r+1CnBhEKDGod04NPojsolr4MnBfJfHGzXrKc3ynmd4oFDs3NKGtqQXkT4UCVNDO9aG5DDc/n&#10;RvMD3C25h7Yrdajdnouyn+NROTKSYAhDi3ckrnnTGXgzKN0ZpM7xBAHtNwNeFYGgVOCpes7S9YVz&#10;Bm16urLcWAok9C0ET5wJC0p1F0YiKAQeBsnnx9LKYFhGUIgeSqoijoKpiOg+A1sAIm7jLgEisHhg&#10;G4tH1AN+bqYzSXWIwHFrPywxPYaFZiew1uo8TjgGItEpHK0EyENCRbpdK+kQj+0lQfeWef5rTl/y&#10;2J8RGs9cZZqKVwThOy4XQLwhJJ9IJ6t+BOiUFPzrSDP+vzF38SGtHS/yGvBIV42nulo8L2qgGvG6&#10;qAUfC67hXXQTnh5iaTQnER2+4XjmlYwPHnQNbrmKPrqrcBBQKIDgOgMgnhMQL92ZbtA5/Oaaw99P&#10;Rxmvw2WT89j4911Y990u7GMqFesajDKvWOXBtFZColkbjGqnyyh0Po8kp8Pwt6XFp5tY+O1I5dmN&#10;od86oX8PB/Tv44j+pgxIM2d4M9XwsdBgsld/LB8/GrvnTMZ5uoiIjbMQtXYyIleNQ8bxFSiJOIyK&#10;pLOoSPdDOYO/IjcIlQUhqJUAKw5Hg0xZytcXhNK6h6A6JwgVBIQEYXkW3UXqGeTEHkJa+E4kBG5E&#10;6LllOLH7J6yc54vJhISvmzm8HC3gqSXInG3h6WQJZ9uemD6uHy6f3ox8/nZtnh8hdBbVmcdRlXEM&#10;usR9SA1aj8hzv+DsrmmYPcoRw11645cp7ji8fhxCTs5F6tWlyItahcK4NShK2ABd8jboUvZCl3oU&#10;5dkXUFsUjMbqOLQ2paOjJQs3WvNwk6C4JWrNJyCU9KITBErKIKDoCgilLkIf3Erp351kPUt/Rfpt&#10;FbB8rs+3Iwy6BL4qWcbgVyAh65r5WUZpEslyflagIgO0EA6NLahobCUk2qlrqKm/iabSm2iLb0Pb&#10;qSo0rshEzaRoVA4IQr1HMDqknd2dASNphDuD1C0JT12SGOzSBKjW7BskOfAz6gVLNLVC70tAGCDx&#10;zIWg4D6kOVFAYZA4DGlBUEXrrtXLsEwqB0V0FaJHTE8eMgV5KP0YFHCoqct9TgUUj+zj8diOU4cE&#10;XGPQF7rEw98uEOv6HMdi0xNYYXMeB50CEe0cjkaHGDywi+X2KmhkH880yXjlkIqXjjxfJ7olHq/A&#10;4bkeEG+lopB6S1C84PHflf4Sw+Pw6+Zq/L8DruPXuA68zGhmmlGHJ3l1eKm86r8ZHzNb8XtsC14e&#10;Ywm0MAE3RzNV847Fawb9r+6Eg2s+PrrlM6XIVz+7Ew6e2XhDQEh9xBsCQlKM17zW71yYdrjk0Nml&#10;INkiCEd6nsTKf+zGup77cdjyFBI9wlHlzXycadQ1R8LeMQJt2lA0OBMUrleQpz2DKNs9OGu6Bjt7&#10;zsGCH4Zj4vduGPWDM4b1cMXQPh7w7eOKASbOGO/kjUVDhmHXj+Nwdu4EBC8ci4ifhyB2/hCUH1uF&#10;a3Fn0JFyEU10D7V0C9WEQ3VxBGrLolBfEY3Gsmg0l0ajrTQGbcXRaClkIVRAV5Pnj6qcSyjPOIuS&#10;lGPK0G9FiXuRE70N8ZdX4cL+GdixYgQWTPHA2AFW6KfpBQ/7vnCzM4WT1feYPsYTV05uQl78SYLh&#10;HHUCVemHqUMoTtiFtOA1iD6/CH77p2LtbHcsmmCPw2tHIvzkHGQFr0AB4VAUsxJFsZzGrSNUtqKY&#10;gCghICqzz6Gu6CqaKqPQWk+QN6bielMGrjdnKtOOhnQBhDEE9PozQBip0xnIZ6YJDFZVekgIFIz3&#10;o0DCAAh1e50EvPRm5LyojMtL9ZBQRRgYAUIcgywTl1Ek2/I7FeIgCIlKAqK28Q7t2F20xnSgYlMu&#10;SsZHos4nDG1u0tEmEvddYvCItvmpC9MJ6jnBoFbaSd8AFQovCYSXzJVfUAogxH4bAUIBRzdSIKGA&#10;gm5CQCFTwzK9njIgu+oJrbyxpO/CEwLhqSKZlxQmGQ+pBwIYBvlTTSKeULf5udYjGdEOoczNT2Kp&#10;6Ukstj2Pnc6BCHbhTaylGyFInihAUes8ntgn4oW9NH8m47mjpFScEhLSP0Jy/zeEwzs6DAHFax7f&#10;A6cY3PWJxtv5hfg/+xvwr8B2vIltx+PkRjxLa8Cb9Cb8mtKC38Ma8f5YKR4sSULb0EDc8Q7HCx7b&#10;e6lzcCEcXAsIgkKmFAV0ESog3noyjfBQ3cMbXm+59m/oGt45ZXGagyYe5+U+l7Dl+6NY8sMBbDQ5&#10;jtP2fkgneOp9ktHhHKdW/DpE45ZDFG44ROK6JoqwiESjSxhKtZeRYnMUp0yXYHWP0fj5H7748R/9&#10;MP57ph89PTGojwvG23tiQf9B2E0XcXryCFwa642gEU6Im+CG6s1zcTdgH+6EH8P1+LNoJSSaCIj6&#10;Ut5XhENdJV1MBUvhygTcqKLbqkzEzfJ4tHN9o+6qUvJXZdF9pB1HeQrz/6TdDO5tKIzdzNJ9AxIv&#10;L8clgmL1bE+mBz3gbfcDXCx7QGPyN0wf5Ybg0xtRGH8c1emnUJ1xlNP9qE7bi7LEbcgJX42kgIUI&#10;OzkN53aMwJmtQxBxcirSL89HXtgSFEb9gqKopdDFrICOgChO2IrS5D0oS+N+CIiGokA0V4ShtYbX&#10;qy4WHfXxlNpLs5nOontAdCel5O8eDp/EYC1k4BYycAsJgCJuU0jYFPL7BqmgMXyX2yiAIAQY4KLS&#10;JoKBEkchy4sIg6KmJr0aoVPUpBfX0zUUy/cEEtxfbf11NBXfRM2VWpSvzUHVWKnJj8RdR0JBSmOn&#10;eDyjrX/FoHvNYJPKuNcMWgmK1wzwVwz+lyK5UXnDqiIQqJcEhOTFMlXhocKkW1hwncF5GC83BoWx&#10;ugOGuI5nlPRfeKaV5alKT0iluzSh8JQQeUZJK0U78/tsBsX5vhew3vwcFtpfxAba7QvOYSjhOd8S&#10;4DhQmiTFjTx1SMRzfpbvP6deUgIJqXsRSZPnKw2viSPF+WdawsUtBo9HJOLlgjz861Aj/nXlGj5E&#10;dOBXguJf0W34P4FNeH+gFPfnJeDWiFDc8QrFU7c4JfDfu2RTeQRFHt5Rb13lsziETLxmOvFScQ1S&#10;7yAtK3QwTvyONpvXOA8VPNZjvc5h2Q9HML/PUWy3uoirdEaFPmlo9cnEbaaFUp/zhK7rMUH40F5E&#10;x8Xzu8fzusH/vdEhDHkOJxBhuxknTBZhU49pmCepx7f9MIKOYpyFE+a5eeLg+DHwnzIGV0f4IHSA&#10;E2L7a5A7ZSDKlk6Cbu10lO77BXWBe9GaegHtTCta6CAay2IYZAQCwXCjOhm3apJxpzYZN2sS0MHS&#10;uYmQqMtlvp95GhWph1BGQJSyJC9N3EQx+GPWIT1oOa4emYE9K4Zg1mhHDHDsC02fv2HacFemEBsJ&#10;laOozTyGuqwDnO5CTdoWlCeupUNYiqzQBUi9Mgtx5ycj7twEZAT+RDjMRWHkAuiiF6M45hcUx65E&#10;cfw6lPB3y1P3ooppSl3eBR7bFbSUB6G1KoSAIygqma5VRvJzNJrKo78OiMJGBrdeyrIugCiiO/gC&#10;EMz9VTiogCjkdz4BolHVp98wBoQCBwl0VUrgU4VUAZ1FQWMT1aio0EhFDYRHvbq91DtU0z3U61pR&#10;H1aN0jVp0A0OQYtTJHP1BLy2S8VrDW90BtNLBsBbzkue/U5qyVlaSe296JVSgnXC4ZVer6VTkdFn&#10;kbKdgII3tAoJ1XF8XX8Mic9ESDyTEl3E+RdSYUqIPaEes5RX0hZCTkp/AccdHl8lnUG0+VXstvLD&#10;IgJipWMAjjqFINs5AW3c5pGGkBEJcOgcnhEWBsi84rxBL7jP59zuGa/Rc+ol518w+J5o6SJYIj8c&#10;Ho8Py0rw2646fDzagI8n6/HxWDXeby/B03lpaO8fiOvOV3mMMUqT6VtnugPFDVAExWuBAs/jnVLX&#10;wWso144OTZyDNL0KrN9rmWIQEI/c8pDH4N/R+xzm9TqOeWZncdAhGPHuSajqn4ubPrl4KNdUwCbp&#10;Eo/1OVOn5/ZcZpeOp3a8Xpy/z3W36RybXQORa38cV803Ylevn7Hk+1GY9r0nfuzliPm2zjg4dBgu&#10;jx2NsMG+iPRyQ4yLPRL72SFpqD2iRzkgfrYv8nfNRaX/NjQknkZLzlW0FrP0LWPJW5mE6wIIwuF2&#10;A3+PulWXhPaKKDQLJHIuMDU4hjKW4OXJDNSkDXQB66i11HqW8muRHPALDqwdi5mjnOFDJzF7tAui&#10;L6xGRcp+NOUcpPagLnMLAbGagFgCXex8FEUTBlGzkRc+DblhPxIMP3HZbOpn7nMBSuJ+QUn8KpQm&#10;rOdvb0dlOiGTexINhUyZii8TclS5TOkmSoPQWBKMhpJQlOVcwTfGICiU0t0QwF31KTX4I0C0Ewht&#10;KOC0wAAHBRDXuX89JD7tT7ZnmsHg1okLaCQsmkSEjICB4CikBBD5IkJCUUOjooIGQqNehndrUaBS&#10;ye/Xl9NFBBchd1k4SkcGoY03s+Tpb21oWe2ZGjhmKCWwtD5IJxyxz9LM98qZcqHEGTDwX0jw6yEg&#10;ufAbvV7rl30ugYkKlBeu/A1FMm+sTkg8F8kN/QfqdBypiuWXSkSpF3jOY31KmD3mOqnjENhJUEhr&#10;y0Mub2Vg59lE4oR1IJbZXMQy+0vYqw1Coksi6hh0dxnsj6mn8h2BgN6lPGdwvWFgvXNgMFOv9HB4&#10;RD10YFpjx5LZVtISeTo0Ag/pyB4OjsPdUXG4No559wSWOGPD0TYkFO2eQbhmfxV3bHjtbeMYqDxG&#10;OpHnjrzuAjmBHd3PS6ZOb3gcSmcoHps4LYGtOLjXPBdpYXntlIPrbrlIdErAOvOLmGN+FktsLuOs&#10;UyxymZI0eefjnmcerxn/B6ls5W/I7zznPl9oeL3tee3tCQkHQoLLBI5SAdyhDUe51g+JmoM4Y7kM&#10;m3qOwzI6iaV0ElssXXHMyQtB3r6I8vRBjJsrkn01SBlui6gRVggZ74Cg2V4IWzka8fvmozzsEK7l&#10;h+FGaRxuEBA3qilC4WYjHQRz+lsNabhVn4JrVbFo0QWhNpupRupBaheDfjNBsY6gWIOKpLWoICiK&#10;Y9cgMWAFTu/8CQsmOGDVDGeEn57L4N6EtoI9aMnbSkCsRmXKIkLlZwb+TOonuoNpKIqZjILoSZz+&#10;SHBMp2YxrZjHdQRE4mqUpWxCRfpuphaHmfacRm3BedQVXkJjMUFRchENOn/CIZCfQ5RWk6jLu7sA&#10;gvoCDJ+kAkKkAEI/b6xCvQq4rUh1EJTMN3IdVcRSXgWBwIGlf6MKCFEhPxcorqEF+UwtRHmEQx7T&#10;iTzCIa9e1Kgon/MCiKI6QqG+HdXFTagM10G3mTfPsLNocPZnyRGFN7a88e0yWQpm0ZZn4JGrVCKy&#10;lGIJ9UoPhxdSryCBLUFOu/tcLK8eAAIGpQMP9XVIZFJZ/A7F/Yg6YSGfVbdh7CS+VofxuVRAKOkP&#10;nc5Lp0y6ikw8YRA94XpxGFLJKIHxlOvvMEhqNIm4YhOCDZaXsMz2IrY5BiLMNR4l3M91BslD6hm3&#10;V5pxCYenCoBYkjOIPzCQPrD0Faf1nJ8fcdsHBMZ9u0Q8pAuTOoynhMQT5vn3adlvOLD0dAhAg4M8&#10;fMYbzdoP7ZaBuGNJ12ZFoFjTpdC5CWzEtTwlGCS9e86Af8mURQUErweBIOCUa6T0w+C5vCMgnmhz&#10;UMn5QKaHy2z8MYda5RCKQLqnCo88XPcowGM6DGmyle+8VCDK85Mp/18pEF5w/894XZ5Qz+15rnbi&#10;oJJw2zUWDe5BTMuOIsh8DU70+Al7/zkMO//hiUO9PeDv4IsQF19EuPsgfrA74mn7Q0fa4NIICxwf&#10;bYFjUxxxZsFgRO1ZiMKrB9GSFYKbZUwxqlRA3GgQpeBmPQHRkI6bXHaN6UZzUQBqso7TSexFZeoW&#10;QoKASKZDSFqFSqqCsChN2IzUqytxbNMQHFrjjaCjE5S6hGtF29Cavw61GYsJlVkoJRTKEqYQFJOp&#10;iYTBeBTFjud0EqFASBAcuvi5KE5cjJLkVShL24TKrD2oySUg8k9RZxVI1BedIxzOo6HID7WFAQoc&#10;Ivx3YsvKaV+mGF2B8UlGgOhOhQz4QgZ/PrdVAWFYxoBncBdSRYqYGlA6ugAdPxdTMpV1so2kEflU&#10;XmMDcg1qqEduPad1DcirracaUFDL/dQ2o7SazqGsAzVRFcheHYL80efQ5H4J9zUheGUXp9TUP+PN&#10;8ogQeMhAfSzt/ZIKSO9BPRieixjkAgaDBBACA+mk847rFXFemt7euEvebBBLOrdsuo+sz6TA4pME&#10;ICokjGVITb4mAYTSqsAAesNzeK3l8RIST3n8ArnndBaSLr1ioL2QICDwrjE4EmyjsM8yAKsJiI2a&#10;y7jkEo1Ml2Q0c909bicBI997KWmMAgipkMzEB5a6HwiGt9RLCSzuT/YpwfWUQf6MbuIF8/pXDol4&#10;6RDH+Rja+Wjm/tGESYwyOM1TO0LAhgCyZXA68HjlmOV68zxeuCbTISQRAkl4y+N5LyBwkpRDrpmk&#10;HQQEl72StIPHc4vHk2obg8O2wViouYJ5mmBs4m9FcrsG93zcdSvgPvOUysy3BL3UHYkTeSKSzl+U&#10;uBOpJJbnT57RNUnF7DMev7QS3dHSATlFoF4bgHzrA4jtvRL+/5yKM98Ox7k+A+FnPRBXnQcjdFB/&#10;hIx2Jxw0ODncBodGWeHARAfsn+aG7VM8cXTxBORfPYqOghjcqCAYagUSCbjO6fWaZHRUJ3LK36uP&#10;x/WqUELiPJ3EQVp9qQ9gepGykpBYgbKkFShNXM7gXoW8iOVI8J+JkOOjcfnAYGSHzMT14o1oLViB&#10;6rQ5TBsIAcKgLGECYTGO3x3L741BURynXFacOAVFCdOp2dAlMs1IWY7y9PWoytmJmryDqMk/Rhic&#10;ooM4q0oBhT9KMi4g9uo+rP9lMga4mXdfB/FngJA04jMpIGBqQYdQwG2VqeIGmAo01XNdDfdbrUhH&#10;FfNzcWMtVUfVExB1BEQtf6eGcKghHGoIhVrk1NdQtYRDLfLq6pBfS1XXoqCqFkXV9aiqbqUlakdt&#10;VBXK9qQhb7wfKt3O4a5jEG+EaLyyT1Ry00cMpgdMAx4RDlIyy3MHzxnE0r34BYNXleoeDHpFSeWZ&#10;wEAg8YaBLnAwSJa95jJVvMkVqZ9fCTD0eqlMZRkhwSAwSHEVPI7upLaSqDe7yACINyxVXzIY5MYX&#10;yMm5SJC/kgpFBrH00bjLdQX28bhoGYzNNn5YZ++Po7TUsc4JqGGw3GYAPqUzEKgIJCSlke+9dVS7&#10;WUvuL2nXa8Vd8feoFyIuF2i84ndf04G8pd5xHx8omb7h5zcM6Nd0aq8ceM6aXG5L8buSur0S0Lly&#10;O+otofSOx//eOZuQyMUbTlUXIL9LOPC3nhAQzYR7mHUYtttexTzXYCx2iWTKlIgU/m8ddA+PCIhX&#10;UvEpXcT5fXFuT/k/Pqae8Ho/5e+qKR0djPTzkHRK6lyk7kWTTCdEERoPneKZFgWh2uokck23IaHP&#10;UkT0nYlg0ym4aj0eQR4jcWXgIJwb4InjA51waLgj9o9zxo4JLvhlgBWWDCY4Vs5Gqh+dRH4kbhII&#10;1+ThpxqmHVRHZQzdQzRu1kRxXQiuV/ox3TiGuuydqEgTQCxHWfIy6hcG+i+ExC9MDxYhO3Qm4i6M&#10;RchRX+SE/ogO3So05iwkEKaiMHoMXcVIuogxhMRoahSK40bxe2PoGsZBlzCRcKCLSGT6kfQzytN+&#10;QWXmWtTkbKWDoIvIO0AHcZQO4gR1GlV5Z1GacZbOYYcyVN1onqet6bdMMSTw/xIgjOCgB4KxCpgi&#10;CBhkW5mXeoK8BgZ8QwXXl1A6RTrOFzeVoaSxAsUNldDVV6GovoLpQpmifCqvoZxQKEdOXQVyayvp&#10;GKpQUFOFwmqqsgo6qrSyFs1lrbiR3oqKfRko/Il/sM9l2uggPLOPISCkrT8Jj2hHH7gREpSUxtJL&#10;8BVvpheuUkPeWborcufNKXDwUOGgSu8UGOhdIdEJhq7KUfSKeqlMDcslWDolTaYGfb6MkGDQPuPN&#10;/ZSAkBL+DYP3nSOPQZvNG14PCWUdUwInkcyrTqmWaUGcdRT2WF/GGjs/7HQIwlVtLEoJgxsCCDoE&#10;qWcQSEil53MJTsccBij3z++/kc8M7HcM3HfOOSyduU4JYh4jg/G1VDjK8dDN/MrpRwa00meCkHnN&#10;tOC1Np/biPKU/bwhDN4wSAUMb3kM7/gb71xyuG8p/fPw1kl+W/bJ6839iet4wPSghgHsbxuKDY5X&#10;MdcrHCs843GS55jrnos7Xvl0fbL/XHxQACH/ZRaeumfjMfWE1/s5Pytujb/7go7lOfWM94NUAEtd&#10;xQumVCKp1HziIN3io3CDKVmDwxmU2OxBhtk6xPZdiEg7wsJ1Ii66DMMpjwE4NtAbB0Z4YdsIV8xj&#10;KTvZvjdme9tj/+KpKIo+hzZdJDrKo3C9OhI3qiMIh3C0lwejrTSQcLiCWzX+uF5xCi1Fe1GduQ5l&#10;qUsJhyXUQsKCAOBUFzsH6YETEXtuKKJO+6IgcjJaC39BTcZsFMaMR27YMOSGD6WLGEU3QVDEjUBx&#10;zEjoYkYzxSAkmG7o4ukyEqfSPcxGZcYiwmElanM2UAKJXYTEXk4PoTrvJHTpxxEbvAvb107HQHdL&#10;2Jt9DxuTnkaAkBYGvRQgNHSRBH83YBCpcKAaON/QztK+CdkM6syqImRU5nCagazqNEU5NZnIq8lB&#10;fk0e3UAh8qp0FKfVecitzkduTSGhoGM6UUyVEg6l3LaMcCiHropQqahgWlGFSjqJpoxqtF4oQvHC&#10;MBQNvIhWl2DmxjHMk1kySCUbb4SHvCke09rKzfGaObvUnL/hTWYIyNdibQkHRZ9cQ+f8K8LhFdOI&#10;Vx4MHmmz18PhnQILgYYqBQBcr8Ih95Ne8WZWl6nbGH63EwYGV/H58k+AoOuRepK3DJr3DOK3DEB5&#10;uKp7QEgFZgY6WJLn2SXiqF0w1tBBbLS7jAuaCBQyUDoIiCcExGsFEFIfwxJWgpgl+UsG7XOCU0p9&#10;sf4fGbi/UjIVULzm+heuItmW58XgfC/i8b5XoCLflXUs2Z0LCIV8JXDf87g+EkQf+VsfeOzv+d13&#10;LoVcJypQIPFOfoMOSUDxgrpLN1HJ0v2CJgxrnIMwp38k1vRLxiVeU51nHu555+KF9MDk/j5wW4HO&#10;K17/Zx45eOKRp8DjJY9VgKf857wXlB6jBJS0EkkX+hdcLqmZ0oSslf4nTD1kkB1tBG6xoGm39Ue9&#10;9SmU2G9DpmYJoh2mI0AzCsed+2OPpwfWezvhZ0dzjLfsgdHWPTF/mBvObFmAnPBj6CiNUF61f71S&#10;oBCIa+WXCYhLaCs5x3WnmIocx/Xy/Wgq2EhI0P4TDKVJcymW9slz6RCmI/rsQAQddkPYCU8CYTzd&#10;wwLFPWSHDEfa5QHIDPKFLnokSgQSsXpARNNFCCToJIrjJ6A0+Ue6lFmoypiPmuwlhMNqPSS2oC53&#10;B7UX5VlHEB+6DVtWjcfYwfZwMP8WFj2/hWWf3iogPnMKipgiMNA/U2MXKEgKYQCDXvlUXkMLA7se&#10;mQzo1LIcJJckI7k4FsmlUUgpi0R6GfPhsjhklSUhq5TQKMlEZmk6MspTkFGWisxywqQiCzkES15V&#10;nqrKfKqQ7qEIJeUlqKwsR31ZFeqD8lCzOhYlo/1R4XJReVryMXNkqbV+xD/+geSehMMzwuEVS463&#10;vCnkKUHJV6V//xsGplIBSTh0VSck9IBQevvxhuS8Ks4z8N9Sb9yNZASH7gDRFRIGvWZgflrHm17c&#10;wHMemzxE9Yo3uTQTviccBBCy/rkAQlIMBp7AQQWE5NvpvMEzUE1AXnIIx2b7y1hvE4ATDmFId05C&#10;E7eRa/OK6yU1EUBICvFWy4Bi4D6TYxDnQED8yt/6jVD6jdP3DGABxEue0wv3PKZkeTxWluC0+O94&#10;7PJk5huBC+HxwpWAoN665iv9Hz7SafxGgPzG3/moQIXrXHQKIN47C0ToIgggAcRb/u4L/v4tbqtj&#10;UJ92jsQq91DM6x+Frf1SEe5RiCq6h4fe/C0PcSKZekDwuvFaPyccnnnk8zjzeWzyW9n4oDgcXiNe&#10;UyW95DUSKa1KCjCkj4mI9wphIa06cj3Vis9k3NVcRqP9fhTZbUCi3Ty6mnE44jAYW7X9sMhGg6nm&#10;FhhvYYZpbvZYPXkIAvevQnXaRbTrAggBP9ys9CcQLqGj7BxTi+NoLjzI+YO4UbkP7SVb0JC/GlXp&#10;iwiGn5lezERF8iwURE1WwOC/3wHBx1yQFToKtZlzGPwTkBLgi/jz7kgN6Add1AgFEMUxIwgHimmH&#10;QKI4djRKE8ahImUy9/0TAUFIZM4jJJaiNnsNtRF1OdsJp11IjdiKY3vnYuwgazqHb2DZ++8w6/k9&#10;zHopgNAHvb5+Qa1w/LpbMMgAiHwCoRMQTchrqkculV1fiXQGdgoBkUTLlay7ipRif6QV+yFD54+s&#10;oiBkFUQiMy8eSYXRiCkOQ4wuAvGFUUgtiEFWfizy8mKRUxDL7WO5nziklSShsDgTNQX5aEkpQO32&#10;RJQOu4Jqz8t0D0G0iJHKU4tqWz5zTikZ+OcrFXG8ESS9kH4PAog3vKE+pQt6SLwjDLrqLWGgijcw&#10;A/0dA0iV4bMqAcVbBkdXvdHrLUsz0RulVBMr/7leGyRWXpnXg4IBIP0G3koQExKvGWziKAQgIrnp&#10;xRHJVGmRoR7x5m/luSfYReKUdRC22wTiEAER6pKgtGbc5nV4QlhKYEhriDiGXzUMVAUCaoohv/fe&#10;SJJuKKkGg045J07fChzEJSiOgOenSNYx4JV1slyCNEfpMi1S3QO/Syh8UNwJz59wUVI9/jfiIF7S&#10;UbRxXSqD+aBbHFZ6RCo67pWMbO8CdCgOQb7HY+K1ekep17YTzOo1l2PkMSnHToAZrrH+2ir1IzxX&#10;0UtCxiCldYvXWa61SB5Ye6r0AQlCk+sZFDjvRKzTalxwmIftZuOxvO8QLHcYhtX9R2HzxPE4tHQG&#10;rh5cgdL4o7hF53C7gpAoP4sb5ScIhkNoKdmLRt1ONBRtQ3PxVqYaG9Ak9j9tAaoSZ6AicRqKYicg&#10;+fIgRJ31QuQZD2SHjWKgT6c7GYHY8x6IPKVF0iUPBQqlsSNRHDUMRVHDUcDPheIk4kfRbYwlbKiU&#10;cahO/xE1mbMIhIXUStRkbSEk9qIgbgcOb/kJ00a7w1vbF3ZmdA99voVJ7+/Rt3cPAYQ0LzLom6XT&#10;kioVAmqzY6c64SAyOAYBhAESKiDqkE9ASEVjVk0x0srTFUAk6a7QSVxEWul5ZNBqZZUQEFyeURCH&#10;5KJoxBaHI5aASCiMRGo+XUZuNLJyuD4/AilFkUjQERxF8SgtyEJdQibqTsejYnYIypz90OR0Fbdc&#10;6B60UXipicUbTSIttNozUPo8KBVxLC2kp95bBk8nIHjjGyDxBSAMTkGvLkD4UrzxeUP+kT5Bgzft&#10;FxIwUDLtXM6bWrmx9eKNLJV5cgNLJaIifhYbbVguN7i4ght0TwV2sQi2DscBm2AcJCD8aJ9z6KQ6&#10;eD0eSKmpAILpCX/jNwLiA52CWv+gh4Rco09SAWEIelUGQHTC4K9K9vWRjuEjUydxaVIxLM2UUr/x&#10;XJuPGsdsRNDh7HSLJxyiscktEv6eKSjvV4i7dDDKteI1MlxTUXfXu/NaGgCmSlkmwNNfd0UKgFW9&#10;IrjESclyOVb5zisPui8Zys/zKirdzyLT+SCCbTbitPVSHHNZgoMD5mL3yGnYOGYkNk0dhvAjDPpU&#10;phO6i7hdfg7Xy44SEPvRWrabgNiGuoLNaCrcjJbCDWjJX4XGrEXcng4i6Ufo4iYgmzBIvjIQcZd8&#10;OD8SZSk/Ij14MKHhSmg4Idnfi46CDoIqihyKAipfIBEznN8fgbLE0YTEaAUS1elT6EAIiAwBxBpq&#10;J3IiN+Py4QWYO6mf8vyHjIRla94TFqa9YNq3J0z6EBCG0r87APyRDHCQlEKkgqKzQ1NBYwM/VyGL&#10;KUIiHUC8LhgJJQFIqbyMzNoQOow4ZNemILMqHVnlacguZXrBFCODaUcmlVGSgvTiRKSWJiK5PIkO&#10;IgV5hTlozipD48V0FC68CN3Q86hxuYJ2l1DSPYo5ZCxeOsargNB3HZYmLmkSVJotxSkQDkqKIUEg&#10;KcYnQBjD4T8EBG33H8lwIxvftMqN280yVRIE+gBlaWkMia5SSz1Vkn7cJQwrHBMRZx+N03bhOGof&#10;hosOEUjXxqGZYLgnfSDEVispCvN4Rx6jlObc118HxH9NHxl8HwknBRD8f14qlj4bD53yUWSfBj8C&#10;botrDFYRENvcoxHklYrafkV4wBRCro/henZ3rQ0ybPOFulzrT5DQy3idVH5K0/czDwLVMxGPveNx&#10;3zsGN7wj0egVjGKPi4h3248A9zU47DUTyxz64ScbK+ycPhLRx9agLu00bpReRGvRYbQV7yMkdqO9&#10;dDtadYRD/jo0561Cc/4yThehPvtnVKZOU+oPcqNGEQhDkHR5ILLCRqKI0EgJHIioc26Iv+SJjKCB&#10;BITUOYxAQcQQ5FN54UMUUBRGD2OaMQLliWNQlTIRNUwzajOYYqQvJyw2MZ3Zw/TlZyyc6I7BrubQ&#10;WPQkHHrB2ryPMjCvuZkpIdGnExCiT3CgYzBe3lXGzuEL1RMSlHRiKqivQw5dRCoDPqE4CvHFQUgq&#10;v4q0mnBkNSYhuzETmXVqXYOuvBAF5QXIL5f6hnzki6rzkF9TgMJaHcoqy9FQUI0bUVVo2Z6K4pHn&#10;UO5xgTd7CG66RLJEjKENjCMgEphiJDLFUGurFUBIZZ4BEAyeT4AQ6/4/CAiR4QY13Hxq6vHHgOiq&#10;rnAwlpJ+8Byl+3EDXVSWfRyCHKJwnnDwcwhHsmMM6rSJuM3r81TJt6XfAQFAQEj+/wkODFwFCp/E&#10;c+wmyP8rUlMOBiSvvdLBjL/7mMfSrslEim0iTthGYj3Bv8YzBvs84hDtmY5m70I8ds//dN1E3V3n&#10;ThlBoYu6v+Zf6rm0inhm4il//wVdxGtKraPKVMauuOuRiAbPYOR5nUCk10bst56ERT84Y6mTJ3ZN&#10;HYvwvStRGLoHDZkERNEBtDG9aNdtRQdTi7b81WjNX47WgqVoLliEujwCIm0aU4TxBMRIZIQOQ2rQ&#10;YE6HIztiNAExCDEXvOgi3JDo3w8F3KYwagRyQgch42o/pF0mOAL7ITdskFIvUZ44DlXJU1CTNgu1&#10;6YtRl7mO8FiL4GMLsHamL4Zq+8DF4gfYmvWAjVlvWFuYEhAWsDAzh1lfk88BIfozQHQLBYPqW5FX&#10;x21qRQREbQPyaiqQVZmH1JJEpgnhiC8KRlJZODJqefPWZyKnLg+F1cUoLa9AcVkZVYqSihKUU1WV&#10;paipqkBDVS1zuHbcT2vHrePlaJ2bhDrPADQ5BuK6UyTuOsXgsVMcnhEOL1hqvmBgyKAvykNPRoCQ&#10;npDvGDxK92rqtcwr9Q//dUC8p+2VR5i7v0mN9fkN+p8CQgnkruu4TIEEUwwB4zWHJJTZJyBBQ0g4&#10;RuOKYwQSHaNQ7hiHm4SodD2WLskvHWmptbTtekAoz04IFMRa/wXXIA9g/VV99l3l3AkIglqpE+D8&#10;HcdMVNgmI8wmFvvtI7DGNQrrCYgTXglI8czANbqHp7yOhmso6v46/7mM9/FHeuGRSzjk4rknnYZU&#10;TvP6fNRm4zfHfHwU5+XMbbyzcGdAHGp8/ZCo3YrjfaZjeQ8fzLV0wcahQ+G/di5KwvagMfMAncJ2&#10;tOVtRDvhcC1/Ba4VLEOHjoAoWoja/DmoSJcUYxyywgkHphSpQYM4HUIJLIYqKUfAIXuEHHdCFgGS&#10;EzYMKVf6I/acE6JO2SHhgguygvqjJG4UKpMmoIopS03qbELiF1SlrkPM2XlYN8MbY91M4db3H7Dv&#10;8y1sTHvChu7B2twUluZ6QJgQEMYB/ldBoKQVdAhdlVvfQrUil5DIq+X+ahtRUFNNJ1CM7PJMZBTH&#10;I6UggiIgOJ/L1KKwOhdF1aUokv4NxaUoK9ChLl+H+vRcVEWloCokGXVXM3EnpBL3T1ehcUEK6oZE&#10;KAPFXmepKO99eMy04pmAQZH6sJEAQhmTgTm20hzolv6HgPgcDn8OiPfuDAyqc1n3N2p3N9xfkwEe&#10;n0uFhgSyfqpIXS7WWCrXpGOVNOHdc0hFo10ScuziEOMQjRACIt4xEjq6iOu8Vmp/CDoO5vvPnfP4&#10;Pf4G99Ep+cxzMw5qvQyVjcp8NyD4K5LzkdYkqTQUveB5tBNY2dbxuGQXg53aaKx1j8E2r3j4eSUj&#10;n6X4XV5T6T2pXo/urlunuvs/jNXdd7rTG7cCupwiTgv5mcfOa/2R1+U3pzz8Sn10zsd77u+lVyYe&#10;9EtAu0cIdNoT8Ldaiq1mo7HC0gebfQfj4vIZyLiwGg3pO9GcvREtWSvQlrMUHflLca1oKVqLF6O+&#10;kGlA1gymGOOQGOCDmPMeSPDvj6RAgiJ4ONJCRiD6Qn8c32KO0zusEO8/kNv5Ivy0CwL2myHwgAlS&#10;/T1QFDkM5fFMLwiI6uQfGU8/oyx+LiJPTcCepV74aWBfDLb9J1z7/A12vf4Gy15/h0Wvf8K89w8w&#10;79sXFiaUad/PAfFXlNdgAEITQWB4PqITEDkERA4BkUtA5AsgamtQWFOOgqoC5JalIb0wFqm5zIVz&#10;o5BbmMDUIhM6AkReSlNeTNeQnoOq4HiUH78K3ZYz0K0+jYoVfri2NgG3FqehelAIapyC0KGJZgDE&#10;K4/4KiM2Uy8JBukdKM8ZSHrxWF9LL/0JFAchIKCVVfpBGAFCKipVEPw1QLwX6QHRCYnub8jubjiD&#10;3vFmM668/KsyOAxDrqyCQ/2sdmTi+Un7vkMabrI0LrOOQ6ptFKI0EUggJPIZeB0EqQIIB1p7TQ6e&#10;uqjNnAYoGMsYDF2hYDz/70rtTGZwQNk8hhzUEWqxNnQMDjHY7BqLdUwt9nknIdw7HRUe2XjM33tF&#10;qef95bXpqu7+E4O62747fXApwgfnYoKhiP+XuET5v7PV+4DHIbB8L5W1PKe3Hjwub7qNfumodLuA&#10;UDsZrGYsVvX1xgYvH1xaMQ2FQRtQnbAO9akr0JSxBK05i9FesITpx2I00UU05M1BaeJExF3wZCrg&#10;iJATzoi60I+QGEpIjETEuf7Yt7YPDqw3QegZbwSfdMeFPdY4u70Xruw3RU7QAFQIHJheVAsgUqYo&#10;lZ95YT/i3HYvbJhji/mjLTB9oBUm9rPBCA8rDHA2g6eDCZxs+sDegk6C6YaVaa8vU4xO98DAFxEA&#10;Mq9UQCpSPxsenMqtM5JAQyBR14wcwiGnpg654iBqK6hipTNUZkkyUvOjkJJDF5EXiYKSJJRU56Oy&#10;rhLtFZVoiExA7KJNCB46F3E+C5DmuQwFnptRM+AEWgcEoNnlKtocw3GLruGx1DXYEw4i2umXGnU8&#10;A+kEIzX0nwAhfQkY9J2A0FfqsaSVXn4GB6G2ZBhaM74EhHJDGOkD4WDQewKiuyAQSRCptedfBppB&#10;ynpDUHJeWdbNzWqQARIGGSrXFEnznHSLtkvDfetkNFjGId86Gkl0XEmERI4mCq28do8JkFd2dBCa&#10;LD0geIPTLndKPR7j41SCwejcPhjN/zuSfSmAEMuuP4eHXFaqTcVV+xjsFffgFosNBMRRzyQks3Ru&#10;cs/BC8M1MhwXr0V3+xcZAGzYpjtIdAfortt8dC6gUygkKAQqcsxZeOmhF49JmlUVcMhgONRHV27L&#10;dPOxVxIaPf2RaM+Uw3Q6VhMS23x94bdyCjIvLmHwrkZNyhLUps1HQ+Y8NOfMR0veQrQUzEN1+lSk&#10;Bvoi8IgDTm43xcUDdoi84IPEwOEIP+eLAxtMFQUcc8epXfbYt7onLu2xROIFN7qH4ahMHI+q5AkE&#10;wyQCYhIKo0Yj5fJwRJwZztRkPDUTV48shP/BpTi7ZwkObfoZGxZPwuyJvhjsZQdn2z5MO779GiAM&#10;INA/OamHQlcpT1bWqQ9RqZLPTQREA7Jr65FVW0tVIbuugs6ilPAoQlZlBtKK45CYG4aU3BBkF0Wh&#10;oCABJVkpaE5IRNXhcwge+BMCTIYjoe8U5JjMR5nZOjRa70eH3XnctA9SRg6S0aKf0jW8IhxeKoCg&#10;e3CUR4kJCKl3EDhQ8rSi9MeXrtRKXYMeEGqNOQPkq4AwgoTSHKovMYwBITJAgjdS1xvUILmRuwZa&#10;VxluemU7o5u/681rrM8gYQQIpWmUufxru3TlicprFnGosIpGpl04Uu3DkeMQiWZ5YMk+Fa9teW00&#10;mXjCG/+FchwCCYMMxyfnoKrruX1wy1f0XjpF/Vuig+B1e8UAE+i8pu5QeYT7WaZAW1xisJJw2OKe&#10;gAvuqUwvcnCDgSgtLoYu4IZr1/WYjGW8TdfA/yT99ex2HfWR11cGz30v9w7vCwHDc0+mZTwmqZ94&#10;JZWm7gXclpJzo5v4wOmvXlznnYI2j0Ak2m3Fnp7jsNbSG5sHeuHcitFIOD0D+WFzaP3nMKBnojZ5&#10;Fl3FHNRnzkQlS/3ssGEIPemC49tMcGKHOfwOO9Ex9EfQqf44us0GBzdZ4tQeLfZvsMTOlb0Y9G4o&#10;jBzN1GIiKpMmUeO579FcNgxpgQOQFDAQ6cETkRu1EMWJm1CSvBe6xCMoiD2C9ND9CDu7Ccd3LsK6&#10;XyZj7tShGD/M/WspRqdTEBU08rPIaJlBhsevlSctKXnPZW5tHQFRi4z6GqTXVyG9oRIZDWXIbNAh&#10;sz4XGVWpSCqIQHJ+MDKo9KgLSD1+ENmbdyBr1nLEu01GqvkklJjPQ6PVBtrkg3hofx5PCYfHtuF4&#10;yPz0IVOLZywFVUAQDuIemGIog6sIFOTpPUWpLHXS1BYM/sFvJedlivHCUbrZqo9Sq4AQGKiQUCXz&#10;BmXxe2rnqK6QUEDxFwDxZ/oaILq7YUV/Bgt5sOuNQwae26TgjmU8XQTdmnUoMm1DkWsXgSZl1CVe&#10;F0LklWMGAaHWAUiXawMg1D4On6vruamAKKBYav6besPAeiWVuwTPS/7edUIqlf/XEedYrHWPxQrP&#10;BOwlHEL531R75OOBlNSEu/SONL52XY/JWMbbdHcd/1z8rns6lcz0gfeLJ+8dz1wqn3AopIMoIuiK&#10;eC6FhEQ+p4Q0AfLGQwbczcbv1Kt+qWh090e4zVrs7jsKi/vaY7mnFfbOcUXMqYnIj5gFXdRUlEb9&#10;iLKoySiJHscSfxRywkci3m8A/A5qcGKbBQ5vNsMZAuHiQQ+c3O2MQ1vtsXe9NXautiAsbJDgT+eQ&#10;MgMVydNRmjAZupgxSA+UyksXJPh5Ij1oCOHwI4riF6EkaR3KUnahNPUgp0dRnHQM+fHHkB1zHKmR&#10;JxBz9TDOH9moAqLTOXQCQkkv9BCQwVm6gkFkgIMBEAKHAnniksqpq0VmnQCiGmmERAZdRHZdKQrr&#10;i1FcmwtdaSJKdNEoywtB7qVDSFy2FPETZiDReyLSrMej0GwG6ixX4rrtXjxwOKfA4bldJJ7ZRuOJ&#10;DMCqiSMgEvDSkFoIHLSUM0UwyMM5yjyB8ZKlkjLOIiGh9NpjeiEjJT2n45B1nwDxCQ5dAUH9ASBU&#10;/fGNKjK+qbuXgKGzZFQA8RUpYOC2os/gQEmXaBls5TWdwQu7FDwkINrMI1FmwWttFYI82zA02MXh&#10;PtdJGvKK6chTwlPs+xt5eMqZJaJ0gf7vAgRtuEgA8VoPiGc83maW0rH87/a4Su/JeKyiRT/umYVE&#10;wqGFwfhMrrGLDF/H/0p/jboeT1cZb9c9AP5M/D4B8dYzGa896bgY+K94PK8EDG46pq06rhcREB55&#10;XEfQejFt886g88jFv3gdP9Bt3POOQan7KUS5rsFZ7+k4P2USgjdMRfqleYTBPBRETkNRxCTowsch&#10;L3QEMoMGMyUYyJTAExf22uEI4bB3bV8c3GiFI9s0lBZ71tti/ZLe2LTcDPs3aRBw2AtRTD8iT/sg&#10;8hTnz7hThNA5N6RdHYQ8gkeXMJNA+AUVaRtRmb4HlRmHUZF+gjqDiswLqMwJQFV+CMpzQpCT4Pc5&#10;IAyQMB6YRfRncBAZAFFYU6dAIpeAyKIyamuQSUldhK66EpVVZagvz0djYQpac6PRlhqEskM7kDJ5&#10;GqJdhiDO1BfZfcaiwnQuWmy24qbDSTzQBOIx4fDEllCwjcdTBxnpOZYpRrxSOak6h2SmFpxXBqCl&#10;o+D0pTJykZp6vCIIpFJSas1fML145kB3Id/VpihAMLgHGTRV9AUk/gwQDNiuN2dXGW7Wz1zCH8kA&#10;gq+oKxgMErsuD01J/4YXTCOeEBA3zSJRaxqCIosg5FuHoM5WXvfH87clPDVpTMXkmQw6DyeBQ4Gi&#10;/w5ASI5ukFrich881ieO2ajRpiOM/912jwQs80rAatrzi955yPPU4RaDUJ4Dec//RgbAlevT9Vi6&#10;k+FaKvPdAuDPxGtNKLzxTFfg8JopxWvC4I1bEdcV8b8vUs+N5/JO0g0C7YU3YUu947l9dJFnUqQf&#10;RTJu+Uageaw/6uafQevBs2gPPoHamG1MA5aiKE6GiJuCosixCiDSLg9CNOFw+aCj4h6kQnLX6j7Y&#10;scIE21aaY+daa2xaZoYls7/F6kV9sX21HdeZYdeyXti7sjcOreuL09vMEXzMGamBQ1AYMwFlyTNQ&#10;njqfYFiF2qzt1AFUZx1HZaYBDv6ozruKmsJw1DH1r9PF6AHRYAQHAyCkPsEIAH8Gh1zp8yAOoqYe&#10;eYREDlOMbCXVqFM+l9c1ob66EfV5OlRGxyL/9EmUHNuPxpMHULVmFXJGT0Kyw0Ck9ByAwp4TUGf2&#10;C645HMBt7SXcc4zAA2XYsxS6Bxl0Vd7tEKsMQCuvlHsmIxURDs9dEvFCXitHvZIHtAQQjiJp3ZCB&#10;UTKUh6Fe0EEogKD7EBfR2ReiExDqMiNICCD0+q8C4i+L33nLm7RbyTqBRDd6LZadkoCXVOq5TQLu&#10;WUShyTQUJWZBKLAIRo21vKGL18tWhr/ntXDm9WF+/98NCNEnQPC7ci4fmV481mShnMcRyP9wi3cC&#10;lnonYZ13OgL76VDmVcb0gqW1cv3T+F2mGTzPrsfSnQzXUpnnb30mBvBXZbTdex7ne6lf4LG/VdIJ&#10;HacyMjfPn+nlR48cKhsf5GE+6g1B8YYpyBu6ntfuBZDH/p8zPXnoE4vbo4NxY34AHh8PwdPYQLQm&#10;7FcqKysYuOWSHiRNQWk8047w0Ui85Iugo644s9MG+9aaYPOS77F63ndYOe97rFnUB8vn9sK8qX+n&#10;vsWiGT2wYvb32LTwB+xfY4HTOzQIPOqBxIAhKIiZiHLCoSp9HqozlqEmcwPqcvaiLvsoZAi86pxL&#10;qMy7gur8INQWhaO+OBaNpfFoKk3AN4au0p3NlyJ90BvUBQhfrK+rJxBUCSRyCYecGnENtQRGHUqq&#10;6lGlq0ZNaiEqA6JQsOsoEucsQfr0n1E5fwmqps1G8aDxyLUdirxew1HRayZaLDYQDmdwVxuMu3QL&#10;9+2T8cguFY9ljETHRNxzicdDec+kHg7P6Bie6+Hw0k1GLpIn8mQwFXEQAgh52pGAcCHd9Q5CGdmZ&#10;697QWQgEFDCwJFWlNoGqgGCJ9ZcA8TV9frMqN6z+pjXuT/CFXBmUyo3ZjbhOnpbsTq+oFwIIugkZ&#10;fOUlofrAKgatZmEoMyUgCIkqyyh00I09skvmtUjldTQGhKpOKEhAc8p5qck3brmQuhcVEH9VAgkD&#10;IPJYEvM6EBD36CDy+J9c4P+3wScJy32SsZWAiPYpRr1XOZ64FvHc6LrcBBBSYdh5DH8kuY6Ga20c&#10;9Ergs9T/qmS9Xh/42x9dSjgt4edigoEphQf/A88cpg9Z+OiZiV/pLhRIKJXWPD/pNyF1FASFVMRK&#10;P5xndEb3B4bj9pRAvNgbhTfhEbiVeBxNaZtZmv/CwJ2DmvTpqE6ZSkhMQi4hkRQwCKFMF87ussee&#10;NX2xfuH3WDb7n1g66zssnf0DVvzck1NRL2xc3BcH1lnj0n4PRJ4dyrRiIopipMJzAarTF6M2Yznq&#10;stahPns76nMOoiHnFKeXUFsQiBpdKGqLI1BfGoum8kQ0VyShuUwA0diMXMJBWh1yxQHQOeQrEJCA&#10;V51Abp2kDAZxu0+S9apkPpvfyaqX+WqCoRxFlaUoL6/kD1cj53IMolbvQeJPK5AxYiYyPcci13UM&#10;ij0noNx9LCodR6HUfBzK+8xEo+kGXLc+jvuOQYRBNB4ypXjooL4kRoZtl3dGPCYYZOh3ZZQgZ6lz&#10;SGGpSSC4MJVgKaMMYa+UipRURorkYSDndGUqox8/tVeHflfewaC0bqhDnomkr8RbwkQeYzaGQmer&#10;RRdA/JEICeVG7XLzdkoNmH9HCjz0AdxV8hi2jIUgA7G802QSEKm4SxfRbBWFCrMQFJsEocKSN4N9&#10;PDrooO5JnYzycBLTE9r91wzY19zPaz1w5PeUWnnC4Veuk+kH7l/qXd7xWhh6kf6ZVLfRqTcseV8y&#10;P3/B+TbuN4YQP8Q8f/XAVKwnJI56pSDHpxA3vEvwQkpsnpfyu0bQ/ffE4+hyHcUddD2uL8Xt+Puq&#10;ZJ7y4HJFPCY6hk7JZ0p/znJ9pAVMChl59uexK93cgCi8Xp6KjxdS8DjOHzcy96Apezlq0+egOmEq&#10;ymInEBDjCYupqMv8CRUERl7kOMReHIhzuzXYsawPVvz0LTYuMMHZPR64cnwQgk8PRcT5IUjwH4bM&#10;4HFMVX5CZTyhkLQW9albUZ+2HXUZO1GftQMN2XvQmHMYLbln0Urn0FgUgvqyCDRVRqO1Kg5tVfFo&#10;r0pEWyUBkdvYhGy6gJTyCqQxmAUS+fVMFxRASJrQFRCdMqzPpluQ+UxCI0NxFAKIMgKiGGUlJajM&#10;0iF2z2mcHjELIYRCmi1zIotBKDEfjFLLEai0HolamzGotZyOBovluGZ9AHft/AmFKOVFL6ri8Ehe&#10;+KIhJKSTD52BMjIQ4aC+DUsqIqWeIY2lfxdAUOqwbFwvTZv8/EKTjKdMW54REiog6BhknYyVwFxY&#10;6XIslWEKHFRAfNasKYFhDIE/kFKx+FVAdHPT/lUxiI31CRAMXBnJSsaP+CCAsE/n9WSJYB2DKrqI&#10;EgKi2IJuwi4W9QTsDZ7rMyfpSUkwKIBQ05Q/BoScP8+LQfFXASEyDjzpVCSDvjzkfBWvzxXnNOz0&#10;SsXKQWnY1j8Fft6pKPMpwH3vYpbCDE75XrfX8K+Kx9DlGhofz1dlfPwG0UGoknk9FLroI6/LR3FI&#10;hINyDxFu8m7XB25Mjacztd1LpxsZigdZx9GStRrVyXNQHvMjKhKmEBbT0V40D9dLFqFDt4BBTZcd&#10;NwXxFwfh3E4Nti7oiQOrrRHvNwq50dNQED8DRQk/MZ2YgsyrY5AeMB7ZgbNQErEGNYn7UZF4ACXx&#10;e6CL246C2C3IjdyGvPC9KIg8AV3KRVTkB6OxPBYdtcm4VZ+G2/XpuFGbJg6iCZnVtYgpKERsQREy&#10;KqoUR6AAQg+BXM7LZ9EnOFAKHKqrkUVlKiIgamQ0KW5TW4n86jIU6HTIiU/HlbV7WTqMR6DNYGRY&#10;DES52UDUmg8lFEajzmYcGuymoMVuATocNuGO5gQeaK4SCtF6OCQwRxUREEwvBBAy1oMBEAKHT4CQ&#10;Js2ugJD6B0cjQHD6nKnKY5s4PKHNFjDIQ1yyXN3uc0B8Na34q/rDEu/Lm/Y/1idA0EFI8NJBvJfn&#10;LDQZeMAUrc06FrVm4Sg1CUG+eTDybSJQrmVJwXN9wsB/RUhIM6cM4yZjOrzhsSnt+ty3tDpIhZu8&#10;HUsFBJcb2fRuA+tPJIARkN1iKpTPYzjrkozN3slYRUDs801HqE8mauggHnnplIpBpS6g22v4V6We&#10;i7G6O64vZDjHT1Awliz/Eg6iT4BwF0CI6JhYGD10TcTdkZF4sCwMb69G4UXGJbSkbkB53M8oiZmK&#10;hiwBwzLcKFuGayVL0FIwn2nBHKUJsyBqEuIuDsbprTa4tNeJgT4Z5amzUUH3UZE+D7lR0xB4yBMn&#10;Nzni1CZvhB+bhZyQHUw3diDWbyPCzi5HwLEFOL1nNk5snYtT25fh6ukdSI44jZKsMKYVBERdNgGR&#10;g5u12VJJKelFA5LLKhBbWKxAIpVuIq9BdRECg+7goLgHOgfRJ0BUNSCrqgVZNQ10JUwr6iqRU6JD&#10;elwqLqzcjt3Ow3HZyhcZ5r4oNx2IOrOhqLcYg3qryWiwnY12h1W45bQHD5zOM7UIwUP7GDyyl7cl&#10;qa+YUyTPEGjV1KI7QBhchAoII0hIk6a0ZhACIkkxBA4igYZIloleOsrgMpJeGNc7/Bcg8T8FCEoF&#10;hIyolAultUSbjTeExBP7VNywjkOjWSTKTEORbRGCDNtw5GvjUM+b9gEBIQO1vCFUlF6ULNGVQV+U&#10;41P1gfv+KJL5z+oV/hOp+5Hu3c1OWUji/3XIPZmpRTLWEhDHfTOR5JOLFu8iPPOUSkGenwDpP04v&#10;RP/TgOA58vvvpbeo0s9GHkiTPid0bd6huDktCB/PJuJ9YiiuJ+1BbeJyVCbPR1PuL7hWvJLOYRla&#10;CxejMXceHcTPqM0gBAiJvMiJiLngy3RiMEoSp6EmczZqub4mayF08T8j6twInN7mgR2LNNg8rx+2&#10;LhyH7b9MwabFE/HLrCGYM8UbP41zx9SRnpg2cgDm/TgKq+ZPxfbV83Fsx2r4HdmG0HMHEB94moCo&#10;lw5Q8pBVM5JKKxGSkYO4wiIFAMaAUMDAZQYZUgtVqovIJiByKpsJizpk0EFk1pUjs1yHjNR0+G/a&#10;i30+4+BnPxBJFgNQaOqLCtMhqDYfgxrzaYTEYlxz2Iq7zscIiAACIoKAiMNjpgAyxqQ0ScoDWQIH&#10;9f0Kat3DHwFCkUCCwW8AhDEkJMUQQBg+S32EOIvuAKGqm+D/K/rfAARvTmnRkOZUZRg3TTruWSei&#10;1TyacA5DunUYEh0ikOYUi3JeszsExHPpJMVtlSZYfTNs167VhuPt2jIhki7GX1PXbWUfv9GRSAep&#10;CqcMBLumYHu/ZKz2TcGmgWnw65+NfO983PIsxGuPIiVAlZRGuaYMQOMA/svq5riV8/mT/XUBxEce&#10;0yf9ESD0IHwnz2d4Ziqdp2QYQxk8+aZTGG4MJyB2p+B9YDSuhx1GXdwGVKctJwyWozl3GUGxRBnF&#10;up6OoiFbVW3mz6hInQldwlTCYSqq0megLnsW6nPnoDZnEV3ELyiMW4CIMxOx6xcP/OhrDnezH+Dr&#10;aI3B7vZwsusDG/NvYW36T1j1+R5WvXpQ38Om93dwMOkBD1szDPfQEhwDsfLn6QREbSPy9Q9dpVfV&#10;MNUoQnRePhIKCpBZUcF1dcgXB8FpLmFgUI4AgTJMRblVBEllPVJKixGny0ZcSQZSS/lH6/KQciUI&#10;wSs34eyAMThn5oooMx+kERA5pmNQajobjZZrcVNzAA9cLuCBNggPNVL/wAAmHJ5KM5yGkGBqIW+D&#10;UuSsygAHY0B0hYTiJAiAroCQ+oendvKeTnWdAEMgIYCQR54luL+EhATMvynjG/qzYOsMuK/pixta&#10;r+62kXkp8d/wd2RMRmkGNQBC0ownNsm4bhGLSvMIpNqEIYoQjnGOQb5LCjoYqJJmGByEPMKswMEY&#10;EFKC86aXl+9+UNr/ixj8ok4QGOtXg5Ttvjz+31zoDpwLkUuAn3FLwjrfZKwclIKdA9MRRvdQ48X0&#10;Qkkt5DzlOvL/UOp+5FrKef+7+vwYFP1FQEjLhOgjAfGrB8+JcBAJID4KDLoTf1MkrR1vvKQvRQaU&#10;d6rQRTx0isPd/pF4Nj8WN9ZfRO6m1Ug9PA+ZV+cqr9STSsvG7KUEBB0EIdGYu0BRffZ8QkIFRW3m&#10;XH6ey+VUHucJlOqsFahMX4G8qGUIOzUXS6d6w7nvd3C1Mkc/Fy28XB3h6GAJkz7foXfP79GnR0/0&#10;+f579P32W5h+T3D07gFHc1O421ljoJsTAVFTD5F0k5aWjLSKKsQQEGHp6Ugu1iGPTkGBRHeAqKpS&#10;pp/mK6uQVVqKmJxkXE0JweXkQERlRyGvLAdF2WnICPDH2Vk/Y5fWC8ctvOBn4ovIvmOQb7oQzVa7&#10;cNvxNB46X8FDbRgeOsTqB6BlIIsICHmngdJb0tAp6k8AIc2Wyjs3ldYJLndUQWAAhOIY7JOUeam0&#10;lDoJefGLAEIZLVlqoAkFw6hKMvbhH7dGdK+uN9zn678OiG5vaCN1t40sE0CIi5C+EgogpAOUo9qa&#10;cdsyHjUWkUixC0eYNgKhLjFIZ+ndwG3vO+crFZRvCAoZSLYrIJTmQaUWX35Lp+ijq+hLSAgYftNP&#10;DYAQGR/nR2cd3WIhEpgq7nOPx7KBUv+QgoMD0pHknYd2phYvue1HqfNwIRwMgJCA1e/nv6y/AIiP&#10;AgYjKYAwQOKPAKHf/q0eEK8JiLfSIU/64rDQeuyRgHujIlE+7hACR/0Ev4UTEHV0OooiF6ExaxUB&#10;QUjkLFVSjqY8uom8xWjIpXI4ryyjCAUZiao5fxEBIQPSrmCqsQrVmVvoMnZh5/LxcLfsCScLc3ho&#10;neHr4w13D2eYmvVG79690ae3Kfr27AOTnr1g1rsPLPr2hVVfE1ibyLQ3vimoVjs3yeAu+XWNyKmr&#10;R2KRDuEEREJ+vuIiBAgCCpGxexAoZFEyFaWXFiEuJwmXYy7h+JX9OHhxG86FHkVCThRydKnIzIhB&#10;wOHd2DVtGlbaeWJDD3ec7DMG6ebMt2xP4K6WqYVTiOIe5C1NBvdg6BatvHWaN5OMNCy9JP8KID5B&#10;gqXUKwGB9IkQSBAWAggBg1r/kIxH1rGKi/gECL2DEDiolZbdA6K7ZerNZTz/Nf05CP5dvWXwSQuE&#10;OnisoS6C52CfjgdWiWiwiEaaHeHgFIFA11jEuaei1CMXN3i8z/kdeRmNfFf6Jyhv5NafnwBC7dwk&#10;pXr3gDC4BoGDseS1/0oXa+W7qtN5STi0afMQxP9ys0cMFg1MxNqBKTjjk4k8r3zclQ5JTEN+4zF8&#10;VBwEga20mHz9mn1057EYqbttDFJB3AlscXfd/UefQaGrPLnO8yuQUECmphhvPLMICN5DUmEpsKNT&#10;kwcFH/aPRZH7fhyzHovjo0YifMcsFIb8gobM1QTESgKCKQfTjcZ8ph2Fq9BUIFqNlsJ1aClYi5Z8&#10;zuetJCRWoJ7b1mQtR2XaMlRlbERJ8h7sXjkRbhY9YN1LBoSxgpPWERqtPSysCAbTvujdxwS9e3FK&#10;OJiZmsKCIJERpWysLGHN6Tf51XUopAyQyKtvQHp5OeLy8hCVlYW43FxkERJ5dQIIg4MQ10A4VFZS&#10;Fco0s6IcSUVZiEgPxcWwYzh0fiN2HP4Fh85uRFD8ecTnRTFtiUNwlD+O7t6KlcMmYrX9KByzm40M&#10;+x24pQnAA6mY1EbikSZGeZHJUwfpxKMC4oWU/gocjCBhVP8gL0eRPhDGgFAgYej4RBehAIIg6CoB&#10;hMDigWU0ntgmcLt0BQpiaQ3uQZUKiK5A6Pr5sxus6+cv9P88IKQjlbRAyHsppKJRecycacZbhww8&#10;tk5Gi2UsMm0j6SAicdktFmEeKcj0yEIjb2p5W9VzHtcrflfqM5SOUYbz43IFEAwYtYtx94DoCgcV&#10;EDw2I0DI8d3X5qJck4lzzvFY4xmNRb4J2DIgFYHe2SinlX8iv8Fj+J2//6sAgnCQ7tn/XYD49P+J&#10;Pv0//zkgPigw47WXOgilhyXvIfdsBRAfnHjfENzPPJJR7ngCZ3pPxYl+4xGyYjYKAlbQQWwgINai&#10;IXsVA59uIn8Nmos2oKVoE1p0W9BatB2thdsIhk1ozt1IkKxHXZYMn78MpfKGrpS1KIzfjh3Lx8HZ&#10;7HuYMY0w7d0Xlgx6a1tLWNmYw8yccKBj6E3H0NfMDOaWlrCwsYK1nQ3sHOxg62ArgJBX2dUoknkl&#10;paivUxxBaGoKriTEIbWkmO5C3EP1J0iogKhQwJBBoKSVFhMCKQhNvgK/8MM4fnEDdh5ciD1HluHM&#10;5b0IiL+A4OxwhGfH4GrYVRxZsxNHJq5HwMBtKHA/RfcQgYeOUXQP0QRErNLfQSom5TX0CiAY3Ep/&#10;BgUAdAB0D9IxSl4Zb5ABCor0LRjKy2ApacY0OAVJK0QyL05CwCHO4Z55JNOMBG6nAkL0WXOnkF+C&#10;TQLGEDRdZHxj/TX9NwGCeqsEudolW0k1HLPw1DYV7VYJyLWOQqRDFAERj8u8SSPd01FGF3GHtvkx&#10;A0LebSFORFoaxOJ/lPPj8b6jpX7L4FXTDAGDOAk1EL8GiN9lO/2xKe6BekW10dWk8z84LI92ExBL&#10;+8dhn08qYmjJ6+UYCKBf6SD+xd//TX+93yrf//x8jfXvAEKRHhCG//XT/6v/L1U4/IeAIBjeEwzv&#10;5ZUJBIW8N0VetiSpqgDig/RY5fo250DEW6+Fv9tsXJ46E3lnVqM5awfqMzahLmM96rPXExAb0VS0&#10;lXDYidbivWjV7aeL2MdUYxfX70Bd5lZUp69DecoKFCcsJRxWISNsPTYsHA5Hk29h+sN3MGFKYWLS&#10;hyAwhY09YWBFMJj0hqkMUkswWNjawJJwsCYY7Ogy7Jzs8E0eg72gWuDANIJSBniR3pCcRmakIzAh&#10;nm4iF+llpcoyg3vIrqJrICAyBBBUWmkJt4/DhfDTOHl5Fw6eXo0d++Zjy46fsW3PL1x2CGEZEYRI&#10;MpJTU5F6IRaJawMRN+Y0yrwCcM9RXgAbq8DhMadP9E9rPpeAVpoexTV0OgQBhHSn/hogOrcTWKgO&#10;whgQUkGpVkiq+5bWjLtmEQSENHvKthkKHBRAUF0BYbiJjPVl8P8V/eeA+MggFXVdLgEkUkpIcRE8&#10;NuU5DbqI50wzbtkko9gqFgkOsQjxToF/vzQEeKQixysHHV6FuMsb/yn3+4bBLX0fxOIrNl9SJpbg&#10;75RSXH8MdA+GCksFGNSvDOzfCI5PEqehX/+OQSvPMzzneVfSqYU6JmC3azRWekVjTb94nPRKQwaD&#10;q537finOhL//u/73JZjlAakPSvB3nv/n6oSDqs51Xa+TKnERfwaIbsBg0B8BwpMgYGohTkJ+R+0m&#10;z5SPzlQKmA9S18P76p5LJEqcDiFUsxhnfaYgcz/ThowDqE/bidq0rahl8Nfn7kBj4W406w6gpfgI&#10;dZTAOMzlB5hW7KVz2Ek4bEZZ0joUJ65BVsQKhJ1dgCXT+8G2zz/R94fv0YeA6N2XkLDoS5dgAStb&#10;M1hYmhAOlrC0t4WFnS2nNrAiIGwJCFsnewFENQFBZ6BUNtIV1FQhh8vEHSQU5CuQCE9PUyAh6wUQ&#10;AgaDMsrLFECkl5UgJDkax/wPY9eJddh6YDG27Z6HNWunYdHCiTh8dDuS0+OQnZOJksxCdMTXoPFg&#10;HvImBKLaIwj3CIRHMkqUVsaYJCCoZ5p4wkEt6ZVAZkn/NUC86gKITkgIIJhq6AEhbkEA0dlioQJC&#10;wHDHNByPrKXZU9IRVTJ+pfL6tj8BhPpMQncA+DP9Z4DoGgjG68T+i6Q0FwfwljeoMjgLj1/Gn3xg&#10;m44qywSk2ycgqn8W/HwzcdorFUneTDO8C3HDqwiPPORxZu5bApQ3shKkhIxSr/IZIGQqv6+vk5BS&#10;362YUCjG766cUvJZlku9xTsPHa12ER7z3PP5X5yTwWE8orHKOwabPRPg55EBHfd9i/t8Lfsm4KRj&#10;1m88j1/l/Ny5L3f+Tpfz/0syukadkuv/pYv4HBD/oYPwzFT0K6+XVNTK9VHcnTgKQuKDpKwsfJ7S&#10;xbV5+SPWahWOW41HykamFMlHUJ9yELWp+1CbsRd1OfvQUHAITbpjaCk5iebi02gsOonavKOoyjyA&#10;8rS9TC12oiRxG4qTtyA5eDlO7Z6CGWOdYd3nW/T54Qf06tUHvQiIvgSEpZ057DTWcNAQBho7QsGO&#10;zkGmAglrWHO56Jv8OrqHWgEEXUE1A766HJmcGtKHxMJCBCUlIiwtVYHB56lFmeIsRJKGRKYl4nTg&#10;aazauQTzV0/Ghu1zsGLlVMyYMgxH925FcVYG6gtL0JpRgdshlWjdQlgMv4oG1xACIv4TIOT9Fk+p&#10;Z45xBETCJ0BIcKsBL6kDP8sbo+XdlSIBBCXdrA1drVVIqFIgQUAIKGT0KXEMhkrKzwEhQ+fLSM8C&#10;E0LF2EUogJAbSZXSxZk3rppbG8SgMZaUXlwuHWa+VOd3vqbP9mVQNze/8XdUQIg95zpJFXizvhKx&#10;9HrllIsn9llosE5GNkEZ6Z2JcwTEMZ80xBAQ1V75aPcuwgPpvcj9/OpMi09AiM3/nXCQ3oGGrtWd&#10;x/7XAfGWgHjFwH9AN5OuTcRR5yhsUNxDLHZ6JCKEeXqNZzHuEwSv5Vx4fQVyv/E8lCD7rwCCUo+1&#10;81oZA0JtlpYpg9sACNEfuYivAoIw9cogIDJ43HRhvA4fKQUQTCukslKe//kgPXjdk3DHOxTp1ltw&#10;3nwq4patQGnYAdQmHqeLOM40g7DIOUpAHEcTwdBceg7NJefQqDuD2vwTqMo+jPL0AwTEfugS96Io&#10;aRdiA1fgwJYJ+Gm8K5xs+8KsL+HQ2wS9TJhWMMWwcrCEm5crBg4eAHcvdzi6OEHr6gIHZ0dY2TPd&#10;sLOEua0lvilgoOdVljPwCYUaFRAZVeXIYgoh9Q0ZFWUKHEJSkxGfn6fAQNILqbjMKCtTUguBQ0qx&#10;tGBk4HLUVazY+gumzRuN5aun45d5EzB9eH8cX78W5VEJaIrJQesVWtm9GWieG4danyC0a8MhT2jK&#10;Y9xPCImn2ng8EwkglKHsWdJrCQQGuNIioQQ/ISFQcONnvaTF4q1e6pOZKhgUQMh39YCQpzvFQXSm&#10;GSowJMVQASHNoSog1DRD6iKy1NYAI0AokFDgYLjRug9eY5v7hT67WT9X9/vqXp9/Vw2E32jRxUW8&#10;9cjHa0pGb5ImzOeabLTbpKLILhkxvE5nfTKwf1Amrg7IQZFPPlq8dXjAIFUAoTiIfAKCQaoEiwqI&#10;z8Emv2cAhAoECQgBhAIHBrWsE0DIo9LPua/rjpmIIyD2usZgjU8M1vWPwwECIo6AaPMqYYpTwgDi&#10;fnl9BaTiHlQw/NcA8fk1l3NQAWHon6LMG4sglO/8StfzuQyQEHjwGKW5U9lWYCESB8H0gvpVvq9c&#10;H0mv+B8olZXyyDol9VzuqXjoHQWd7QGEWC5E9OwVyDqzE9Wxp9CYcZ4pxinU5dIxFBIMxZfoIAIo&#10;fzQUX0RtwVlU5pxAOSFSTNdRlEglH0bYpTVY98sIjBuuhbOGqYSZVEiaoreZGUyszAkIK3j198Tw&#10;UcPR39cXbh6eBIUXnNxcYUMXYWFrBTNrC3xTnJGD3BymD5VlkDdyZ1RXEhAEgDRdMt0QaKSVFSGG&#10;wR+YEIvo7Cw9ICqRXkrnUKxDiq4QKUX5nOYiKoM55eFdWDT/JyycMgbzhvlifj8vHPlpDq3TQWQs&#10;P4bcmadQPeEyWgeF4qZzJO4zvZBu1E/1ek5YdIqlvDyyLYCgc1BaJAwAoN5KBSSn8rDVJ8kAMJzK&#10;Onkfp/r260694r4EDAZIqICIw22TMDy0iuFncSuSksgDXPwDWdqpHYg61dWKquKNogR+5w0pN2LX&#10;Zf/dMgSt5P9yY8rjydI0Ka0Scswy8vUd21TUWiUzzUjFBd6w24bm48TIQsQP0zHNKMETBvcbF+5H&#10;0hQJUCnBBYbK5yIGv06pW3gvv8mpUkIqTqGE8yX4lx4QHz1YatKNSL2BPDb9jt97wOOodspEMP+b&#10;He7JWD4gEet843GGKUaOewbuMfDectvf6F5+4zFIQL/15Pe5/DfOq7D48rz/TEqg0g2IIxB9BgIj&#10;qSmUKqXnpAICXsvPZLxvOR4DdNR5kTieX7n+A7d9R5fxRl4A7UX3QAfxgW5OWohkfM1XvH8fecah&#10;zuEc0ugiosesQuLmDagMJSCy/FCZewbVBeeZUlxGW1EYOnQRaNOFMd2QwV38UZ53HsUZZ1CYdBKF&#10;CadQnHoRfsfXY+IId2jt+sDctAdMTHvD1NwEZoSDubW0VljC0UkLTy9veHkPgCfl5uUDZ3dPuggX&#10;pheOMLNjipFx7grSI2ORx0DPJyByGPzZkm5Ic2Y904/GGhQ0ViGxKAd+MeEIS09R6x3EPfA7olRd&#10;AZKLcpFekovk3DScP3sCW5YswpLBQ7BY64p1jh440X8cIkcuQvyAFch034oa9zO44SJ9HuKUcRlk&#10;fEmDBAoyToNI6RglgHDSA8IYDgIGQsAYDu/dpAekKgUSklrI9yQtMQKEpBYCiKd26qhU0gfiVt9g&#10;pamzExB0Dwogcj6pKyS6ljqfw8BwwxjfTP8T4m/ydxVAMEjfsdR9J8FMNyA2+g1LrUcOaWixTkUu&#10;dZGfNw0rwL6xOoSMKkadD0twFwEEUxUGqNpzkoEidQJy0xME/4frFUBIacqpAgPCQfS7CwFB/c7t&#10;3jOY3nrpQcl9veUx3aSLyXdKxyX+d1s80gmIZGz2TUSgVzLKPDLxhEEpIPqdgPjdWT2XNwTEewbq&#10;7zwOgUT35/3H6goIw7MSxv+fqHtA8PvG+mL/6nF2AoKAE1i6lSqAeOuVh9fSm5KSQWWkwlfcmfRY&#10;fcU0QzpNtWmvQOdwGFEDVyNi0UpUXGE6kX0FFfkXUFVEx6ALISBicK2I2+piCIhw1BQFoTw/ALrM&#10;iyhMPo/8+HPIib2AIztWoJ+LDUx7f4s+vb9XAGFuRSdhY6HAwdzKAtbWNnBwcISrhzc8fegivPrR&#10;QXhA4+IGWycnWGjs8U3w8s1IOOOHwtw8lNI1FJWXI18qI+trkddQgzzCIb+xEkkM/sDEKAIiEUmK&#10;WyhUwCCdo1JL8giIDKQVZCA9MxkRfhdwctUqrOs3CGsttDho7o4Lpr4IMx2HVLOfUWK9CR3yQBbd&#10;g+IcpDR3kGbNTkAYwNAVEEqzpcBBRnsyAkNXOHRCQlyGPK2pSgWE2h/imb08i0FAcfrAMgo3egfh&#10;vkWUsk4e+1YBIe7hcxkAYWjqNL65PgeEPjCMPv9PSW7gzwHBY+ENKVZaBl55ps1Ch30G8qxS4eec&#10;gS1D8rBrdCECRhWhsn8JHvPGfussUFGbTaV5Us7lA92IMSDeMXB/5TK1rqGEv6cCQiTbCSDeMUDE&#10;CfzGYH/NY2olaJMJ/1NMETd7pWN1/2TsISRifTJR7y2v7+fvEBDyrMbv/J44BtmH6iAM6Ub35/1H&#10;+hIQnTL+D0WfA0K2EUgYSfmfJb1QP3++P3XZZ4DwFEDw/mHKIU2f0mwsgJA+JtL1+rF7Am65hKHG&#10;5SwivVcjcPovqPA7i9bsULqHy6imW2gojkRrcQLadSmcxqOxOAo1dBIV+UEozbqCkjR/5MaeQ3TA&#10;IWxcNgtOtibo0/OfMDPpBXO6B3NxDwSEOVMHM0tzmJqawczcEk6urgSED1w8PODo4gI7OgtbJ0dY&#10;O2nwTdTq7cgKDEFRYQF0VRUopDvIrSpHSrkOfvEROHL1Ak6F+XE+BKHpsQhNi0NYWgIhkYPMcsKh&#10;OBexOckISY5AcMxVBIdcQvC5Ezi/YS1LhSHYZO6M4309cOUHX8R/OxZFvRaiyWIX7mr88MhJmjZT&#10;CAl5GOvrcOgKiLduekDoUwkFDt0BQr9OSUP0MqQcklY8p3MRByGQuGcegWu9AnHPIkJxFAogxEXI&#10;26cZTMaSEaO7dxDqzfHZjfm/BAjR7wxgCVIBhNLzURwAj1ceOnvJ47/pkIVCqzRcJQh3DcnH9tH5&#10;ODUyH4UDinHPXQBRzBtYKjzpInheSstFN4AwLBNASHrxOyVTqVAUQEh68S8FEEV4TkDU0FaHaRNw&#10;yD0FG/ulY1O/ZJzsl4ocn1xc81ZHipbfFMfyu6QaUhfBIJNrq6QYXa/xX5QBEH8JEno4KIDQr1e+&#10;+wkQ+mXdAYLfUQDB85frImB750kQSHohgHDvBIS8lUtayZ66JuKBezRa3QMQ5bIG/mMWofLcBVzL&#10;ikYNAVBNENSVxKKpOAUtxWloLk5GPSFRrYtGRV4kyrLCUJYRjMyoczh7cAPmThsFO4veBMS3MDNV&#10;+z4IIMysCQU6CTMLM/SVCktTUzhoNXQP7nByd4aDiyMBYQ8brT2stQ74JvPQaZSmpqGwohi5NYRD&#10;ZSkyOR+ek4pVB7Zh/KLpmLFmHjYd3wH/xBAEEBQXI68gNo/5a1mO0vfBP+YKTl89hcPnDuDw8Z24&#10;dOYgLu3egp3jx2Obth+Omnoj8IchSPvuR9T2XYPb1keZWgTioVMs7tHuP6I6U4s/A4QMU/85ILqC&#10;4YPy/L2aYnwmI0CoaYbUQ8TjsU0s7pgyt+txRQGFCghJM9LwUt5dKa+n00uGiBdIdAWEWkElN8j/&#10;HhA+SYKJEkBIa8J7jxLelEwBlBQhj9cmh6VWHu465qDUOg3hzlk4NKQIWwmI/aOYKg7Q4YZHKV4T&#10;EPK8hATrW97kovfdAEIgIJWHCiD0kJBU472HCgjJxf8v9/Obkw4P+d0i10xccI7DDs8krO8vg8Sk&#10;4IpnOqr7FeKhl9SXqL/5QYBAZ6JUdvK8FOnz+m7P+09kDIjPgp1S/7dOSBgC3RgQBnV+5/P5L7ZR&#10;rpVcGzowAuKtF+8bY0AwhfroREAwjZUHD5/SRdz0CEGsw3r4D16EqhOXcC0tFtU5oagsjEBNSQKh&#10;kEYnkUGloo6QqNIlEBBxBEQMFYnksLPYsmouRg3yVN6M1afXD3QKfekYCAXCwcTSROkHIfURJqYm&#10;nJrCVmMLrZsWjq4aAsKB7sEWNo76Zs7coFCUlhQiu64MaXWlSKsuRTKdQVB6HOZvWYH+U4Zi+Jwx&#10;mL5yFpbvXo0dp/fg+NXT8I8NxKWoAOw+tRvbj27FgbN7sPfkDuw7sR1BPMiokHM4uWkldo+fhJ0O&#10;A3Gq9zDE9JyOWqutuO94ns4hDA8c43GHgfiQLsJQ79AdHETGdRAKGOQFN5y+V9QJhk4ZQ6MTEgYX&#10;0QmIBDyyjsFtk9BPgBBnIfUQhtYMafYUMLxyZMohDkKfZnwOCMPN8f8vgNApdQASsJ8AIaWyHhBv&#10;eNwPtLmotslAPM/l5BAdAVGAHSNzEeNbhEZ+57kzXYC8co43+Rvu742n1DmopWJ3gPjUtMnf/OBe&#10;wmCQ0lPSDwKCcHhPSNzg8aXyvznkFocN/RIJiFQc8UhFvFsWrnkV45UcKyFgcCyG+g35LdF/CgeR&#10;AghxIIo6YSNTdRv577pTZ+CLDFBQIWC0Tu4Do3uhc99MVzwICM9spf5BHgKUplsBxAf+B3JPveS9&#10;/dw1GXdcI5Bqtw2hA1agev9FtMVEoiI1COW54agqiketTsCQjloColqXjIrCBK6LR2mmQCIW0YGn&#10;8POPo+HqYAGLvj1h0qc3zMxM6RhMYUqZWPb9BAhzeVGvlYXSpdrB2QGObo7QuGjoHgQO1rB2sMY3&#10;+empKKwpRXpDOZIJiVQ9IILpDOZvWY5+kwZh4PShGDZrBMbMG4eFWxZj15ndOOR3GPvO7cWa3Sux&#10;YusSrN25DCu3LsKa7Utw7uphhMWcx9kTO7B30Txs9BqJAxajEdZ3Dmrs9+KRcyCeKM9cJOK+JlVJ&#10;MxTn8G8BgoH/GQS6AkLVp/VdAGFIM6Qe4qFVtAKIaz2ZYugBofaP0Dd3KoBQUw3jOojPAPHpxpAb&#10;qvOm/F+RBKwAQh+snYCQOhEVEO94vI+dctFkm4l051xcGKzDtlGF2DwqH0EDi1DG4H7kUsJzpPSA&#10;eM0AFkAICKSV4gtAcJksFyfxnoB4I4CQ+gmmKf9Hq2MQ6AieQkR6ZmC7RyxW9kvAhv4puOiejnzX&#10;XObhpdwPxQBW3zPBa6kHxL8IJHFE3Z7vX9QnKHSj7rbvlOosPgW+ESAMywQCBvfxaVs9jAyAeEdA&#10;vPdQhy1UurBLT0otYc00VpriBRL3nKOQb78fiQM2oXbbRTQz/S+NCUBJOiGRF4PKgkRKwJCIsoI4&#10;lORGo4TuoTgtBjkJYbh4fC9GDfSERe/vYdanJ8xM+hIEUtcggKBjICBEAgwrgYOtNWztbWHPNMPZ&#10;3ZVOwlnpOGUtnaUcrPBNYXEBsitLkF5dRpUjq7Ic2ZyPLUzDqv2bCIbRGDJjGIbNHo6xC8ZixuoZ&#10;WLpjKTYcXIddJ7fjmN8BbN6/GhNnDsegUa4YNtYdi9ZMx/ZDq7F7z2psX7oAG4dNxEHNjwizWII6&#10;zVE8cwnDK00sXthJS0Ia5JFuQ3rxV1IMgYQBEAKBj12g0FVfg0QnICKZYoTgRp+ruG8hgOjsnCWj&#10;Yb/SZnxyDt0B4nMX8f8kICQg/gNJwLK0/52B+rtrKa+TiKU6A0yOUx4gkvqSF7S3HbZZyHPKwZUB&#10;Bdg1qgibx+lwaQjTTZ8S3Gaa8Yr7eMt9fgEILv+VUHhPCIikvkEciwSzwOIdl73h9jL/O4P7V0kv&#10;CIpSWvYAAmK9ZxyW9YvHFp8UhMuzFwzSN65lBIykKWrFprRcCGBkn+JYDPuW3/1D8ftf11cAIYGs&#10;BHPX/0CkgqDzPxZIqKAwfFb1OSTUPhaynPcHAfGe5ynPZyhjmsp9QzDLWB2veX8pY6Gy0HrkFIcq&#10;x1MoGLQPzRv80HQ+ELqgcyiMvwRdRjAVDl1mJIqyI5CfFYpcgqMwNRR5cSEIPn8MG1csgqfWDn2/&#10;/ycBQfdgYkIHoQLCjIAwY4ohT3JaWZvDxtYKdna2sLWzh0brDK9+PvDw8oKDo4bQsFGe1/gmv6IE&#10;mVRaeanSdJlN5RAQyaXZOBhwAj9vXIhRc0dj6MwhGD1vFCYsGocZK6Zj/b5VTCt24eiFPVixaR58&#10;htGeuPaGk4cJho73wExut3rtXGxePA+bR0zDcZc5iLFZgybNabwgJd84xOO1HW0+AfH8M0B8CQcD&#10;IOTpTWMX0QkI5nSKdesKh85l6piA+qbPT2mGPC0ajwdWEbhtGoybfYPwwDLSyEFIPQTdw6f+EN07&#10;iP9eQKhB8W+JwfwrAfEvQuF3qUV3L1MgIcGmDnySx2DIp4vKxx27XJTQ5gZ75+HAiGJsG1+B0yNK&#10;kTSwBG3eZXgqdRF6QCgpA/cvgBBn8iudyQdxJ4TGB8oYELJMICEB+xuD+62LDtcZiJmeeTjlxcLH&#10;Ox7LfBKw2ycNqV4FuCnOwakU/5cpjQBCmk/f8hwM+/2/ekDI5195Xr99RbJOrTD9Umqa8ieAkPkv&#10;/gd98Eugcyrz0hlK7SBlWCdAkPvAWOpyQ+/KTyNfExAygO076YAnL1pWKsOlUjwNz7QJaHW6hKrB&#10;x9G+yh9NR/xReOEk8kJPI5+QyEsIQG7iZWQn+yMz+RLSEi4gM9YPCYFnsXv9ckwcORj2BEGf778l&#10;IOgeTM0+OQgBhDkBYWltSudgCXu6BAd7O0JCA63WFQN8B8Gn/wA4ah1hR0DY2lngm2wBRDkBUUoV&#10;FyNDpyModEgtzUNIRjT2+R3C1BXTMHTGYIyYPRTDOZ0wfwx2HNuIUwEHsXb7Ykz6aQjcvC2Yv/SC&#10;MwHhNsAKw8d5YMmiqdj881zsGDoT510XK7lVm+NFBnsMXrOUlhe2vNAQEIYUozsodJEAQoEEnYQE&#10;uwS+gEBeXqICQZUAw3hZJyDk6UwGvOxHAUQsARGuAOKWSZDiJgy9K9UBbAUkn3ea+hogVEj87wJC&#10;gvajBCYlpfy/CIhfPcp5LcqU9Qog5IalpX/nlIcnDgWo1uQi3C0bJ4aVYe+EOhwdVYHQISWoHlCO&#10;e96leClwoAz1DwIIJRD5W8rvcZ2S0nC5/Kb6O3qYCDBcdXjG+XrPQkR5seDxTsWKfolY7ZOEIz7p&#10;KPIuZnpRjt+c6BSYhigBS0CIM/nI/f/O3/p/0VnIvgVIsqw7OPyZfucx/M5r+jVIfNIX/4OAgP+x&#10;lPwG6YNeXW5I22Q4PJG6jTJordF2qtR18joFebWCAQxSYL3hfSa9hm86BaJ54Dl0LPRDw/bzyD1y&#10;CBkXDyEz+Dgywk4hPeIUUiKOIzHiKBKo2KtH4H90G2ZPGgGNFSEgFZO9esC8L90CAWFpbq40c5pZ&#10;9IUF0wsrAsLe3goaB1toNPaEhCNcnN0xaNBQ+Pr6KmNG2NtZw86WgEgrL0ZKaRFSSoqQXFyIZF0B&#10;UnR5nOYgriAVlxODsPPsTizaugCTl4zDsOm+GDNrKPac3IJzgUewZOUMDB/tDhe3vtA69YK7hxkG&#10;D9Nixk/DsX3tIhxbthonx/2C4H5rkeO0H+1OAXjmxPRCWi2keZNBL/ozOBjAYCzpVSkBLwPKGsOh&#10;O6mAUCEhDkJeqvPCMRFP7GJwzyJMAYToobUAQgaNMTwKrsLBAAh514QBEIa++4Z++6r+9wDxKWAl&#10;sChJMboCQm52ubllfAWpQX/lWIQGh1zEMA8+P6gMR8Y34sDoClwaVowifr7RvxQvBA5yLAIHBrwA&#10;QoJUfksCz9C7UAEEP3ceE4ORcHhP3aMbKO5XiMs+2djTX/o+pGETddYnC5VeJXjpVoHfnaSDlT5A&#10;ub8PekDIb/xfAyA8/2uA+BeP6U8hwd83SPkfFKfQBRACAH3Qy7wCCHmgT69PkCAQZJtf9VK25f0o&#10;L2V6xUJOvbdTCAjey/IUMe/9B9owtHtfQv1Ephrz9yJ29XpE7lyHqKObEXN2B2Iv7Uak3w6E+29H&#10;yKVtuHhkDXaumonh/Z1h0vNb6ju6h16wMjOHtbkFrAgICzoICwLCiumFrY05NASEloDQOjC9sLeH&#10;q7MLhg8diiGDfOGsdYA9HYaDrTm+SS4pRKIuX1ECwRBHMMQXZCE2Jw0hqTEIiL+KS7Qw+y7sxtx1&#10;MzFq5mCM+mkQdh5Zj/8fdX/9Hle2Ze2CrpMmMUshZmYmWzKDDDJIZpFt2bJlZmZmkhnTTjMzMzMz&#10;Zuap+r7bt293/wWjx1w7thSSw5B5TlX3/WE8EQrShjXfNebCiTOGol3HbMTGeSPA3wYB3laIDnJB&#10;q6xYlHZrg+nlpVjSZxAWtyjF+oRB2B80Hlf9F+IJ8yzp1nxKWj7xE0h8Gw41oWD63mtSV9yABgk9&#10;pTCvKkAwyHljXvkwnZEJYm4rccdhsXIP8ih/ywQx2bJPejpMp36/Nc7HqAJEdfegSfLOfxckfh4Q&#10;OhxEElgis4BgYdcAsUsNZX7vcwCXPHdhnedWzKNjmJhxAYMJiPFJdJIJh3Ap6hCe0Tl8YPCLxdca&#10;J6XdQQtUCVrV368AISmN9rr8LwlCGccgoyevhjK9iNyNKdHbMSBmO0pidmBQ9A7Mi9iJsyGH+BkC&#10;gmnE7/ys6m0I4fkrQPB3GNx/8jy+SJrElOdfBYQOCVMofBZo1JB0U6r7UAMQmkswNjbydZEChMn6&#10;Idr7siXfb/ydnRSvuUpR+DmmvDJ36EWALHbE8u5PQIgj9mV59tnMNGM1bgTOxeHo4ViX2guzm7bB&#10;1NzWmNarLWb174y5Q7ti1sgumDEqH1NG5GFoSQvk08VH+LvA1qI2VReONtYwODvD3cUZbrJKlDRK&#10;OtvDXeDg7gxfT1fKAF+mGN5MJwIDfJCWHI/k+GgE+BIahIOfpzMBsXsnNu7egQ17d2Dd3u1YtWcL&#10;VhEO89auRK9BfdGiaw66DeiGnoO7oXPfdmjUMQ2pzWOQV5iDor6d0KRZIqJjPAkIW4R6WCHd1xU9&#10;G6ViXM/OmF/aF6tLhmJLx1HY03ACTkZNx83AJXjis4YOgkFISLz0Yb7PYP0rzqFSvjJ0WoOE1hBJ&#10;SJjIFAoCEV0KEISStD+IYxA43LRdgLuOS/DYsEo7NgUI7fd1SMjajjoczKUXpoBQkPiXQfFjQKhG&#10;OSMYfggIvqcXdhmy/DuD9xPz/qteu7GRgFgUeRTT0i9icMZxjEo9iLXxTAsiDihASGohDYWqsZDP&#10;37HWl9/7Q9XsEsTVASHQkN//g47gDR/PhuzGWrqHsTG/on/sdvSN2YmRMbuwLGovLvP43hEQMupT&#10;BSbhoA1p1s5DzukPnoecy0cCQv42B4AfyRQQNZ2EKRh01QSEDgnTLRBMoSE7salyYgoIVk4fBRB0&#10;FCJZxlC2c5QZyC8C6GJlq8iAjZDJh2+NgHjpsw53WZEeDhuBirhumJTSBMMapqG8aTLKW6diUId0&#10;DO6WgUG9GmBgQRYG9MxCQbtUxIV6MLWoqxyEKSAMznQShIOBqYWPhzP8vQ0I9PGAv5c7/KhAP3dE&#10;hvuhQXocUhIj+DeB4eOCWL5Wa83mjdj42zas37UVa3dtwerdm5V7mL96GToWd0VsowSk5qSicV4W&#10;Wvdsiqx2yUjKDkeTtmlom9cIOe0y0SQrBumR3mhAKuUYPFCWmIQpLVthduuOWNGqCNubDcORtCm4&#10;EDUfdwJX4In3Grz0WI/XnutpcRmMChICiOpwUAvEiKqBgcGtpL2nz9BULsLoJMzJFBBCa1nTUnYJ&#10;v++yDNdt5uGa9VzcdlikHISkP/pAKQ0OuovQAFFzSfh/DyCkMOoyfc08GHSZgkGX1LoiLWAZUEGH&#10;KXmU93hMLPBfGIAS2B/9D+EmAbHTYysqwo5gdioB0eAkhmQcxsKEgzgUKe0D/F0GrzQUauMfDtJB&#10;SKAeYuDy//A4JaDk/0kgSreqHPvvAXsVIF7y8Qit9mKmE0PidqB33E70i9mNiTF7sD5qH66FHGb+&#10;TogpuPCc6TYEEvKbch5yTgIHcRDyP7/XSFldApwq6W0Qpvo7gBCnoNKIAELAGPTv+bcsCSApqbgI&#10;bRc2ca9SWcnnKNk2IYAulGVQlid4SUDIPrIaIDbx+4SELGnAWHjgtwwnQsZjfWQhpsQ2xaCkRJSk&#10;haOgYSh6NQ1HYU40inPjUNwpEf17ZKBPlwwkR3kTDAKIOnCwrg83R1u4OzvAw8WRkLCHh6sDArwM&#10;CPb1RJCfFx0/IeHtjtAgL8TFBCGrQTxSk8IR7O+G0AA3pCaEotaiZYuxdtsmrNy+ESt3bMSGnVux&#10;dfdWbPx1HaYvmYrC4YVIaZ+K8EahiGsUhugUX0QleCG9WRRyezTFkGGFGNO3J4Y0bozS4BiUOAZg&#10;sEsgRrsHY4whHNPdMrDK0AkHfEfiWtBSknG1mtb9ioB4RUA8F6tvhIMutdGNAoPU9HLBTGGgSavZ&#10;5bnckK28uJQx3TBVNVDwb/mM/O5zAuKx52rccVmMS1YzcdFiOq7ZzMUDOgppKFKNk2rUpNQK0jip&#10;NVDqjZQ1IaGvTq3D4ecBYQ4C0h359es1QfBdMZg+G6XmSEgtT2mOQwJPC+Q3fO++1y6cdduG3/j3&#10;ouSzBMRplDY8gQmpx7A15iju0n2892eQChzoGD4FHuZvHWGA8VEFMIOM56KNfziEV3QXMvtSLPVn&#10;XpdnvC67GFjTInehT9I+9Erej/5x+zCHKceesF24zf/7lr8pgJCBVe/CeP6ExGf+pgYf/dz1czIH&#10;g5rSgtysjFDQwKDBQY165P+uKblH2shLY4rAIH/rK+kmyxdBIX+r3bP8WTaku9Jri2psfE83UVXu&#10;tApKyp60f6k2MFXBMYVV6UWVXktPHWPgsW8FLgXMxK7QciyI6YDRaZkobRKDojZRKOjAOOuUhD6d&#10;U9E3LxUDCtLRp3siUuMMar8LO4t/wJ5ysakNTydL+LnZw8vJDt6ERbCXJ0L9fBHk4004eMCPTiIk&#10;0BdxUaFomJFEQEQhJMADwQEGJMYHo9bc+XOwbttGrCAc5qxdholzp2PS7EmYNnciJs0fh7IJ/ZDd&#10;JRuRhENYsjfCYgyIoGIzAtG8UyZGjynF/CEDMLtlLiaGpmOEfRjGWPpgfD1PjK3jg2l1YlFRPwdH&#10;XIbjtv8K3PeThWEIBwUI1uIMVK0NQlt3Ul97sgoQlKrJqwNBQUFdbNbscuGNgNAgoas6JPSbJL8r&#10;//eh5yrcdF6ICxbTcKH+VFyznYMHbgQEgaW6N42Do/QBUqaA0NOMqlTj3wkIyfn/FUBILauLfxvh&#10;oEs+I7n8Oz6+4vtPfHbjhmE7DvB/LE04hUENT6O40SkMST+B1XHHcSPkCNMEuhF/Bk2AAOcI3cFR&#10;BQgtkBhEChICncN4GSZjIMSpMEfntXnIa7M5ZBfGRu9BQeoB9GT6Us70ZWnkHhzl6/cImbeSPtCl&#10;SGPoWwEEAfMlaC9TAS2Aqxon/3VA6HBQ0l8T1YCDEv9/TUC8E0BIKsFHHRDSZflaFhryZEXmvUUD&#10;hLH8qTKqKjWp5DabPCcUpIHSFBCUVIZPfNfiuv98HAwZiWUxXTA+ozHKWiagmHAozI9Db4KhNC8D&#10;/fLTMaAXQVGQgObZAYgJdUV4gDMig1yREO6OpAhPxAV7INDgAB8ne4R4eylABHh7wo/uwc9XA0RM&#10;RIhqg0iIDSc0XOHj5YTwUG/UmjNrBjZs2YDVOzdj1NypaNmlPRq2aYxmnZqiQ0E7dO7TATk9WyCz&#10;TTKikv0QEeuJqDgvBCV4IqlxJPqXdsX0kiLMymqNaYFpmGQfienWgZhl5Y8ZViFYZJWGrTadccZt&#10;NOGwgtZpHR4rQLCW9tLgILtj6VAwlQ4IHQ46IKq5BVkOzggGc9IhoUteU4Cgc7nvvgLXHebhXH2m&#10;PxZTccthAR5JG4RKL/g5U0CwxjDXzfnfBQhz+hoE3xKD2AQSKmB0F8HnKtWg1GhH6rnfPtylizjM&#10;zyyPOYEhWWdQ1PQsBmSexLKEY7gcdpRWuDogvigHIf9HAolBrAAhjYhH8NroIKSbT5a3v83rsjZs&#10;N4bH7UGPtP0oJCRGJhzAaqYXp8L24iGP+R1/9yMdioyclPUjPvL7v/+PAkKeUzUBITIBhA4DcQsC&#10;BHEOlYCge3ihyvUmBQgpm9KVKQGvDd2XikegYAoLDQxvA/hchwRff8Y4uRG4EIfCRmNlbHdMymyG&#10;8lbJKOkQi8K8KkCU5qWhf88U9CtKRs+8ZHRuk4ROOQno1iENJV0bo1u7DLTIiESUvwt8XWwRxvQi&#10;PMAHAb4GgsANfn5MOQK9EBkaSDhEEAr+cHOV1a+t4eHhiFoT+vTHounTsW7LOkyYMwWN2jRFcFIY&#10;PGN8EZgQiMi0MMQ0CEdUSiCCIvljEQa6CC/4xXrwvWB07sD8qHUrjIlKx2T3eEyzicRcq2AsoOZb&#10;RWKVdRb22PfAJcMEPPJbiUe+2u7c4h5eeREOpOhz2q1vAeK1upjVAaG5B2PwG8c26MFfU6ZOQnuN&#10;lOf/e8I0567bUlyxm40zdScqQNx1XownHms0QJgMr/6fAkTlSEBzqgaA70sa8nRVugij9ACS5x/4&#10;3ju6gNd0B4999+GE3wGsCj+Kkdnn0bv1JfRrcg7zU0/hdOQxPJHfqQSEpBiU/I4RDp9VIGmAeBt6&#10;CO9lkFPgbrzw340LfFwStRflSfvRPeMASgiIiXEHsCVqPy7SbTzhcb6X3yUgZLTjB35XflfgoDcm&#10;Chz+bYAQGQFR9Zp2P74HCJnHovbnIBTEPbwRQBAMH6RdwVfcwyY8M6zn40YCg2WN5VSCXeb86GNr&#10;vgKEvzSyUwTE2wB5zwgIxsmtgEU4EjaWLq4XpjZoicGtU9GnYxyKCIiSvBSmF2l0EGko7Z5MB5GI&#10;3j1SUdItk6Kz6JWN8pIW/GwD5GRFIo6OItTLEelx4WiQHEMYBCMs1Av+/s7w9XFGINOKuJhQhIf5&#10;w9XVDk7ONnB1c0CtIVmtMLmwNzauWo75i+agc/eOiMqMhVO4B5yDXGAIdKYc4e5vDw9fW/gEOSKA&#10;kPCN8URIUgCyM+OQnxCP/t4RGO0QjumW4ZhvSedALbCMxlqbJjjs2BvX3afQyq5iQVzPRw0QrwmI&#10;F3IBfwAIDQryqD+vAkRlnmdMIWrKFBZyw+S7sjPXY6/VuO28CJdsZuBU7fEKEA/cluGp19p/GyAU&#10;JCpB8C1pgDAX6H9XWjCZQML4uhY4h/DFCA6Z9yApgUDiBSFx1mc/1vK98Y0von/uDfTNuYIZWedw&#10;MPYE7oUc5vlJDc/vqYZPkRz3XgawpAPiTqSn5IhqwFTjGAL34IE/nUnwLsyM24fStAPolnkQ/VMO&#10;YHb0fuyJPICbEXQw/LwAQmvfkN9k0FJVvQ1V1+ff0gZhRt8DhBr8Jg3QvM+yfoPa5cvoIgQEotfe&#10;m/HcnSmzG8sPXcQb4wAofTi/NgFQ9mAR11AFCH2dkrcBGiTe+FN8XQBx238xjoeOx7r4Yt6HHAzN&#10;SUffTgkoYopRkpeEPuIiCIi+XZMIhzj07ZmMfj0JDaqsIBMDCrNR0DEFOQ1DkBTmivhgd7TKTkb7&#10;lllo1jgZyUkhCAl1g6+vI0Hhhvj4MERGBsFgcFSDqdxkoNSgkFRMaN0JG+fNw4Y1yzF52jgUDy5B&#10;TlEHdCjqiDZdWiGhYTR8wg1w9LKCq48NvEOc4R3NvCbWF/ExQWgZHoYS3wgMd4nAJOswzLQOxhym&#10;F7MsolBh2wzHXfvjtudMPPOuICCYYvgIZdcTEKSq9FZIgw0vmjlAKBgIjSsDXYODSAAgYFDdmtXG&#10;O8jrmvTPajdFkwKEtwBiIS5aTcfJX8bhvBEQspL2vwMQps+/hoKpqgPiM4NFl/7aX5UAQrfkIv11&#10;LXBMAMFAl2HYojd8fsl7L7YwlZja5DIGdr5LO3sTE5pewvaEk7gWTqfB4/zA9xUk5PvSQBki6x7I&#10;Sk8SZPK70qWqwUOW3pfdun4L3YVxiftQmHEQ3RscxNDkA1gZuR/Hww/iQbiM1ORx8Delx0X1vPC7&#10;pnCQ4648v/82QFSHQhUceI+kZ4r3WDVM+7GMSW+WOAgC4C0lj+Ianhnojl3XEBTrtddkIKDH+kpA&#10;aD1jmqoAIeVZeuH4KCIspKzK1pK3ZQGZ0MnYnNAPc7M7YGSbhujXKdEICDoGugiBRO8uiXQNsejT&#10;PR6lPZLQjyrrlYoBvTJQ2CEB7bJDkBXng8wYP7RsmIjclg2R2yYbLZunoWGDaCQmBiMuNgipyVGI&#10;jgqGu4eT2ljH4OFCB+EejfENWmPjtOnYuWkN1q1fjnnL52DigkmYuWQaJswYjc5FuYjPjoEhxAUu&#10;fnZwD3SCVxhzmEgvhIZ4oVF4KEpikjHYNxbDbYMwxiYA462DMMEiEsvsW+Ck5xDc9ZmL595rlIN4&#10;RMkoRmmDUCBg0H4XEKZpAp9/BQgjHKpDQnvUXYT8jsBBekSeE1CPvVfhtstCXLLWAKE7CB0Q2hTv&#10;GoCQWuP/BoAQOHwfEFq3pxbo0ntwmNf1IG547sFuphFzm1zBkLz7KOp0ByNbXMXalNM4G3VU1fTv&#10;+BuqO9IIiA9GQMg8Bx0Q2uNBNYfjfNBurA3fiSEp+9GNcOhJjUs6gK3h+3Ep9CCe8TdfmwBCujP/&#10;4O//riAhcOC14W9Vnh9/+2sYmFNV8P+MzMFBpO6RAIJOSCZWvWUlocGB5YmuQfRKpgoQCk/oHnRA&#10;SDvEc8JB1hvR5vbQNdcAhKyyruCgACHlWa8A6XIJiLv+y3AmdCoBPRALszpjVE42+nVMUoAoVoBI&#10;JiBS0DtfA0Rvqm+3OJRSZT0SMYApR2H7eORmh6J5ahAa0zE0z4hFu6YZyM9thvwOTZHbNgstmqYw&#10;E4hHw/Q4xEYFwdPDme6BgJDZnMNdIzEhvTk2TJyMnesrsHnDSkJiKVavXYyNG5ZjZcUCjJ4yHJ1K&#10;OiK+SRz8o72ZbjjBEOAMz2A3BAR78B/HYkCrHAyMz0CRkz9KbL1Qau2HgZYRmO/YGqf8R+M+7dJz&#10;H7oHnvgj/w2sxY0XTIKWMgWDClAdEOriEQRGGIgr0GFRExAyaq3mnAwdEiKBhCx++9R7LR56Lscd&#10;10W4ajcLp+tMwEXLaXhoWE6XQ0CoBiUjILwFCvJd3jxCQofDtwChS4fD9wChFcIqOPxVmcLEVJ+o&#10;jyJ+RgFCBawmzaJX/a2lDNJIeAB3PXbjiO8+LMu6jJEd76Ow410MankVSzLO4kjccTwIO8Kg14JZ&#10;75L8ECrTniXI5P8QPIEERABdCd9/ytePhOzGgshdTC8OokvDwyiii5iecAAHwvbjFoP/Nb/3lsf4&#10;3uhqBBB/KkDQScg5yvGbip/5GgbmZBL8IpP2hpr6wnugumtV20d1qXsl91HuL++1QEJroGT5pEMQ&#10;vSAAHrlU4KFs3ei2WjkJDRhrlKrm9mhtEAoOLNu6c6jqdTOKr7/024j7AStxPnQmdsYPwsLMPMKa&#10;gGhPQHSWdghCQQCRTxfRJQElXWPQm+pDlXaNQ//uBER3AqJdHHKzwtA6LRwtUqLUtv45WanIb9cU&#10;PTq1RLdOLdAppxFaN0lHo/R4xDHF8PGSWZ6OcBdAjLQPwYjQZEzr3BUzy/ph8sB+mD50IOaOGoqF&#10;40Zh2qgh6N27G1rkNkFMwyj4RXjB4O0AN+Yt7gGu8A3xQJPGaRjVuxijOnRCaVwKSsPj0dcvBiUO&#10;0Zjq3BrHA8fjXsBSPJcGSgLicYAGCOnmkQFIr6SBxwQQujRAyEXT0gUNEFXtDfrzmoAwBYXp53VA&#10;yK5d992XEhALCIiZOFtvEq7YzMRjj5V0ObLMfnVAqLUp+V1xEf8uQFQVwr8JCBMg1JS8Vylj4FWX&#10;OAjdRWiOQNoXHnnuwlnZbTvjIia0ZYqRew9lra9jVtZ57Eo6iRuRdBF0HwIIGfMgzue99FZIYOm/&#10;K4CgI3nDv2X+xa6w3ZgavQsl6YfQtcERlKYcxMLYAzijJmjx+3Qu0t36jo5HjlVGTMrELHn8LMeu&#10;ZDxnBr78H/NAqKnqEPgWIAQOChAhmkzhIFL3S+6h3FOVZhjHOxAQL6XxkemDQOG+4zJquXr+VNY5&#10;FTio9U7XGMfVaHDQAKHDoQYYdPE96e585F9BlzUbu2OHYnFGF4xq1gj92yUrQBTmxStI9M5LQkl+&#10;Aoq7xBIS0YRENCERi35dmWZ0S0NB23h0yIpAu0yCIS0eLZLjkZORjE7NstAlpwm6tm2Cjs0bEhop&#10;aJIWhyQ6iEBvV3gREKoXY1R9P/S380NPz2Dk+YWgo38wukXQrqRkoDQzG91S05Ac7IcAP36JQFBw&#10;MNjA4OUAD/7tHeqJxsxpxo4chEmEy4jOHTE6tz2GZbdEoU8Kxrm1weHACbgbsMwICNr7SkCQpGog&#10;ktb1aE6VDqIGIEz1LUAoSBg/UwkIBv8TzwrcMyzCTae5uGI3HRcsp+CG/Ry6h9UEkwz7rpFi6ICQ&#10;xx+kGD8DiOqF8O8BwhwYzOorQAgYJA0QaYOTlBugXvjsxlX/vdiWfA7Tm99ibXUfZTm3MKHxRWxM&#10;PYnzMUfwJFRzEKpBUQFCeh3kHPjbqndDRkQexgsG6ZXQ/dgQsQdjY/egMO0weqYfxZB46d48gOth&#10;TC34P2UquADirRq6rTmI/wzQQKGOnecgkqD/a4CQ9ORrIJhKh8PPAYJSDZW89yyvr2W8Dp3DE7dV&#10;BMNS3LVfjHsOS/DYtYJpxmr1+MzdOKWAKa3M/VHtDlKmqSpA6GVbUxUgNuOx/xpcDp6HPdHDsSy9&#10;O8Y2a4qy9ikKEAV5AgmCoXMiQRGPwvxYFHWJJiiiUUJYSMNl/y7pKJBuz+wYdGyYgNzMZLRJ1dQ2&#10;I43OIgMdGqUjJzOJ7iIWzZJjkB4djHA/N/h6ML4Ndqg1uZ4/htf3RV8bHxTaeaOAKnINRG/vcPTx&#10;i0I372BkODoj1N4Gvq528HSxgbuLNQwe9jD4OcPANCM6NRJt2zdXraNtGiShb/tWGNEhD0PTcjEv&#10;shjHQ6fRLi3nRVqPZ3QQTwQQfHzDi/yWgJDt7czBQSSBKeMcdECYzrXQwaDgoABRQ3xNQYQ3QQeE&#10;rPPwyH2lcg/XHWfhsu00XLKeipuO8zRAyLwQlVdKLSGA0AD2fy9AyPvGz1QDhO4cqgAhr+uQeOO3&#10;B3d5vLtiT2Juw2sY3OYhBtBJjGp+GSsyTuFY3BE8DKWDYArxxZ+/x+9ULhij/s8RAuIof+uIGp59&#10;KnQfVkTtxfCE/ShIYXqRfBTjYg5ia8RB3CMQPtC1yNBtSTFeh9FFED6/83jMA0LEczc+/lj/TkBQ&#10;AfIoLoL3nenmG1Yizz3W4oHTMty2XYg7dosUIB65aGmGuAg16U8a5AUQvht5faWXogoOUqY/GKVX&#10;duo1ltW3BMQT/7W4GjQf+6NGYWVaASY0b4EB7dNQnB+PYgKgpFsyendJ5t8JBEQMCruIYgmJeLqI&#10;JPQjIArbpCCvUTw6NyQoGqShc4NMdMokGAiITgREXqNMtE9LQquEGDRPiEJWTCiSwnwR4uMED1cL&#10;1JpdLxhT6wdirE0QxtiFYCw10iEEQ5xFwSh18EeurRsybR0QaW8HfwdreDtbw9PTgSmGC1yDXeEe&#10;YoBfkCe8vR3h7+OI1rQrAzt2xoTWxajIHIGzkXNol1birWqU3Iin0gahA4JBqCybGTiIxEFII2Ml&#10;IL6CgolbMHlPl3xH4CA3RKyd5IPS1nDLZS6u2k/HJZupChK3nOfhqXcFa1HmlGqZOR6TEQ4yF+P/&#10;F4D4OvB/TpK7awWfv1EJCFMwVAeEDglZKPZx0F4cCD+KJSmXMbr1Iwxq/wBDW13BgqzT2JdwFHfD&#10;j/CcjuB3f0KCQfxeBkVR7/h/PwYdJSCO8beO4h6D9GDoHqYTezE46SAKko6gL78/I/oI9oQfwiM6&#10;D9l8558CCH7/JaHxlpCQwVf/SQD9IW4khDAikD7yUV6X/yfBL70wP9K/AxBqbU+5X9IAS2lpxm9q&#10;EJRMyxb3cNtuIa5bzlWQkDRDACFwkHaJV5JaSFubuGW/jaobU29z0MozYWBc0EiVVWN5/SjllYB4&#10;6ieAWICDUWOxOq0Yk5rnoDw3k2kEK+GCNJQW0OV3T6NjkJ6NWBQQDgVML4q7JhAQySglIIrapqBL&#10;4wTkNUxGl4YZ6NmoMXpQXRpmonujBujROAud01PRNj4OLWIi0Sw+Ak0Tw5EQ6gE/TyvUmlM/BNPq&#10;B2GCZSAmWAVikiWf2wSrpeon8nEMXyulu+hg544MB2dEOjogyM0BIcGeCI7xh0+MDzxD3eEpxPFx&#10;gG+gM+Kj/NEyIQl9ktpiYfwAnA2fS+dQgY8evFC8sM8JiJcCCFqudyaA0LbVq65vAcIUDKbS31cX&#10;XBFZA4T8hvRgSLfTfdelyj1cspmCi1aTCIipuO0yXzmIaoDgsWnrQYi2/BAQsnNVTUAoKMijCShM&#10;C+F/FyB+NwJCBUuwDGr6PiDEvstaEU+pIwzIlYmXMKn1UwzJJSRaX8Xs7FPYmXgEtyMEEEfxh99R&#10;BvhhAuIQ3jDA3/D/6oB4z8fb/P8yz2I204sByQfpHo6hPPEkFkWfwGFC5imDTxaH+S9fbWboy0j+&#10;DtMOcQr/VRMQlAzrFnfxs4DQ4PhtSJjC4a8BYie1nenFBpVa3LCai2sWs3HHfhHhsMIEDtLmsFGB&#10;QR8p+S5wC8uj0TkYV0MzBwjlIOg2pCv+asB8HIocjzVpvTGleRsM7tAQpT1SUVbSAP2LG6Bvj3QC&#10;Iln1bPSig+jZNQZFXePRm+6ibxdpgyAYGsejKwHRIysTRU2bKvVqnE1YEBJZ6chLTUFufAJaExBt&#10;mWZ0bpyK1g2ZbiQFoNZCi3DMrh+KKYTEpLoBmFwnAJMsCArrIEwjLKZaBGGkdQBK7HyQ4+COFEcX&#10;RBicERHmg5i0SKS2SEVyowRExQQiOi4ICakRSE4IR+OoWHQPa4zZoSU4T0A8p1364EGLJY07qnFy&#10;kwKEahE2phg6EEQ1AaHlaj8ChLyuw0G72LJyj0zDFQcg7Q9yA+84L8Jl+2k4ZzUB5ywn4IrtdNxx&#10;WYhnXjKKUgOE1gZByZwMH238hA4IHRKyK5K2P6cOCFM4CBikgLFgVT7X/jYthP99gJBA0oOJwaa6&#10;Nr8DCH5WZno+C96DE3y+Lv4cZrV6hOHtH6Is5yomZ5/GZqYI16KOMCU4wuCW+RgEBINY4PCWv/+R&#10;vynu4Q0frzLYtobvwaS4feiTcog6jjGJp7Au6iTOhB3Bc14Hmfz1n36SpjDFoKt4R0DI8f7TBBAC&#10;h08CCP7+XwWECnzlJHSZh4P6nMChBiBkNGclIOh2ZKFZ5SDoAJ66y05sCxQcrlvOwX2HpSq1eCFz&#10;jAgHSUHeSBlXcNhCOGwlALaybNYEQ5X0Cu0Dy+tbxsZjrwpc9RdAjMNaAmJaizYY2ikLZb0yMLB3&#10;FgaUZKFvdx0Q8XQQMeilA4IOok8+AdEmSQGiW3YKejVqqOBQ0qw5ipsREnQQ+ZnJ6JicjHZx8WgV&#10;HYH2qbHo2YrgaJuBjjlJqLXSIhZL6kdhdu1QTPuFYPglAOPq+WMMoTBROYpAjKPKrf3Qzc4LjR1c&#10;Ee3qjCA/AxLSY1BSXoR+Q/ogt0MrdMhthe5dOvJAO6G4VS5KI1thXmARzkfOp3UlTb0ZrCJCQaa1&#10;CiBeMCd7KXBgACpJWiF2voZMIaGvIKVBQRbtMMIhhPYsWL/YGiRkkxhZ6EVGtcnNe+S6CtedZ+Os&#10;/XicsBiN0/XH45rdbLXsnLRI62tR6hPH1ExSNRiGx2EcKKVJflcHhIBBxj7IqtEiFiYBAwul2q9S&#10;Hk30M+0OKthNCrw8r8qva4ifrxYcJrCoJiMoTKUDQhoWZUm5pyH7cJag2B57FEubXseotrdQ3OYa&#10;RjQ+jxUpJ3E6hsHNGv9Pf1nlSSZ8HaXENTC1IHBknMQzHs8pBvvK6MMYmngYvdKOYEDaMcxOPIZ9&#10;kUdxI/QIXvJ/SxerDIxS7kXOm8coxy8g+N14Luq8jc+/JdNrYe79KmnQqISCCSzUUPEaUkAX5yeL&#10;2PgL6FkJsGy9DtyIB4aluGY9C9csZ+OWzUI8dmZ6aiAc6CzeEBBvCQc1fZvl2zSt+BYg9JRDSSoi&#10;Vk4y2/iq/1ymGGOwJr0Y01q2wYjO2SgvyMTAIgKiMAul3TJUO4QAQtKMYqpEzdVIRN/OKShsk4xu&#10;TZLQvXE6etI1FDRpguLmLdC7VSumGlnokJqINvHxaBkTw0o9GK2Tw9GtZRKKOqXThTRArRU2CVhi&#10;FYtZ9cIxpU4QxtchEOggxlkHYiJdxBSrIEy2DMYIK38UW3uhta0rEu0dEejsgLiYEPTtV4iRowah&#10;tHcv9C3uibLexRjSvxTDuhZhSGx7LAgsJiAW4lGwBNxvPHHWvD6s2cW6EwbPSVeBhA4IaeH9Cg6V&#10;gJCLbKSsSK3YYwIIwkEHhOYiJA3g/2RgS7fUM/e1eOC8DFccp+OE7UgcqTsMJ+qOwQ2HuXhkWKmG&#10;yL702qS6QjVpcJBFRcXpmAJCSzNqAkJzDtVmYkoDoAkcROaAUE3GgK5ZwE0DwVRffU4HQk3VgEMV&#10;IKT2p53nd5+zFr1CSOyPPYLV2ZcwpvV11kLXUd70EuanncHh+KN4FE6HwqD5g4B4G3IM70KO83qf&#10;UL/xlsH2kL9xKOIwFsQcRVnSUXRPP4qh6SewLPm4WufyfthhvAphqiLHqp8Dj6Pmefysvnctqutr&#10;QEga8j1AqDRR4MB0SLo5ZdOmFwHrcNeVLtRyOq5bi3tYhmeu6/DKnY6B5UcqP2lDqNneIFKNkjXg&#10;oDVSGiXtD9L25bUFjxQg5uEQAbE2owQzWrXD6PzGGFzYEIOKG2FgYSOU9WiIPl1TFSCKmWb0FuXF&#10;o48CRCoKcwQQyejVrAGKWzZDn5wclLZph35t29FVNETr2Bg0j4pCk8hINIoMQsvkUHRtEYdiwqW0&#10;ZyZqLXJMxDyHeEy1Dsc4qxCMsQomHIIxySYYU6lp1iFKYywD0NfCE7kWLsiwtEeohSUiPAxo37wR&#10;+vbqikF9ipgXFRISBRgxsAwTisowJrUrloX2x4XwhXgYtAnPGWCvfRhcvADvmdfLxrovZOGMSkBU&#10;B4OCg9E56NIBoSDxFSCqUgwFCFnEw1+6KbcpZyAW8K7TYly0n4Kj1sNwoHY5jtcdhdvOC/DUY7Ua&#10;GqutQ6mPxTAekxBdRlMaAaGvLFWVYmiphZZe/GuAMA1o84X8xzL9jWr6DiC0lENShYO4Q4dwIvYY&#10;NjS4iAktrqOw7U2UNb+KmZkXsDfhBO5G8Dt0RhLUr8OOERIERPBxHr+kG/x+2AHsiTyEGXQhvQmI&#10;bnQPozJOYg0dyLloAoaAeCPdpXK+Pwzqn5PusMy9V6WfB4SCQ5CxHYmp0AcCQu63dD/Kmqq3nBbg&#10;ksU03LJboLo1Xxg24DVT6HcsP+9Zrt+zXH8I3KYBoJo0EMhzVVZN4SD7vRAobyWt9dxEQKwhIBbg&#10;cPQ4bMjsgzk5HTCuSzMMK8rGkN4ERUkTDCpsjH5MMyoB0SVODZzqm5+Mvp3SUNhacxDFrQiT3LYY&#10;1qUrhnftgfKOndGlQQM0CQtFoxAqIpQOIgitU0LRpXk0CjrK4Ktk1JpvH4+59nGYZhtJxxCqADGK&#10;zmG0TYBKM8ZaMeUgKEbYBqK/tQ/yLQ1obOGIBEtbxDg7Iy0sBE3SkpDTpCHatWyKrp1yMWnkcFSM&#10;m4GKvNHYkTYeF8IW4b7/ejyTRj9KUoz3DEABxEsdEHz+WqBgbHfQpYZZ8+JpovMQOPDiitUzBwj9&#10;RmjpBWt7P2lopFPx2oBHbqtwx2khLthNwlGroThYexBO1huDe66L1QApGTL7XUDoMoWENFJWa5ys&#10;AQilr0FQTQzeyu48E0mq8EVa8EVmC7x5mf5GNdWAgwKEyAgICXjZEesJg/xi1HHeu4uY3uIW+nS4&#10;j345tzEh+zK2JZ9W7RDvVOp0EK8k2EOO8p5ojuAFv3uNDmMr04vxCcdRlHIcPTNOYGLmaWwhIK7y&#10;u88Ih7f8nKQV5o5f18+5gir9KBX5VwAhDkLutZSLR54rleuURYZuOyzGU8NaugemFZ6yrqRMAafo&#10;ND4EmQNEdWmugfEg5VzgIOVe2sA8WaERENf9F+Jo1HhszCjFvJxOmNC1BYYXNcIwAmJISWOmG1no&#10;241OQQZPdY5BUWemGHxe0ikRJbkp6NUqGT2apaJfu1YEQxeM7VWECYW9MbZnIQqaNkPT8DBkBQcj&#10;OzQIjSMDkJMagm6tYlDYkS6iSzxqzbWLxWxqug0BYRWK0ZaBGGLphwFW3hhg4Y2B1GBrP5Tb+aO/&#10;vT+623ghx9oN2XYuSHZyQaSrM0I8XBHq74mkuAh0aNMC86dOxsFl63GofAlOtJyPSwTEXZ+1lYCQ&#10;iSzvjTmaAgSlGikJCL1xUjVQygUTMPBCVomBb9T7SkCITOHAz6mlvegeCAhpS3gq60+6Lcctx3k4&#10;ZzsBR6yG4HDdIThjOR4P3JcynWANIHAwAwgZCyFg0OdlqLkZdBNVaYYAQoOEOUCYhYIuc4FslIDh&#10;dxOZL/Rfy9xvKdWAg6kUIKQbkY7nFUFxM+IY9iddwIIWdzCgy1P07fAAI5rdYC58Dmdjj6vPCExe&#10;Sg8Gz+O9dHny8Qn/Phd5GKvjjmFY8kn0yjiFoganMCvzDHbz79t87xXh8I5BKedv7vhF+rgHTeY/&#10;89f1rwNCtmeQVciu2M5UE/1uOy5WqesrD5ZnpgXv6FbfM7X4UYOkLoGCLgUHKXNeLHseG9XM4pv+&#10;i3EsYiK2pPfHgtadMSGfgCiggyjKQjlTjf7Si5GfhAKCoVdH1vwdolEoa0bkxtP5JSpAFLTMxOC8&#10;XIwrKMSkoj6Y2rs/pvUpQ1m79miXmMAUIxJNI0PRNDoQbdND0CMnFsWd4vm7sag104FwsIsmHMIw&#10;ql4ABtf2QmkddxTUM6BXXTcU8rGovjuKmV6UWMtAKl90dfRFO2dvNHbxQIKrK0JcHOFvcEJaQhSK&#10;u+dh3eKFOLNuO46ULcXxxnNxKVgAsU5LMVRPwBYGlgwcYZ4vcBAg+ElPBiU9GjL2QOY+MMDfiROQ&#10;tgQlDQpVYu1NiZPQ2hw0IksqIjsmy2/IzlhPvdbjoYdMzlqEq/YzcdJyFA7WG4gj9Ybigs1kvieD&#10;uDYYHQSPhxbvpVFq2TlCTQ25VuMi5Ph1F2F0ECbjIP4uIL5IS71RekDXBIQ5mQuESiDUlBkwaDqi&#10;pM+mlGXjHjB1OBZ3Fsub3sGwbi9Rmv8Mg9vcw5KsyzgafxrP+Pl3AhMG+1sG8Xs+l/RE2hcOxxzD&#10;wqSTKEs/jV4Nz6Jf1jkszjiLowkn8Uh6K/g5lV6o45VzqCGelwYITabv/ejcv6+/B4gP/vuZYuxT&#10;9/qJ5zpctaN7sJIBdtPpSAkIjzWs8aX9geVaHAQBobkHSRu0CktLiavSX9MRvrrEMavKyWsTXnhu&#10;YIUqU76X4kTYZGxLKcPCFp0xrkNTlHdNR7+uMgcjGcWdk5R7EEAUdpKan4+s/Qvax6NnTgIKWqei&#10;d9vGGN49H5NK+mBiYV9MLirF1JJ+GN29J8ratkOvJk3ROSMdbZOj0KFBJL/HdEUA0YWAGGEfjmG2&#10;IRhI19C3ricKf3FF91+ckV/HCfl1XdC1riu68bGHAIOQKLL1Q5FTALo6+6ONizcauLoj1s0F4Z5u&#10;aJaehCGlxfhtdQUub9iNQ30W4UjmLFwJWowHPuvxgkGlDVs2AsKfOX8lIOgujHDQAMFUhClCFRw0&#10;6VCoLh0QWi6nLrbAgTdLNuV5TPdwz7Ac153mKiAcrTcM+2r3x3GLEbjiMJ3vr1QOQmbgfQ0IIxy8&#10;ZYs0AURVY2UVIETfAQQDyCwcKD14TQGh90L8zwLiaKWDkCHPTwiIM5GnsKbRLYzp9gr9CImyDo8x&#10;u8k17Ek6i0fSOMnPS6og+36+Z8ohszJvRBzFb3EnMC3lFIozz6Iw+wKGUmvTzijn8TxMfl+Dpvxv&#10;0+DXAHBESZ7XhMMXHqf+/rfO/cf6FiDkmAQOcr/k/hkhQUC899+Ld357WMP/hkfua5RzOGcxGZdt&#10;puOu8yJtvgXLjiw1ZwoIbe9YHRAmcFBltQYgpCue31UrT8kEMJnn4b0ed/yX43TYVGxPGojFTfIx&#10;lsHev0MSU4h4FFGFHfnYWeZlGB/V6wQDHUSvnEQUt81AWedWGFPYA5N7lypAKEgUy/PeGNO9FwZ1&#10;zEdxy1bo3CAZnbPpRNrwe/wNac+o1dHGAx2sDGhn6YIcC0e0qmePtnUd0KmOI/LruaBLfQLC0g09&#10;LNzRq74Hiiy8UGztg562Pujs4I2Wzp5o5OGFRsFByG+ajXEDS7F/7VpcW7cXhwoX4GjqLNwIWo7H&#10;vrKk/Q5j8Et6sYGAYEAqQGhAqAmIN7J68DehYCp+himGDgdp2JQGTkkTntESPvRcjduGJbjqNAtn&#10;bSbgYJ1B2P1LP5y0HoMbLnPxxKuCMJBuWJm+awoIHoekF4SDkoBBjktJUgwCrBISOiCk1pH+8xqA&#10;UOJzBpKyzQwQVWAZuJXBXqPQfw8C+nt/TVrgfS0GHAGhFnwhIGSq+FOC6lLYcWxucB0T854TEK/Q&#10;t/MTTGx+E1tTLuBu2AmmeVq7g7583XN+50L0caxLPInRdA89G5xD7+yLmJh1Ab8SGFejjxAiDEK5&#10;DvxeTUBUBf/PS47d9DeqQ6S6NADz+okUNAXQRkgrYFH6fZJ7F0Dn4L8P7wmHd367VIP3Q/dVOG85&#10;hYCYiCt2M3CP6YYChDgIlh0Zhq2nGFqFRefwDTjogJDyKj11yj0IIIySzazv+63EudAZ2Jk4BEsa&#10;d8WYVo3Rr10CSmRlKanl8xKVk+jbLcU4otI4P6NDIgrbpaC0U2MM69kB40sKKgExqbAUU4r7YXyv&#10;Yozq2gPD83pgQG4ndGvUAHmNmJa0oTORRXH5e7VSLO2QbuOAZu5eaOXjh5bevmjj6olcW0LDylWB&#10;I5ePHQmJzvXd0IWg6GbpiXxrD7S39UBzBwMauXmiWWAQujXOwoT+fbF/5WpcX7UbR7ovxPGk2bgd&#10;uBJPefKvBBCSRhAMb3RAiK36LiB4Qc1CwVQCERMiq9/bApl09dhrHe57rMQNtwW45Dgdp6zHYn+d&#10;cgKiP87YTSA4FuKpmoNhCogtJoCQcfcEg091QKhNdPwJCFldyCTN0Ja91wZEmQKiKp82Sg/2GkH8&#10;LQiYvq5k8t7Pyxgo1QJKJK8JII7yeGXwkwT7IVwPPYKdaZcxI/cJBnZ9yRrlOUa1vo3VGZdwLfI0&#10;g/0oC7z0aGhpycOwIzhOl7A49RQGNziLHlnnMYBwmJN5HgcSj+NuJD8nQ6zV+dcIbpNA/qsyPRdz&#10;7+uq5tKo6u6KMt4bgbioChC76Qy2s8LZhPtuS3HOcqIaYHfNXgfEagKCjlgcBANdre8QKCIsjCDQ&#10;2hyqw0FkWqFJT55AQp/1KV3tD/0qcDFkNnbHD8XSrG4Y24KAaJuI3tKISNfQOz8JfbuaACKP8CA0&#10;JMCL2muAGNo9F2OLemEiU4wJBQREUT9M7VOG8QXFGNmlO11EMUZ0LaCLaI4ezTNQ0DaNDkVSmCTU&#10;CqhfH9FODmgdF0WLkYoOTBM6xsSgg28wWjh7oJGNExrbOKOptQuaUzkCDjsPtOJjE1sXZNo6Ic3B&#10;GRkenuiYloLRRQXYNW8pLs//FUfzFuJU/DzcC1ipamIQAADdWUlEQVSN5wy41z6/ERAEgVpaiwHp&#10;T2Ly4rxS7QXmAVEzzTAPCH7GCAjdRQggntGqPSTd7xiW4arrbJx3mIQT1iMVIPb+Us6/p+Ke51IC&#10;gjkkb4aCAyVb/mu7ehNe0kjJtEgtFKKgUCVtmzUek4KDpuo7a2mQqAmInwl0ec/ca7pqvvdzMgkW&#10;k6BSgSrDpGWwUzBTB8LhRegB3GXgHEw+hwU59zG06wv07v4Sg3LvYVH2ZZyLOYNnTDOkcVLWqZRl&#10;62+HH8Xe+OOYmXEKZdnnUNj4AkY0PI+VqWdwOu4InkbQPajFaHkO/F8CpR8F9V/RvwaIr+GgAULS&#10;i50su7ILfQVuMU09azkO563G47rjDNx3lRSjQrUZSAUjKYY2bkfrote76XU3UVPSOKnDQZdsxfeK&#10;KbjMGH3stxqXg+ZgT8wwLMvsjvHNm2JAOwKhM1MAugVZLEaXTNoyBURhbjL6dMjCwPwcjOzZFeML&#10;SwiFPkwv+mFG6UA6iRKM7toTkwkMgcbADrkoadMYxe0z0btTGvp0TUEtP1tLRBmc0TolDp2bZKJD&#10;ozT0aJaNkqZN0DYqCpkM/HQ3AzLc3NHQ4IFsA1MKqqGbB9Jd3JDg4IgYOzvEOjqhWXgYSnNyUDF8&#10;Ao6MXoEDrWfhdMw8PPRfy2Bj0PrsVDCQhsk3skCnPy8Ga+FXDDYFDr6nHIZyGfw8X38jYxkIBiU6&#10;hXdKOysl7kHr1TC6ByORhcTSOPnAvQI33RbjsvMMnLYbi6OWw7C/bjkO1h2KS3ztgfdyPPNZqyyd&#10;an8wwkEDBCU3jaDQBkrJb+vSIfE9QGiQELv6TUB8I9jNgUN1e37nOz+WSbCYAcSXoBM81hNqfsXr&#10;0H0EwAGcTjiNFc1uYlTeU/Tu+RL9O9/HjGZXcTjuLO6FHscbSUsCmDoEHsWViGPYlngC4xueQd8m&#10;51HShOkF3cPmpJO4En0Qr8L3ERCyhiWDM/CEERLGYzA5tprH+rP6kQv5y4Cge/jgt5cOghUbU9W7&#10;MvbBahJO1h2Bc3SiN1h+7hsEEKu0+RdeMjqYZYUBr7rojZDQy+XPAkJS8NesQKUxX5a/vxIwF/ui&#10;RmBFRg+meM0wiM6gL9MIAUQJgWAKiGLW+hLYffJTUdwxFX07EhB5rTGyexeM61WE8T1LVCPl7H6D&#10;MLWkLybwtVmlgzCTfw/rko9+uc3pThqid146+tCV1Ap2cUCMtztapsYjl3Bok5WMHu2ao1+XjmiX&#10;mYq0kACkBPggNdAPmaFByAwJQnqQP9L4d5KPJyLoPsLt7RDv5oKmoaEoyGqEOQUDsK33dOxuNAVn&#10;I+bhqaQTksPrgAgUQPBi8uK8pj1/RZv+Ul6voVcBBAcB8ZpphugNYaDrbfBOAoOQEGchgCChteXo&#10;tBskAf/Ecx3uua/EddeFuOg4DSdtRuNQ/XIcqDeIoBiFq25z8MhnFQEhC4rS2nkJICQXlPYLQsJX&#10;6/IUyRLnMi29qg1Cg8Q7Au77gGBQ/AAQfz/g/6pMgsUcIAJP8fhOKUC8DdvHa7wfl2OOY13WFYzr&#10;+BB9C16gT/eHmJBzAzuTzuJaxHG8DJHp3cfwijrHv9cSBiOyz6Kk2QWUNr2EWRnnsCfuBO5EyqSs&#10;3QoQn4OO4HPAKf7P49WOofqxVf1dU+p4+Rlz731PfxUQevvDe97nF15rcM16Gk7VHoETtYcQEGNw&#10;04WAcF+IJ7LQkBEQqltcAp6VnwaJHwNCPqOgYpQsFvM6YKNyIrJ47RX/edgfNZKpXS9MadECQ3JT&#10;UWoCCLU+JQEhKYZM0urXIx39umWgj+ybIUOz81phZLc8jO1RQBUSEH0xt2wwZpaWKUjMHziMGorR&#10;PbphQOdW/O0sQkY24yEgwr0NiAv0VktRtW6QiKZpMWiaHs/HBKRHhyIp2A9pYUFoFBuJVmlJaJGe&#10;iMbJsciKj0RqiD9C7W2RZHBDflISylq2wti8bphfMBDruo7F7oaTcT5yAQFBGnpJQ9+uKkAoSNAl&#10;MKhqAuIVX9fgUCUFCBNIaIDgo3IYrM0FEHKhGdgS0DKtW1qc7xhW4JrLfJy3n4zjVsPpHspwsP5g&#10;nLSjRTTMJyAq1O5eAojXqktT3MfXgJCxG9rNr4LE3wGEDoOagFD6KqD/3TIJlsrAFPFvAuIPAuL3&#10;wNP4wIB5Lxvf8FxuRB7G5vQLmNLhIfqXvEGfkucY3fE2NqecwYXI43gWeozne5z36DhOhR/DiqQT&#10;KG90BsUtLmJg88tYnHEeR2JP4FH4Xv7uLnwMkSXkZSboWf5P/j+mGTWlAeDr13XpgPirkPgZQOiQ&#10;0AChpRgy/PmF1ypcpns4VXsoztQfhot0ozdcprECmk9AaDvCVweEuAhjesHyaw4OIgUPfk7Krq43&#10;gfydwE2qLeOZ73pc9ZuPg1GjsDazEFMJiMEERD8CoU9XzT30yadroGQaeJ8eKRhYqO3Z2b9rA/TP&#10;a8Sgb4lh+R0wsms3jOxCF1LQG/MGDMHcAeWY1a8/Fg4ajvnlQzGuqDsGd2uNsq7ZKO2Wjr49klAr&#10;3c8HmcH+aBoXgcbxEUiN9EdciDciAzwRRcUF+SA5PAjZiQRIVjqaZyQjMy4SKXwtWrbusqyPRHcD&#10;emY1xMB2bTGiUxdM69gXK1uNwN7U6bgcvgxPfSW/l25CaYNgwAeSrEoM/AA6CNp0lV7oEiB8JSMg&#10;jKmGAEKlG3xPxku85YUW+kpaIEvGPSHRHxgqcNt1Ka44z8FZ+4k4YjkEe+qU4pDFUJxzmIJbHosI&#10;iNV0EAIIAkAAwVRCbZpjTC++AoS4CEk1vgMIbWp3FSS0mYQsfCyEqi+eBVKDws+lG/8+mQRLNUBQ&#10;rNX/CDipICFjM2QxWgHE7bBD2JlyFnMIiCGl71Fa9hYjuj/CKqYOx6JP4EEYXUTwcTykDkaewPyU&#10;0yq9KGp5CcMJiIr0czgdfRxPmF4IHNQeGqq94wz/50kG/LEaEgDoMKj5niZTQPy1xk1+/mcBIQ3N&#10;MvnOfw/d6RY89V6KC5bjcKKOuIcRuOw4DjdcdUAsZ4rxNSD0xZbNgaFSAgilKqfxhrHxmv9Tvv/U&#10;bz2u+S3E0chx2JjRBzOat8GQ9nQGTCV6d5MeDB0QyRogeqagvLghygslyBuiNK8x+nciVPJyMTw/&#10;H8PzumIC04z5A4ZiwUBComwgFg0ZgQWDh2Fi714Y1rMdBnZvgn7dM9Uy+rXy/QLRPiAQrZg6ZPh7&#10;IczNDsEGe4R6uxASHogK9kZUiC8So8PQKDURqeFhCHV1g6+tDTwtLOBerx7/dkF2XDSapSagTUoq&#10;ytO6YEnyKByKWoSbQetJQWnsozugBBBvJKgoaeR7zYskAJAGyZpS7sBUBIS0RVQ1VvKR39endMvN&#10;kQlWMqz6sYeMfVjB9GI+LjjRGjqMxUGrQdhZpw/Ti+G46jQb9zyW4gkdxDNvWWVbWo55nGodCM1F&#10;KEgYASG5oZrRqbdFULI3ggKEsRdDJvPIjD8JLG2zlb0sbNpaiFq/+9cSSHwdyFL4/6fSDvlfmv6Q&#10;dR6YKqhp1jxeGc9xj4F0MPEslhEQY8s+YcDQLxja+zXmNLuGnQlncCPsBO6GHcOFqGPYHH8akzMv&#10;oKDFVZS0uoqJTS9iS+opXIo+iicRAp1DaoLX77JuJQP281cB/HP6uymGdr7Vr6sO60o4SJuRwEFA&#10;HyDD51mBBTJV9ZqLUyw3R+uW45wd01PnCbjlOgMP3GUezwq8UoCQMsQyI6OCfwQIIwxMGy91QMh0&#10;gjfUS+qh/wZc912CU2GTsSO5HHMb52FY28bo2yUVxd1lrEK8ERCpBEQKevekuygiGAqyUdSlIUo6&#10;N2bK0JJpRi5dRD5GdO6KSQTEwrKhWERIzGeqsWjIKCwYOgJT+vbGyILOKO/REv27Z9NBpKHWAK8Q&#10;FHkHobN3AJoa3JFgZ4NoR1vEuDsj2ssNMYRGQngwslOT0LFVC3Rs1gxtMhqgbWYDtM/KRm7jxujS&#10;pjWKunVGcY/OKMvvghltB2NTw5k4HrkCt5hPPVc9EwSEkFX1BDCwGVTSwPc6iIDgRfopQFCVvRlK&#10;DE51Yfl51ugS1LJc3DMC4qHHaq33wmUOzjlNxgn7UdhnORA7CIhjViNpD+erla2fioMwBUSlg9AB&#10;Ic5Bkw4IgYMutU8Cz0VtqmICiU9KGiTUgBwFBHmsrv9/AIRI/t8fQYSEtA8waGSexAfWpA/43vG4&#10;01jb4RGmDvodg0f9JwaXfcC0tnewOfUCLoSfxJWIozgeewyrU85hbPYV9My5idKc65jZ5CJ2JZ9i&#10;mnIEz8M0KPwz4Aj+DDyMT6F0T4SP+UD+sf5et6hcU7ne8qhdXzlvDRAiaX8QQIh7IugDZI2PHXji&#10;yzTVbQqO1i/H4boDcM5+JF3pRNwkIO4bBBDL8ZIVklrlWioUpqZaG8T3HIQGArPvGcv6Cz5/5L8R&#10;N32X4lzINOxOZEBnd8PwnGZqy72Sbgl0EKaASFYpRr8CWUgmC4WdG6CkoziIVhiS1xEj87tiVOdu&#10;mExACBwWDhyq2iIWDRmJRcNGYHq/Uowp7opBPZhmdG+Efj0yUGusayiGuAWjj1sAujh5IcfGGU3s&#10;ndHAxRVJTo5I8fREy+RkFHTIxaiBAzBtzGgsmDIZ6xYtwvbVFfh1zWpsWVuBjWtXYeu6Fdi5fAUO&#10;jqrA8U5rcDZ2NU9uAwEhtTuDzgQQMnbg7b8ACE3iQjSrrwNCRk4+ZXrx0J3phdsS3sjZOOs4Ccds&#10;R2Jv/TLsqN0bx61H45bbQjzyWkl3s1Zrg1AugcdXCQdNlS3L3wQEb6gCxDcgQSeh7yBtVsY0o2bA&#10;/k9LHQMBIfrEIPoYIkA7CNkW73TMKWzJfYS5Q/6J4WP+FwYP/owpnR9gfYPLOBV1CmcIiINxx7Ei&#10;4yJGN7+JXu3vYECbm5jf+BIOJJ7CPb7/JlRrO5Dl5P6Ubk4BhPrf5gL5v0s6IHRIfAcQMqaFkq7t&#10;+0xFz9uPwcHaZThYpz/TVQ0QN5yn476blmLI+pQy+lEax9UyAXQReiOluAU9+PW1VCv/5vOvJOWc&#10;YJL2uCd+G3HbZxkuhMzA3oThWJTVHSNbN0O/TmnonR+PvkpJlIxbSERfph2yoEy/rpkozs1A3/aN&#10;UN6hNUbld8a4rt0xxgiIBeXDMLd8CGaqFGM4lhIQswf0w/iSbhjcoxUG0EGUdScgZjqEYpJDCIbb&#10;B6LM1hdF1h7oauuO9vYGNLJ2RI5vEMZ064ElE8Zj9by52Lh8KX5duxr7t2/D0X27cWz/Xhw+sBv7&#10;9/2GI3u24+TmrTg5bgNOdliN8zECCFmoVhyEjG3gRVO5u1wAOgiCQtohpLHyZwBRDQ7667yI8psC&#10;IGlHeO65iTdsHcm+EjddFuGy8yycsZ+Iw1bDsLtefwKiD07ajqG7WKwA8dRHB4TRHlaDg3lAmEJC&#10;pRnKRfzGfLUKEtUBQRchubfKv2vCgoFIO685CXOgkNf+qmr+xo8lQfKHpBnUx9D9+EBJWvSCgXM5&#10;8iR25TxkrfM7ho/+TwwY9hnjezzBiqbXsT/2LA7HnMBvSaexoMl1jGh3H8V5jzCs3R0sz7qEk/Gn&#10;8Ixw+MAAFXfyn0wv/ikgUkEqjzWD+G+Iv/8HJY9m36+UXBsdENXbf/QUQ4OEpBi6g9iOO24LcMZm&#10;JOFQphyEAOKy0wQFiHs/AQjdRdRcaFlJzUKWSYcmyyWyXEsKLq77qfdG3PNehktBM3EgfiSWZfXE&#10;mJyWKOtAx9A5Dn07x6oxEX06i4vQNs0ZVJCBQd0bol9uA5QxHRncvjXBkI8JXXpiXH5PTCnojfmE&#10;w9xBgzGrfAAWDx2KZcOHYt7gfpjYVxxEC/TrnoVScRALbEIwm5Il5kZb+WOopS/6W3kTFF7oZG1A&#10;74gEbBg1BkcFChvXYe+Wjdj762Yc2PUrDu/biaMH9+DIoT04dHAXjgkg1m3C0aGrcKwVqRe1Crf9&#10;BBAMOGOwadvoSWBrgKhcEq4GHGoCohocKA0O8l1+1ugeBBDPPDfisfta3HNdwRu4AJecZuK03QQc&#10;tBiCXXX6YWfdvjhlNw533ZfikfeqGoCQ9gYNEgIcTeYBYR4SVU7CFBCyf+VnU1UDhCZtfkBNSFQv&#10;0D+vvw4JDRDyvUMKDh9C9/G1/cyFD+J26AkcanoXK0reY8SIP9B/+BeMKnmJeTl3sCXpAnYknsX6&#10;zAuY3uYuBnd5itJezzEu95567WLMScgSdTKM+09K4PCnaj/Qj9NcIP81CRx0mXu/StWvZ3UwaHCQ&#10;e6H26ZT0kJKa/LbrPJyyHo5DBMSRegSE3QiWq/FVgHAXQMhwayMgpPfLHCBMwKAtT6CBoUrae5/o&#10;rGX/z9e+29Vgv/ueK3AlcDaOxI7GqqwiTGiTgwEd0hUg+nSMQZ9OTDM6JaJ3XjT6dYvB8KIGGN6r&#10;ET/TEAPaNsGQtm0wulMXAqIAE7oWYlphHwJiMOYPGkRIlGHJ4HIsHzIQ8wf3wcTSfJT3aIa+3Rug&#10;d890AsI6BHMIiGk2wWoFqbFWgRhGSJRbU+50FxlNsXXkKBxasRT7NlRg95Y12LVtLfb8thH7d2/B&#10;wT3bCIrt1A4c3roRB+Yvx57CuTiYOReXIlbhfsBGvOBFUt2DJoB4w0CSFEMIrSaqGKHwQ0AY/678&#10;HOGgls1n8MqEGVmU9pFhDe66LuMNnI9LjjNwynacGvuwq04pdtfvhzMOE3nRl+Oxd4UChOzVaQqI&#10;Kjh820F8DQgTJ1ETEEZVgwTdxBclHQ4HqhXef01/DxBKTC3eEw7SzSmb8n7wlw1ujuFUwxtY1/0V&#10;xgz5jLJRv2PYgPeY2ukxlqdfQUX6JSxudg1j8h5jQNFrDOz9BtM6PMD21HNq2vinQB4P9QfdiIKQ&#10;pFX8P9qxmj+e70ugYF4aCMx9R1QTEFVw0FKLfUZpPThy/6R83nKdjZPWQ3CgdikO04WesR/OFGMC&#10;HaoGiMeGZWpGpwBCX7JQLRXAivFbgND1NSR+4/9lGWJZknlAz1imH3iswtWAuTgaOw5rsvtgartc&#10;DM5jDS8phTgIAQRdRHFeJFOMaIzok41hhU1Q2r4BSgmIQbntMZypxZiuhEuPYsws7oclAwdjSXk5&#10;FvUvxbLS3ljetwgL+/XE5JIOGNStMZ2I9GLQQcyxDsZMwmEKJatIyYrWoyz8MJyAmBQUj0Ut2mEb&#10;Lcju+TPwW8UCbF+/CNs2Lsavm5bht80rsHvzSuzZWkFnsRq7li3BjnEzsaPDZBxImI5rYavwKFDW&#10;ndQA8VYHBAP8deBO1WUpg1BEpmAQmcJBVM05UJWfNaYXEthyc54yvXhkqCAgluK68zySfhoBMRb7&#10;6gzETgJij+UAnHOcjAeeK/HYZzUBsU4DhK8GCA0GOhy+Bwje/K8AIeeipRpqq/gagNAgUQWKLyEm&#10;gFAB8++CxN8FBIOFx/IubB/eKUDwOP3343XAUVxKuYwtuY8xaeBHDBr9JwYP/YIx3Z9jetZ1zG58&#10;HdPa3aW1fYHSfu8xtPQ95hMQ+5PO4L50KQbwvOhE1BwMHpssEPslZD//rxyr+eP5nsyBQZe5z1ep&#10;+nWS665SCkrv0vzgr7U9yP37RMkYhZuuM3Hcqhz7mZ4erNuPKYYRENJIqQNCNsmpBgiWJbqIvwOI&#10;jxIXBISMPn7quVlNNrwWMB/HYiZgXXYpprfrhGH5TVDWNRX9uiQQFNJYKQOlolHaMw4j+zXBYAKi&#10;Z+sUFOY0QlmnDhjStTtG9ijCxJ4lmFvSHysHDMKq0v5YWlCAJV06Y0leLhYXdMb0Xm3529kY0CVT&#10;a4OYbh2IKdQESjbcleXuR1n4YKS1N6aFJmBp6/bYTPvx68xx2LRoIjYsn4L1K6di3bIp2LBkKrYs&#10;m4HNS6Zjw3y+PmkCNvUfi9+aj8XRmOm4GVKBJ4GyrBwDimB4zyBTm44wwF8GaYD4yCD/YAYIpqp0&#10;Dz8FCFkYZhXuuiwhIOhiCIiTNmOxp/YAAqIv9lkPxHnnqUZArCEg1lemGAoEKsUQJ6G7CVNAmEoA&#10;8bWLkNxRcxECCSloAonqMoWE1jZhhIVMZDK6iZ9xFH+EVq8Rq/SvAeI9ASH6wuOStSc/EBDXY87h&#10;t6a3MKfvW4wgIAaNogpfYRhfG9P6DkZ1fYLepW9QMvADRhMQK9vfx/H4k3jM45H9L77ICEX+/gce&#10;s/Rg/M40RjtW88fzPZkDgy5zn6+S/N+q66oBQnMOH2Q6tw9drQ/Lma/Wyyb3UMbW3HCZgWOWA7Hv&#10;l94ERClO2w/DZQGE20zcNyxUKcZTIyC0NggBBMuTAoSsSylrUf4MIIyvS3c+y9ELn+146rUVjzzX&#10;4pqsLBVNQGT1JyDyMLxLUwZwOpWMflRpzxSmdokYWJKK0QNbon/PRmibHYVOzdJRmt+BaUN3jJAF&#10;YwpKsKCkFOv7DcCaXoVY2q495mVnURlY1jkH87pLe0UWhuRloLwrATHF0h8TqXHUWGqMVQCG1ffC&#10;IGsPjA6IxMzGTVHRvwQbJg1BxcxhWLNgNDYsHY8Ni8Zh4/yx2DRvHDbMGoPVk4ZjzbDh2FQ4Cnsa&#10;jcOZiJm4G7QGzwiHl6obkiQ1AkIGPT0nIF79BCBM4fA9QGgNlBt5s9YQECvUqj83BBCO03DCZgx2&#10;/1Km2iAO2Q3GRdfpBMQqPJFVrmSdCh8txVBbo4mLEDDUgINSNUDw5tNhKDh8BQhTSGj6xPPVxJpJ&#10;QBFsCgqBg1HKURilaloWZGOB/msSSPy8TAHxIUzaIOS49hAQtNwBh3An7ATTRqYTvd9j2tj/jUFj&#10;/hN9il+juNVtlHV8iAElr9Fr0EeUDPqEyb3fYVPruzgffRzPJAgZgFJTq65TOopPAjYVqPK/zQXy&#10;9/XHd1MM89/RpDkXTRqEKwEhWxb47uL9ZBnzrbp/AojrTCWOWpVhX20Col4pU9ThuOwigJilAPHY&#10;IIBYDdnNWzVUmgBCvv/zgOD/5GvSfS9jhZ4LIDwFEOtxw28xjkVNxoasgZjZritG5DfHgO6s5aVb&#10;s0cy+vZKQf+iFAzp2xAThrbDoKKmaN84moBIZfrRBoO652N0r56YTkgsoTb0LMD69h2xIrsx5iXF&#10;Y3ZqHJa2b4K5XZphdOdMDM5Px0BxEFPq+2IiNa6eD0bX88UoPh9YzwMllq7o4+6LocmJmF+YjxWj&#10;mKtM6oeK2UOwceFIbFkwClvmjMSm6cOwdmI5Vo3sj9X9y7G56ygcajAJl8Pm4WEALxjhICCQ1OK9&#10;MagEGE95MV4G8aLw+d8GhLQ/VAPEBgJiNR64LVc7dwsgZA7GCWsNENKLcdSRN9cwk4Cgu/Fei+e+&#10;PMbKFMMIiZpg0CXw8N5cAxAEH4/ha0Bokn0UxDLqoNBgIZDQJEFYCYeaYgE2lSkA9AJuLi0x9/mf&#10;krQPBEkNvx8fw/biU8hu1vySZhzAg6DDOJV0HjuLP2Dx2P9TjYfoQUB0bHsHPXs8Q0n5J3Qb8Tv6&#10;Dv6COT3fYFeTm2rxmJfS4MdU5SOBJwOldED8wf/3J/+WBsu/qj8Y7ObgIDIPBk0acPXrKxDWAFEJ&#10;CRkYJUsI+omD0O6dlFsNEP2xr24JDlkwxXAcgcuuE3GD5eie2wI8Ynl7wrRWtvqXNjCVZpgAQk8z&#10;asJBVBMQIum+l9nMz72ZYnhsxWOPDWosxMmIqdiUNQRz2/fEqPyWDGANEKU9k9GnIJmQzsDIsqaY&#10;PqITRvdtje4tE9C9OeHRvimG5rfDpB55mNerK1Z0zcO6tjlYn90Ia5KSsTA+ErPTorCoXUPM6pJN&#10;+BAO3dLoQtJRa6oAgmAYW5eAoEYSFKX1DOha3xldnNzROzISk/LbYv7gQiwa2xtLJ5VihYjPl48o&#10;xtIhBZhf1g2zivOwoGsB1rYux5GUibgZuojugTadJH5JSU37QYKKF+xl4K94EkILJRfkXwWESi+k&#10;B0Obf1EJCJdFuO40BxccpjB/pKupXabGQRx3Homr7rMJiNV0EEwvCIcXvJk/BwjecILoaxdhdBLV&#10;IKE9VgGiSlVOQgBBJyETmKrJpBDXkAYEKeg1XpMa2SgdHn8VEn+whpeGRGkj+BjKgAndo/XABBzA&#10;04DDuBR7BvvzX2BZ+R8oJwg6Fb5As/a30aH4FXqNJDDG/W8MGPQHFnd8hkPpV1T7wxvC4UMIc3sj&#10;ID4yiGX8wz/5f0TmAPAjfQsQ5qBgqh8BQjbo/SCrlMsiQH68d1JuWV6vuUzDERNAnHEiINwICKYY&#10;d93m07Euw2NX2ZOTjlm2/pdUwwgIgUNVO4S53gyWCRPJ8onSaC+V3gvv7XQl2/DMfRPu+CzH6fDp&#10;2NpwGOa3K8CY/FYY1C2TLoLOge6hrDgdQ0qzML68BeaO7IxJfVqiuEkUihtGo7x5GsblNsWcrm2x&#10;snsu1uS2REXDVKxLjMH6mHAsjg3GvIxILO+UjXk9mzBdzNAAISMpp9b30wChHIQPRlAldd3Rvp4T&#10;cmxdkBcQiPIW2ZhQ2AHTB3bBjHKqfyfM6JOL6UXtMLVXW0zs2hJjOjbD1Fa0LFmlOBo3EfdDlhEM&#10;0vawCy94wWWp+4+St/O1F0G/4nEoLZRsdPMvAkJrf5AeDFNALMNtl4W45jQL52QFa8sRChD7LAbg&#10;pMsoXPWYQ0CsISBkEJc5QHwDEkYoaAvLVDmJKlBUQUKBgtIAwYKgxPPloykgKiFRLeXQVFWYfyyV&#10;0xtlCoifgYRKY/i5P4JYqzNoJdUQF/GOLuIDf/sTAfGSacbNyFM40OouLeorlJW+RZteT5DR4RZa&#10;l75Bt/H/B3pO+n9iKOGxsuUDnIo7zzTyEN4FsVYO3U1pgJDRlDIe4r/4e3qX51+VAMIcAH6kHwKC&#10;bkl6oCS9kPsngBAHcNV5Kg5Z9cNeAuKgERCXCIjrbjNUF+gD1yV46LqSkPg2ICohoUBRBYmvAMHy&#10;IXt/SkP4K6/teOlBB+6+Bfd9VuFc2CxsbzASi9oUYVznHAzu1hDlPVJRXpiGwUwtRpc1xpTBLbFw&#10;WAfMYIoxqFEEhmSGY0KTJMxt2xArOzfDhk7NsL5FOioSw7A+0h+bI/yxMtofSwmI9V2aYFlhC4zv&#10;momhXfmbhEStKRb+mGjhh3HUaOm9sPRDkaUX2li6obGlI5o4uaJDZAh6NoxHn9apGJDLL3dqSII1&#10;xnjmK+PymmFkh8YY2qYRJjXLxaqMfjgVOxWPg1cxqOREd+MFqSx53SfpGuSFek5APAzdjmcCCP79&#10;rwFCBjVpDZRi7x7T6t13FUAswFXHmThjMwGH6w3DHqYY+ywGVgHCi4DwXo9nstVejTYIbUUfvaGy&#10;SnqKYaoqSBAQhGC1dEOkXISAQpcOCwFHdVBUb8ysDou/BAzVhmEeEjoMakqCRADxT+mSFEAwgN6G&#10;71W9GR8D+TzgIO6FncD+zCtYkHsf/egeWvZ4jKROt9Gk/1vkERA9JvyfGNbvC9Zk38HFiDO8X0wp&#10;CL23Ybv4OwKIwzyPY/gz8Cj+t/8h/Jc4CEkz/qKqthX8Wtp5StuGOYnD0iFaBQiBgy7p3pS2B939&#10;yY7cV5wm44BFH+yr15ug6I/TTsNx0WU8rrpOV5tA33NejIcuKwiI1V8BQk8xzAGiJhwqd6OXz0pP&#10;mSfLuQfLO9MMmVR4MWwOfmswCkvalGBC57YY3qMRRhQ1xHDCYXj/bIwrb8JKvDnmlbViKtEYs3JS&#10;sJAxW9E+C5s6NcaW3Gysa5aE9ZmR2JQcjG2xfvg10hsbI/2wMSUKuzo2xcZuzTGzQxomdEzDpM6q&#10;kTIAk6gJFgEYS1iMtPRHiaUv2lp5oKGFPVKtbdDA3RnNQ73RMTkM3TOiUZQdh37NEjGQ/3xgm0wM&#10;atMQI1o2xoxGeVifOgjnomfiSXCFFjTeO/GSLuK1jBGQhkr/rXgduBVPg5ljBQkYGEzGoDenmoCo&#10;Ng5CGjwJCFnc5bnXJuZrMgaCgHBZqnbrviJrQFiPUWMgdv7ST83FOOU8Gtfc5+KBB1MMr3VqJqfW&#10;i7ERr4wuorpMIFEDDkp8XQeENjaC56ggoYFCSzVYKIyqDgoNEhoodFXBQnMUVaD4wvTj5/Q1IERa&#10;avL16wKUaoDgo/Q4SFC/kzERwft47fcR+odwOO4EFja6iL6d7qB5/j0k5N1Dw7J3aD/mv1Aw/E+M&#10;6/kKW9Iu42rYcdaG0nMhDoJBx9RH9uCQaeX/DDyC/03g/Kc4Fgb0X5UCnQLC1+eig9C85P0qQKiV&#10;rAUQQSaAYJrxUbkIDRCvCYiLjhOxr34J1ZupxgCccaCDcJzACmgabjKNveu0CA+cBRAVao8M1VBZ&#10;CQjdQbA8GOGgLWBbAw6UQENNDZf2Om9+hw7irSdFQEiD+tWQBdifPh6rc0oxrXN7jO7eCCMLMjCm&#10;OBMT+2ZjblkzLO3XDIt6NsSSTmlY1TaVUMjE7s7Z2JfXCLvapmFtRjBWJ3hjU6IPtsR6YEuUAZti&#10;+Dw1HDtaMe1ok4JZzSIxo2UM5rdNZoph3KB3cj3ZvDcQ4+oGoD/Tjo4WnsiytEOiTX3EO1ogw8cF&#10;bWLD0VGWpmPe0jk+BHlpIchvFIO+zdIwuVlLLGtQiB2J43Axah4BsYrBsoknSovktxMvGBCvZI0+&#10;/y34yAsnlHzD154zEKTLU4OBGSBQ2sQs49/8nAIEA1AuvkzJfs4AfeK9BY88NjAfXI37Tktwy2k2&#10;b+IkHLMZht0WZdhety/2EhBnHMfiputcPHLnzfSUvTpIfOoF3cRLJd5ctTOzGVhIF5a8x0f9NeUq&#10;6DzURsQ8FjUYTMBIcEmPjYDCFBCmkKhKPXRJ+4TeRrGTBdg0/TAFhnl9Ya6vSSBhxlkIOMy+rumP&#10;IKYZgTJwSPbJoAiED/zOO/7me96nF4G7cJbHsTL2APo2Oo1m7a4jqdtjpJe9R+shn9Gv+BXmtLmF&#10;3QnHcUPgUul+JBgldaHVl7RCQETo/MnX/2BQ6zIHA3P6o9IR1ACAabevao+pSrtE+v/5XY6H1+gT&#10;z+sjHz/yHGUshKRS2ipSu/GOjldGUb5iCnreYTz21CMg6vbGMYtynLcdjStMXa/bTcdN+7lq6ft7&#10;zsvxyE3KlJSljVqZoHuQcqrBQQODlGO1TUPwTmqXUXzO+62WL+D/lL05BRBv9JnFXtvwlOXydsBS&#10;nE6ahu3NB2FRXh5T+ywM6xyL8XnxWNAtE1uKm2NnYTMCJA6rGodhUzO6gpwEHO6YiqOdUrEvJxZr&#10;UzywIsYRa+JdsDbWCetinbE+zRvrswKxKssfC9K9MC3JDXMzvFHRJJwOwjoYU6yCMal+EMYTDqPq&#10;+qG0ni86WHqigbU9YmzqIdS2NmIM9mgQGogWEeFoExmGnNhg5CQFoU2DCPTKTsb4hs2xIqUEe2Mn&#10;4UrkQjqE1bzIBISPAOI3PCc5XwSJzdqCzwTEZwkeAQQL9kvWmGbdAqXDoRIS8jljeiENlNIu8Ix6&#10;zNpcAPGANu++4xLcZHpxkTf2sM1g7LAoxVbmj7stB+C0wzi1kvVDw0o6DuaMXoQEpUFiXSUgzEHi&#10;W6/r7RbabuWEBKUGhVVCQsBoAggjJPQ2CVN9EilIGEFRDRA/1vcB8X39ztpUuQdafwHEZ7oJWTLv&#10;Pe/RB8JBGpwvsPBWBO9A7+SDaN36CpoUvkbT0vfI7f0aQzrew7LsCzgaexj3mJrI92Sw1Rf+hlbj&#10;M4CVGKg8xj8Iib8DCA0CZgBRqSqnUB0Q4pLEaexTgPgYslutUaG2+VeLxBgB4cuUSAGCZdZ3Pc7Y&#10;j8HOuoXYW6cER+sPwHmbUbhiOxHXbOkgdEAwxXhkYIrhxUpG3KiqOHRAaC5ZwUHE+6pkBIQsXSBw&#10;0J2xrDUikwZfEDAyE/oZIfGEv3k3YCUuJszGweYjsL5rT8zt3hRj20ViXJMgzGwQgtVNY7GteTw2&#10;NAzF+vQAbM0Iwq7G4TjUOg4nOqTgeIck7G0Zgd0twrC/TTQOiHKisb9tDPa1jaXDiMGvraOwsVkY&#10;tjSjo2gahVqTbGX0ZJDawXskncPget4oqu+NdlaeSLd2QAQdRIBNHQQ6WSPKxwNpwYFoFhWOVolU&#10;WgRaZNJRpCViSEIjLIkpwoHoKbgevhgvgteSxLKDlsxK26kA8VwAwfTiE13EZwkWWriXLNSveJHM&#10;wUH0U4AgHB57yQK1GiDuOS7GDfsZOG83Fgesy/ErreHmOkXYSSdx0mEsrrvMwQO3FapB85mnBonn&#10;VE1A1ITBtwAhem1UVZuEDooqSNSERVW6UaVqsBBAVKYcPycNFOIoqtouflYytPqL1KQMZoHEF6YB&#10;Yrs/BDGIaLtf+f6G86zNVtH99Y7ZjY6triGv72fklbxDQd5DjGt2BetST+FCtGyvJ7XyHvweyN8V&#10;+04AiCPRxluIk+F7NQDxsxLAfCud0ECkpRA1AWgKCEl9FCB4vaSdRFsgZj/dLWEoXZ1qkWIGp88a&#10;nLQbgV9rd8eu2gU4VL8/zlgPx2Xb8UZASIqxmOVuFZ54SGVjTFelPHwHEKaLLks51+GgFm/m/33O&#10;a/yE6fhjeWQ5f8Tfuxe4ClcS5+JY89H4tUsRluU3x5QWkRgda8Aob1tM93PAkjAD1sf7YXNiALbE&#10;+WBHSgD2Z0fgZLtknO/SEJd6NsK1kha4XdYWd8ra4WZpa1zla5e7NsQ1uo/rJS1xpbA5zuY1xJEW&#10;8QSETSDGWwVgjKUfhhMOA2t7oKCOJ9rV80RGfQdEW1og2KoeAmytEOjsiEg3A5J9vJEdEYTmiRFo&#10;nhqD3Jh49PVNw6LAQpyImoM7YSvwKmgDLzSDgRf7lf8uAoIuIogXK2ArbwIhIe/xorziDXrNgl0T&#10;DCL9AlYSV17jd/QJWmqBUMJB2h8eeRIQ7utxn3ngXYeFuGY/DWdoBfdalmFL3WJsrF2E3wiIE0wx&#10;rhEQ912XqwbNJx5C/W8D4mdVBQlj2wRlCgldsjVbTVBUAcMUGgKJqjaKn1EVULRGzr8qNetUxi0w&#10;kGQ1bune/CRDkAP4e34EhDcB4b4FFUyhBkTvQUGr6yjt8wWlXZ5hSNMrmJ92Vlt/MuIw3gpseN+/&#10;8Lvyu8rCEw5aqsEgFcciAWsM+moAUE7mO+JnTNsdtN8T6WD4Gg7a/xOXxOeEoTizj6oGJyB4vWSZ&#10;QFleToZaSzenpK8yPua+xzIcYiWz6R952E5IHKjXB6eth+Ki7ThctSMgHObirvMSlV7ILGLZms+c&#10;g5ByqwBhLMtVgNDKuikg5DtqHATh8JTH8Yxl5ind6QP/CqbvM7A7qQwLUptjXHIkhse5Y1SoEyb5&#10;OGCapy1me9lgga89VgS6YGOEJ3YmBuJQg0gcaRKDw01jFCwONonC8daJONI8FvuzwnAgIxgH6TYO&#10;NwzDCb52JicZR7KjsDPWlykG4TDZwh8TLHwxqp4XBv3ijpJfPJFX2xvN67kg3dIeida2iLa2QygV&#10;bsW0w84Jqd6eyGbK0UhSDr8oFNsnYalXMS5F8mKFrYWsqfdBteSzYLGQPGcBlkZJWahWA4Q4iB2E&#10;w268MQMIba8LEzgYJe0UcsHVkm8mgJDBJAKIey4rccdhAa7aT8Ep25HYVb+UcCjEemq7RX8cJyBk&#10;jYj7LpIzrsJj1RaxphIQL/4uICgFCCMcakJCgaImLIyg0GBRHRg6JKShTJc5KJiX+XkgP6sPDCC1&#10;VB7t9icGzUcG+idZcNhjO865bsYa7y0YGbsPA1vdwIhe7zE65y6mJ5/CptgTOBN5VK2G/SmADoGV&#10;wxc6D/lNgY44k6rGRS1gq8BgTAEos1AwkdZLY0ZfQUFSLRPxvH7nsYjL+mS09x9Y9j7wWskgKTWa&#10;kucqDlUWfHnivVq5zT0WfbHuP3KxtXYX1Vh50nowLtiOZRmbpvZ6ve+6FI/oRmUdEh0Qpm0Q8num&#10;cBCZBQTvuWzI9J7u5QOlto4kHF76yP6yW/DIbzUuhkzH9vA+mBaSgaEhARgeacDUKE8sjvTFvAAX&#10;zPSwxgyX+phvsMaaQFds5+v74oOxNzEIv8X4YkOQM9YHOmFrmDs2+jthDT+/kVDZ4mOLzb522B7q&#10;iv1xftgV5oEtXg6oNccqEHMsAjCLkJgmIyrreGFYbV/0q+OPAitfdLHzRkd7L7SycUfD+i7IqOuE&#10;jHqOSLWyQ5KNHRJsXdDMOhBlVpn8R+W4E7UGL0J5cWiPPsiAExL5ZeAewoEughdD1n6QHPwTL5rq&#10;RuLrlatTG1V18arDQSRWTS6msm3SGOi1GbKrkQDigUGb5n3bcT6uOEymNRyO7Uwv1vzSA2tr98I2&#10;i3444jAal5xmkfpL8dBtZSUgKl0Ec0hphVYt0Wrizc9JAKGJKQeBJTIHiUpYmICiJiw0YAgoWFiM&#10;rel/TYSEcUapWjrNOCfkh5JgEVgzgN4zkAQOn2m5PzHQP3ruwAvDrzjrugkbeLxTEg9iVPMrGN/h&#10;MWZlXcLq6MM4HHEEt0LpHug6fvfbjT9ZOXzmcUiKoqAjQUwnoQU64SAy1urVJYH8bak2BDMSKKiB&#10;ZvxfNRtwRV+o31khfVYOS46LZYowVcsFyiQtcQ8yOEqmB/hvwD2PJThnNxHb6xZg9T/a0onm0ZEW&#10;44TtIFywpxN1mIE7zgvUwLzH7muqAEHnIdtLaj0YJumFSTk2LeNVZZ/pMz/7iXD44q2Vb9lyQfaG&#10;fem9lS5iHW6EMsWIH45NDbpgVbPmWJ3TAFtapmFnVhJTi2AsC3LDQgb2QoMtlrrZYqWLLda42mGr&#10;nwE7Aj2x2csFmzwcscXTGds8nPGrwQnb3R2ww90Ov3rYYQe/u9PPFbt83bDbyxW1FlkGYZFFIBZQ&#10;c+v7Y7qMrKwbgNF1gzHUOhgD7YNQZheAYms/5NNhdKzrgXZ13dC0jj3Sa1sh7j9s0aJ2IEbbtsJu&#10;nzF4EsnACNG6dd4zZ9UB8YKF7kWwTNAiGHjRPvJGSEF+JwXS5CLpzsFUlRdVPsMLqCBhBMQ7AkK2&#10;Sn/swfTCsAZ3mDrI5iaXHSfhhN0w/EriV/zSHatr98QWi1IcchiFi04zmTcuZd4oDUuSO2ptETUB&#10;oSBhAoEfSQHCCAdzkJD2EtmcpxIUP4CE1gNCQChI/FVQ8JopCShqSoDw9et6wdWAzdcY5J98+cjU&#10;4p37Njymezjpup41z2bMStmPiU3PYGrLq1iWcoI1zl5cDD2AJwTAB9/d+IPf+0OcB39HYKO7Emmw&#10;/IP5/h8Be/nIgFe1+l+TmmWqIFBDCg46EKoabnV9IRi+sLwJHDQY8vrQcakFh3msyj1ILS4zkAPX&#10;4pb7PByzGoFNtbti1T9ysKluZ+wRQNgNwkVp7HZmOXJdROe6guWPgGDZeS5lgU5S23/WBBBy/1h+&#10;K8tyDVVB4jcCWSAhqcZWtUyjOAjZjkEaTG+HLMTpuDHY2aAAm5q1weZWjbCjSTp2pcVjc3QwVgd5&#10;YpWPK1a4OWK5vTWWWdfHcqv62OzmhN98PLDd04Bf3eksDC7Y6e6GPR7u2OvhSjlRzthLKOz1dsMB&#10;H08c9vFCrSVWwVhiEYSFBMR8ywDMpmZYBGOKRRjG873RdAej6S5G1A/A4PpBGMDP9bXyRw9bL7Sj&#10;q8iqY0Bni1jMcu2KI37T8CyUBV/aGmiV3vmysBEQr1ggX/CGvOCFkJWp1cUyFuL3fF3T1xetUrxo&#10;8h0dDmqRGbFuBMR7BuFLT22R2vuG1QTEMtxUszgn4pj9EPxqUYLVdbpjFV3EJos+OOg4EhecSH6n&#10;JdUAUZlm1ACEqXQQmH3PqJqAMIWEqOpvbUSmqZt49xUktLEUyqKqMRW8dn9RMhrQFBymqYjp60py&#10;ncXlUbI48EcC/oM3YexBi0s43HVejyMuFVjnvw6zU3/DlEaHMDP7GNYn7MOxkN9wk/fxuUyV5n3/&#10;Qn023t+3IRogZLzBF7qLP6g/mb78TkioXg5WIJUiTDQImLxGmQLiM9+TtKU6IOS1qm5hrS1G+1va&#10;G9RzwkqO6ZN+/ixbAgiBqMy/kMF8MmbhTdAmltXVuOY+AwcsBmL9L52x4h+tsbFuJ+xWgBisFoyR&#10;dSLuuy1merGSZUhcaBUgaqYYChK8pt8ChMgUEq95P54FbsOTwK14xsr2JcuDtIncDliAY4FDUeGf&#10;gzn+cZgVEIAFDPzlBkKBQb+KWuvminUuLljn4Ij19g7Y5OhIl2DATh9vyovyxC5vyssDuz09cMDT&#10;HYf5/AjfPxbgh5PBQTgVFITjfgGoNc8yEPPEPTDVmGUdhOm2lCwgYxWGSXQQE6wCMIlwmFgvEGPr&#10;h2CEZTAGERrFdr7oZOONxrW90cM6FUu9S3E2cD5eEg6yGK3sfC2rRr0hlV/zxrxS4t98T3ov1I7Y&#10;/PuHcBDxgpm6B70X4x2D6x0DTqbZPiIg7jIPlGXurzvPxnnHCTjCG7mlfhFW1e6GlbUJCMu+OOhk&#10;BIQjAaG6pqoAoVyEpzYSTmQOBDJi09zrOiAkLfkWIGr+rQNCVzU3IY2ZMnRbl2rP+XugUA5EJBAw&#10;lclnlPiaWkiYLk92NZMu6nee2/DKfTMeO69jPr4ax3zWYH3YGkyKq8DIRD4mrMOGiI04xVr3NtPH&#10;F/I7BMsn3v+PvMfiEN+GSEMgA1iCXdommLqI5PlnacQ0kSkUviUtRTAnDQqa9EZbo1h+lFh+PlJV&#10;14EBy3Iqcy9kqLzs9vY6aAOehazEJcNk7KzbB2v+0QErfiEg6tFBWBXjlP1QXHGaxMpoLtPapSw/&#10;0kCp9WAIIGRPWLVwrREQ1dIMEY9HqcZYCCnr7xgTb6nX/NzTIAGE9GjIUAFZNW0T7gUsxung0dgU&#10;mocFwamY6uuH6YTCXCdHLHZzxjK6gxUuzlhJOKy0tcd6B6YSbu74zcubDt8Xu319sNfPFwcIggO+&#10;vjjo44NjfoRCgD9OEDYnCIbToSE4FRzC14JQa7KFHyZb+mGKTSAm2REIDiGYaBeCybJ4jG0Axtvw&#10;fQuBRBDGWYRgJAFRbh2AAhsftLf0QuNffFFsk42NASNwlRdV1nhQC9IKIHjxZeUoWRxGWyBGBkTx&#10;IsgNEVun7GcNGNRQJXH5u5WQMAJCNfox4GSZ+4cM7DuyzZ7rYlx1nIGzDmNxwGYgNtTtheW/5GNl&#10;HQLCqhQHnEbhPAFx22Gx1lBJQKh2CD3NUIBgTaD0NQi+pUpAMN0R/SwgdJmCogoWtKgstLr0IdxV&#10;IzRNgvtvqtpvqjYj2aNEK5BvZTcxj8147rYBdx0ZMEzfTkdvwsbEtRgSNgO9AydgWMBkVPgtwClf&#10;pndMPV6wtpP1FFRXIe/xWwauAEIGWn0iAH6no/zdn0Eu7RtmAFEpc2CgE5X3JG2pDoOvpfUAaWNK&#10;9G7jqh4iTdo1YLmiZNyDpASyofTLoDV4ErIMZ13HYusvPVHxH+1ZybTF5vr52GfTR42kvOY8lenF&#10;fJaf5aq7XBYqqgIEy4AJIPSKTQFCL9OVYKjSeyMkpPKUhZ1lHZXnBMRL3o/XhLWUk4cBy3E5ahoO&#10;Zg7EuvR2mBYRgSn+Xpjl446FgV5YzOdzXB0xy9Ya86xtUOHkgu1eftjpG4BdhMkugmIvoXA0IBDH&#10;/QkEuoRzoaG4EBGOUyHBOBFC58DH43QRJ4OCUWtoPS+1/sMIS1+MtPHHcEJhpE0ARln5YYSVD0ZY&#10;+2AsATKWachIq1AMobvox890sfJATj0PtKhNR+HQFvtDZ+B+2EYCgIVCXANPUNyCAEM9Uu8UHCTP&#10;42d4k9/yRr7TL4qJql1A/W8zgJAejDcMxmcMZB0QN5gTXnGajlN2o5gv9sMa5o9L/tFJAWKztQBi&#10;pAYIxxqAMKYYz73WVQ98Y1rxrdRCV01A1IRETdUEhOjrmaLVAWEq08CuqW8BoPp71V9XksFBDO4X&#10;vLYvpHHMg8FiWI8nrrTbBOoZt0U4l/YrNjVciz6Bw5HnWoLeTn2w1G0CTnkvw11/nj8LtYx9+eAn&#10;95lwEEDIfeQ9/8x7/ztf/0JIyJ4Tn/j4ia99NgXDT+gTf8s0VRJpaQOBoMCgQUEgoOAgjyw30o0s&#10;cyHUowBWroeaAsByxQCUEbCyJ+azwFW4GzAPx52GYeM/umD1L+2xtl4H/GrZHYfs+rP8jFGrST3g&#10;9XhskPE0a8wAgveYgDB1DzogPlZzDlXlXJV/OXZpFOZ9kHa815LyqMqQ8tpCQKzElbg5ONVqAjY0&#10;744x0REYFe6LadEBmJ8UjnmxrMgN9hhjZ4HpjnZYxbRhR1gEdgaHYruPH7a4umG7iyv2e3jiiLsX&#10;Tnj64FJkBK4lxOJsVBhOhgfhBHU8VEBBB1Fazx3967pjIEFRbuGDQQTFYD4OJjQGWnqi3MobwwiI&#10;YUxByq1D0d82GEW2fsi1MKBlHQ+0qxONCS7dcD58CV6E8yLzBqrt9AgEfbs86XWQmklW6ZGGIPnM&#10;GwLiDS+M2iGrBiRqXrjvAeI14SCAeOC5loBYietuC3HZaRqO2w7Hznp9UPFLHhb9RwesrGsEhCMB&#10;4Tj9fwQQfwsSPwsIUc0AN+pbcFDvib56z/ibPrxf3rJQya94Rli9dGeBd1vDVGwlLtrNxzHDfJxr&#10;vAObmq9DQUA/tHXsiALbTljsNBSnPRfhnt86AmKrAoRaV4H3WQFCanQBgcCBEjC8JyA+GgFhDhLf&#10;el0kqYukB9XHiRiBYISCqVPQpSZKCcBUD5F2/RTMBIzevAa85q/81+Oh3xJccZ+M/Tb9sf4fnbG2&#10;Ti42WuZhp3UhjtgPxEXn8bjlNhsPDUsICKaohrUaIFgOqwNCa6SU9rPqgDAp30ZpZV/7jPQafZaV&#10;rXiMsrfGG7k3PL53XtvUWIhLsfNwImcy1rXqxTQvBqOTQzErKwazqSkJQRjkboPBDhaY7O6EFSGB&#10;2B4bi60hIdjg6Yk1jg7YYG+P31xcsNfFDUcIiiuxEbiZFo+zsaE4Gu6Pw6E+OBLmh+MRgajV28ID&#10;/ep7YmBdLwyq441Bdb1RXodwqOuJ/ny9zJKvWfljIAHRhyrg83wLL7Sp64Ycfra7ZQrmufbG7ZAK&#10;vAsRhyCAkNWiZIwDC1wQC6DqudBsp9ZSXAWINz8CBKUuqPECVwMEb+hrmcXJwBRA3CYgrqmNeqeq&#10;ORi/1e+tALH4PzpWAmK/w3Ccc5iGW/YLcc+kJ+Mx88hnnqtVimEOAN+TpCPyaA4Q34PEvwKI76l6&#10;8BPapu/L3+r1qtcq19n0oo313MHrydzXk6mbYR2eyshU5+U4Zz8Xhz3n4lTzbdiQU4HC8D7o6NkB&#10;pYbOWO42BKfd5+Oe71rV6q4KMwu4NFBLZSBlQmrFz9JwScmaC2+ZMkhZkGDQYfCz0gFRXTWgYIRA&#10;lQQMPDaR1OwSvDx3GTH5nmB8LzU004KX/utw13M+K5hh2FG3EOt/6YT19Tphi3UX7LYtwjGHclxy&#10;noDbrnPw0I2AcCMg3AgI9/UsPxs1QPjyvqsduqsDQq/spDwrqaHelLGc6+VfnLY4bhlY+CxIUgy5&#10;R7xvChCrcT5iFnamDcby7DzMaNQQi1o3xKr22ZicFIIBPg7o52KJIS7WmOTpgqUhAdgQFY5l3p6Y&#10;T0exhKpwscdmD1f85m3AwUAfXE6MxM30GJyM9Mcef1ds87TDviB3nI4LQa3ONh7oauWFXnQMxfW8&#10;0aeeD3rX90GxhTdh4ImeVA+mGl3pLHItfdDSwhON6xvQsK4zWtT3RW/bbKwylONh4HqePIOfN1Da&#10;GjQ40D3IDDUhejVAVKUY2h6bcmHkAvFC6TJeNP1iyoX9ChCyRoP3JjwhJO4zsG8ZVuKqCwHhMBUn&#10;ZJKWGgORr1KMVXV78iaX4aD9KBZ2mWSzCHcIiPuuK1kT6O0QWhtETQD8UMa2Cs1F/CQgeNxfA6IK&#10;Dv9tgKgpAYM3rbXXVrzyYGF0FzhoE9+kZnwkI1Odl/GazqUdnYczTbdiY8tVKAktRWePPPR374FV&#10;biNxzn0RHvjSQUiNx2B7J12jvoSDn4xM3K3uvfRuiHQXKY/KTuuiwxSnUV3666bSgWCqKjhUBwOP&#10;RQeDLl5X5cDkOHn+IoHDawb2CwLipmEeDtYvx7ZfumHDL7nYVL8jfrXuhr02xThuP4iAmIRbBMQD&#10;AuKRjKWhy3pCQDzlvdcbKV/68fe+BwgdDkapEZ18XWLgNT8jq63JuikvAn+lq5Gyvp1lhoDwIyBC&#10;Z2Nn0jBUZPXA/BYtMb91A8xpmoDBoW4ocrXAAG9HDPZ2xlCDEyZ6e2C2vx+mubpgqp015jnYYoWL&#10;IzZ6uWK7vycOhAXgXGo0LmTGYH+UPzb7OqPCzRrbAlxwLI4pRpqjBxo6eKGJjRda23ijA9OHTnb+&#10;6Gjnhxw7TzSzdkOWpSvSLNyQQDBE8HmwtRNCLByQwdSjzKkFNnmOxCP/zbwQdAa8gaohkpCQ1lh5&#10;VD0WfF2kbZgjr/FiEBJqFBtt6Mdqov3UxQtXBQj5nnRFaYCQRVxkkVAZZn2XN+imoQJXnRfhsv00&#10;nLYejgP1+/AGd8Xyf+Shon4htloPokWcwBRjDq47LsFtphj3WQPIJBvJI5/JUFkBBB1BZcpgTC80&#10;8cZ/Q7LkvtbDUSVtoJUGA33ORnWxEFGmUDCVKSBqBv33pFwCr1E11fyM/rssdG8Jh9eEwkuPLXgm&#10;PRbuG/HAXTYfYnrhugr3CYgbDgtwyWMxLjb8FVuy1qDUexDyHArRx7EvVjFgLruvwEMJMNp42c9B&#10;Lfzqy/tm1HtJKyolf0t54CNTDr1sSG/C12JgMSUyldZAWx0ClVLdw1XSrqGxZ8hf1kTdonpn3hNg&#10;MtNY0orXfrzPTI8EDk+ZYtwwLGDZGURA5GNjndbYWj8Xu6y6Y791ierivMzzvUlA3HVbjAeG5WoX&#10;N1lY9olUFryvL31kH5htKsWQgYEyAEoAodyxqBogWMZDZOKYlHW6Kpb3l6G78VzcOMv6R94rmd0p&#10;CyM9Y3m/57cGV8KW4GSDWfi15WDMadEGw1LDUBxkix6e9VDsY4PhDOxypgpdCIMetrbo5+SM4Y4u&#10;mOjgiNl29lju5MiYdcdOfx8cCA/CodRY7M2Mx8bYYCwP8sQibyes8nfGb5HeqBXu4IZoewPiCYI0&#10;a3c0tvVGU1sfPvog08aAJCsnxBIG4fWdEFTfFT5WzvC0cYRvfXuky0Y7bu2ww2ccHsvF5w1/wxuq&#10;AYJOgVI9FYSBDoZKOBglgKgGhJoyAuLjdwDxmIC4R0DccqvAdQLiit00nLUZicOWpdhcuxtW/dIF&#10;ay1KsN12KI7aT8IFx7m44bwUd0j/B4SDGgWn4MBUgW7gr8JBl4KCmde/goKqrVgwRdWgsLWadEBU&#10;jof4WZmCwSh5zfQzChBSexIQbwiH1x601+6bCIgNzKvXaaNSeW3uK0DI6NSlzMuX40TiZqxOrkCZ&#10;71h0dR6EEsehtKwzcc1jNXP3LXjOGvy1sbGzChAaGCTVUI3UOiAEDuIw5LlZ8TekvUQ/fqPMgkH0&#10;FRzkGgpoNUC8Za0ukgbJd14sp0yp3sj9kLYTv7V4Qclu2jcNi1h2huDXOl2xqW5r/GrRAbutu+OA&#10;dW8FiItOE3HDZRbTDKapbst4rVbhId2nrC/yXM3DIHDpTt7wmN6qPTgJCCm/RjiYB4SMNNVmwAog&#10;XoTwczz/z9KeI8Oueb+eMjW6r0ZTrsD5Bguwu9UYLGnbBaOy4lAc5YieITYoiXDFyIbRKIsPQRtH&#10;a7S3tUaBszMGuRowxsUVkwiI+S7O2BjoRwCEYmdsGFZFBmJOqDemB3lgsh8/Qwcy298JFeHuqOVn&#10;64ggGyeEWtgjqr4jgeBKGZBgaUCMlSPCLewQUt8OgfUd4GvhDC9rDRB+9RzQwCoI47zysC9gCg+e&#10;DoI20RQQ0rX1ngAwBUR1OEjgm8DAnL4HCAaV2PWnBMQDAuIO7fBNx0Vqlt1521E4aiMTtXqgonZX&#10;bLTqg512w5hDTuYNnodbdA/35MYSDk9kXQjTdgSqcui0aXCbCf6aesUCZ15MKYxg0IbhShcYJX/z&#10;PCoLsQRuDZkDhPnGRuNrvEbmJO/J9+Rz8ruy3oC4hypAbFDtDrK24iNKBp7J5Lf7zqtwx6UCFwmB&#10;naFrsDBmFYZFLkCfwBno7zEF65he3GBwPGIZeM4a8430Ckgq4UOJe1AQ0AFhLAeiHwKCn/XjsZuc&#10;nya5HqaNjTWhoEsHr6bXvrw/0njI835NOLzylkpGALGBj3SNDL7nPqxoCAgZQbmjbi8Coh1+texE&#10;QPTAQRsCwnYQzjuMw1VHpqnO83ldlqjh/Q/oIh5LOVJzMeQ+E7ySYgTyeKXxUXcO1eBgHhCv+PpL&#10;AUTAb0zJeP7UK0JCtrB8RJd2K2glziXNw56mY7AytxAz2jfBqJaR6N/QH30zAjC0eRx6p4SghasV&#10;2rrYodDHC+W+Phjh6YHhTvaY7OmKVTFh2JQSg9WJERjl5YRCu7oodbdhemKPcm8HjAlywexIAsLL&#10;wQm+9k7wt3FAkLUjQgmFELqEIMrfilCwsqNrsIcXn3vQTRj4GXfKv64TGluGYYZvLxwLmYXnChBG&#10;ONQEhBESNfVD9yD6DiDUTWet/dxjo6r17rMQ33FYjOu2M9RY+SN25dhUjzlynS7YZN0Hu+2H4bjT&#10;ZOaQ80j/FQwAWkMP1hpMK2QUnGk7wldwqJS54K+uSndQQwoGpnBQgNALsxRw8zAQqeCuoa8GOslr&#10;AgITKCiZfsb4ewoQle0PBC0B8YqAeOm2VvVcPHZbzULPFINpxkPXdbTT63GeEN3kV4Gl8Zuxos0x&#10;zG95CDMTt2JnMAstr9cjno+sYi5ppgS/cg/yqNIKvQzIPZQ2BEkdtPfUo5QHeb8aIDQHoavqenwb&#10;CqZAUOXDpI3nlfQuqNXD6DxZw7/gNZAtId8y6N4xsN96r+d9X4+7hsVq/9ZddJ1b6nXCdss87LHR&#10;AHHcVrb/H8M0dirT1LmExEKmqoSE2wqWJeN6EISOmocR8PcA8Yavv+bn1LViTMlqbC+pZzzeJyxf&#10;d/xW4WTYDGyKK8f0tA6Y2q4VZhS1xLhe2Ricl4rSNvHonOyPbA8btPSkswj2w4DwEAwJDkA/gzOG&#10;+BgwNTYUU5hSjAjxQg+DPXJdbFAY4om+0X4ojfRBeZQ3RscwxfBgfuLt7AIfR2f42DvCx4YwsHZQ&#10;EDBY28NgYwc3vuZGgLjSObhQ7oRIUG1ntLKIxqLAUpwPX4BXfjJ7k8FrhIMOCG0qLWWEggKDSF77&#10;NwHiBQHxhIB45FyBew5LcNN+Fs47jscBx0FYW78HltfJx2abPtjrOBwnXKbgsivJL+kFbeFjwkGN&#10;oScYFCBY0DUnYE7VQWBOZsFgCoQaklWTtYJuAgZlo02C+isZA4wyDSKVr8trlCkgqn9XAk0LNoGE&#10;1KavCIiXnjx+urBXBMQLV7oqAuKR+1o84nV97LYR99034xI/t4W17JrkXdjZ4zZ29LiLzc3P4njM&#10;HtzhvXjMc3jJ+y/jYGRVJkkt1KP/Hh6XERC8h2o0oTr+qvd0QPwcJKoAURMKpkCoKQn+lz50CQzg&#10;57zuz/k70lbwjvftI8vRR6aXb7xlyP4inGYFs8eqFFvrd8UOy67Ya9NTA4RNOdPX0bhkNwXXHGbj&#10;huN83HJapIb4S6ohblTKz98DhAxJ36Mmy72l9AFTL3nezxUgKN6ve96rccJ3Oip8+mCYX2OMatIC&#10;M8ryMX14HkYNaI1e7RPRMskH6T72aOrrgi5hAegbQ4cRGYYeXgb0IiDKIoNQFOyNjp5OaO7miBY+&#10;nuiRFI0+DZPQNzMOpSnhGBAfREAwH/F2c4OXqys8HZ3gbqvBQEDgxEcnwkGJryvxubuFI8J+cUeu&#10;VTLWhg3DjejlpNwmlSuZphdyspWA+IbMQsFU30sxGHxS08uGOU8N6/HYhXmw81ISfQ5Ou47HDucB&#10;WMYbvKhOZwWIfc4jcMJ1Kq64MXdU7kHgoPddM0Uw6pUEerVg/3bw65L3v/WZr6CgWrdFTCFUYa/u&#10;GjQAsEB9U3owmXvvx5LA0+cevGFNKpB4KY2URgfxTFrl+fhYWubd5drKal3bcJOfPxTxG7ak7MO6&#10;xkextdV5HG51BRfjDuKu9xammbKlItMIGePgJ2Kh95eVoo0QYLmQHiq5lzKwSYZey0rS1WaUmoCi&#10;6hx1GFZBQmufEfEa1wSBaW9RpegImQa9VHuhbKRd36w2lZb9VN55bsInVjKf6JBee1XQQczDSfvR&#10;TCv6YatlT+yw6o691r1w0JqAsKaDsKGDMAHETQLitvMS3HVdjocsV5KuqrkY/rzXJm0QPwKEtj2A&#10;xIws8Ufxmkk8yXKNz3i/njFte+m9A49ZZi/6zMNaQyn62WegOCYDg7q1wbgR3TFqRB66tE9G40Rf&#10;pPo7I9vXDe2C/NEjKgI9I8LQztMNOR6u6BDoh9a+nsgyuCDN4IGG/iHolJaGkuZNUda6OfplZ6B3&#10;QjRq+bgb4E15uLrA4OgIVzs7uBAEzrYCCA0SjoSCo60dHPieE1MOz3qOiPnFB92tG2JbxDjcjVmj&#10;ACEF/WtAULzx5vRVj4U5VQOE1Ixa7SiQkOCTml12QH7isR5PBBBuy3DTYy4Ouo3CKodizKzXAbPq&#10;dMBGWwHESJxwm4YrrCGkcVK+I2MoBA4KELypamdmM4FetQ0fLblZffv96oCogoNu/7UavaqWVK33&#10;XwWKJtNg+uo9/f0ar5uTgoQChAzhZc3vyfTAQxopCQXC9ilh8YRB84ypxwv3rbxOv+Ihf/ta6jEc&#10;anAYa+K3Y0fmIVxtdRV34g/jPlOV5yzEbxj0HwL24pOsJeEn60nIcm4CAbmfcr93qaHQn+WRr6vF&#10;YnmfdZmenzbLtAoQOiQ0QEj7jHSp8prrcPDS4FCtm5llQ9MGvKZbfC2D4Xx5fn48N7nX/N47QvCT&#10;xwa6iDUsB8txw2MmjjgNw2+2fbHVugC/EQ77rYtw2Lqv2sT3vO041RB+3X5OJSBuOS3GHWe6CFlZ&#10;is5LXIRatFZchNxnvRfjew5CIKFiho+8NqpXkPH0XADBSkMBwouPdHK3/JZjq+sglNbLQDv3aLTN&#10;SEZJYRuUDeiIDjkpyI4PRGqAAQ283dHCzxe5wSHIDQpGMw8PNPbwRDPfAGR5+yHNyw8NAmPQKr4R&#10;Clp0xKDOPTAyvwcGNs9Bn8QM1Ary9oaPwQB3Zye42tsTDgQEgeDCNMOFaYbIWSChAGELJ0tb+NR2&#10;QuovQehj0wI7w6bgfhSJ6c8LbQ4QlAT6j6AgG7To0l/TPy87PAkgTMdCaC5iK1Mb1gQM7iektgxa&#10;ue++BFd952CLy0BMtsjFyNotMLlOO2ywIyBcRuK4+zRcZY4pO4DLKtjmACGqAoMAwzT4t5mVLH+n&#10;0h4leV5T+nu8RkY4aJPWpNBLrS6PmnRAaAHCc/8L+jrIauhbgPDaxjSLLoBB9pSgkE1jn7J2faG6&#10;QHmO/Nyr8L143eIibrY+ix3xW3E0dTee8e8n8Yfw0GcbXvA337JgfwjYTzAYJVv3yXJu6p7K8WmA&#10;+MJz01aw2q9mY1befykL1c5hJ4+5ChAKEkanpbWj8PhqwOEFg13STvVoHKPyinrD+/1Wequ86Rx9&#10;+LovUwF+5wMB8ZHweOuzCg/9F7B2noR9buXY5liCLXa9sMuuEIdYfk7YDcQZu+G4ZD8B1+xnqMVi&#10;bjkuqHQQd1yW4b7LSjxm5fOcaauasEUXIQvBmAKiOiR4riaAUBJA0HXJWCEZkSwT4LT0gm7Ck38T&#10;1o8D1mKvYQwG1WmC7DqBCHM1IDszFh1ys9GqcRKy48KQ5ueNTE8vNPH0RXNPfzT38udzfzT2DkIT&#10;/whk+UUiOygenVLbo6xdGSYWj8Ws/uMxs3gYRuf0xKDUNqjl60YH4cz0wskF7vZ0EDZ2cLWmrJhq&#10;WDjAlemEi5WkGgSErTX/tkFgbRc0qRONYfYdsT90Fh5GyAIZ3wfE96QKhWkhoSrfVw6CMgLCFBLS&#10;jfSKkBC7KJvgPPGswB3PhTjpNQkL7Xuif+1s9P+lIcbVz8EG+z7Y7zoaJwwzcE0NkZVxD8a2h5oO&#10;QmBA+isZQSEyH/i6qgOgSizIppKCLY6BIBA3JHlmlf03reV5zmLVvydl0askll3VyuqaSjBWqSrg&#10;TAAhNb50ocnK40wznlNPCYqnhMIzSoZcS2OetroyAzF8F/7MvYYPPW/jRptjuNXsMF5lH8Wz6D14&#10;zN95Kd2XAoNABn3gAUJAk9pBO5ig4H3V12uQlZ1kDUwNEPoKUKYLvpieh+YkNAlEq1yENLTKADNT&#10;ODyX3hg6oecCA+PYlpesQN7wtXfufC4uQnZ1Z5l5y/v/nhB5J/u0+i/F5aBpOOQ/HFu9+mCDay9s&#10;dOyB3Y7FOObYH6cd6R4cx+Cq4xS13P0d54XUYtVIKW0QqjeDDuKR22o1pkZWt34lZUjKQQ0XUQUJ&#10;3jszgHjPeynu4RW/94Ll5gUB8cIEEM/8N+CYxxRMsGiHZrXD4WvhhFAfTyTFBCMjNhyZYaHI8PFD&#10;Fh1CcwKhpW8IWvqHoblfOFoERKNlUCIa+cajaWAGBrYqw/x+C7F6xEpsHL0Sm4YtxPz8EZiYVYha&#10;BroDDzsn+Di5wcuRaYY1wUCXYLCg6vN5fToJS6YcVrZMNaz4mg3CahvQ3iIFk50LcDRkAR6HbWZg&#10;yCAUuRDVASENL6YwMCdZQLQmIETqfZMUQweE2p5MuQjmvLx4z/i/n/htIGUrcN1zDna5DsFYqzbI&#10;+0c8etVJxRirVtjg2AeHXMfilGE2rhuWqdFvGiBYqGgHKwHB39JuKkX4VMFBSw9MQWBOXwGBkvUr&#10;tHRC/uZxMzAlOPVu32pQUEHM81b7M/xYpvs5VFl2Psp1raGvACE1Pguecgd0EWqrN1187YW0Kcgx&#10;87xUO03Yr/jfXW7g/zXkBf4ceB/v8s/iefpveMLXVfuDnAOD/pMCg7aNn6xiLQvVfg6Rrf+1ZeF+&#10;p9RKUmqpOH5Wfz3062Xj1DoPvP+mkNBTDR0QeiOruAYFBuoZQfBM9so06rnHWrwx0CVQrzyZSniL&#10;JOXgazL/xn8VbgbPw/7g4dgQ1BurAntgpVc+1rjkY5dzMU44l+Oc8wht016XWQTCAgJhKbUMd92k&#10;R0zG1KzCAxl4R0A84f+Xyke6PKWn5I1cR5YBU0DI6MnqgNAqVEkxNED8RkBoIylf8j691AHhKT0w&#10;G3HWcyYW2PVEJ8ZicD1mAYxbbwc7RNM1pPoEINMrAE18gtE6IALtw2KRG5mAtmHxaBOShHahmWju&#10;k4I2gY0xLX8ydk/YhX2Td+HItF04MXUHtvZdgMWtR6KWoyVdga0DfF3d4etsgJsV3YOFNd2DNQz1&#10;7CkCwsIICGtLuNezRlQdD3SzycZ8Q3+cCVqKZ8FaF5NaCfgrQJgEu4lUoTWBgTl9GxBV7REy7uIZ&#10;c/onzCsfey/DebeJWGdbhIF1s5Hzj0h0qZ+I0UyFNhEQx1zG45zbXNyUGXgGKTRiP42AoN18QSfy&#10;gnB4KXAQayhSYND11wGhgYHisSrXoKQF5zsjGFTgGl2BFuQiLfD/smTNRrVyk9TQsnaC8VorCSDk&#10;f2n/VwHC6CJe0Sm8Ihheeu3gI+VD8VhlJ/bXzKMfs0A+ifoV/6vgFv7f417jn6Me403PM3iYuRWP&#10;wmWAFB0d77ssIS+OQZbP/0P2wZDNcmTbu1CCQqSWpD+AP4yP5paor4QDg0ZfCEYHgwYHXkMCSeuF&#10;2Uo4MBViWqQ7h6dua9VYDumJ0fWUtl96aF5LL43Mu/FaRWdRQbisYeCtxm3/RTgSOAHL/AsxM6gj&#10;5kR2xPzAXCxza48dTgU44TgI52XTJdcpuGOYRyAsIRBWqGH6sh6lDJR6JL1iatAdoUTHoiofVfGw&#10;opGyI+Wh0kWIBBJGKJhIYkdiSGZCv5ZuY35XRqfKosHPpQ1CAEFgX/acizXO/VBknY3ouj7wqe8I&#10;X1b4ES7uSPLwJSAC0YTOoVVwBHKj49ExLhm5UYRDWAraB2cgN6AhCqJ5jj3n4cTkQzg7/TAuzDiI&#10;S9P34fCQddjWYx5q2VlYqd4JX4MHfF0MdAu2cLawhKulFdzq2VUCwsnKhoCwgAcBEVfHC70dWmKV&#10;1whcClyFlzKcVEblkXI6INTwaSMZVcCzgFYDRA0YmNMPAaEKOKlKQDymRbxvWIDjjsOxxKITSmqn&#10;0HoFI88yDqPsmmOrY1+cdJ6Ai6qLswYgJMUgIGQsxwvCQQEigEAQ/QuAUCP/FCBMoGAi3T1UAYLn&#10;bS7ovyNl0SnTvwUQ+tqOsmKTBgfjo9GhiFtRcyIUIFgQjTM53xAQb+WRrwkgXgUSGoHb8CiIaVzy&#10;Lvyv/g/wf03/gN8nPsWL3udwtxHfi2aQBvI8pX2B901cwR90DbKPptoTM7RKsjT9HyHaFnqyw7da&#10;rt5kk5sq5yDnokFNejx016ClFzUBIe5BA4RsfSeAkG3wZKerRy4MYOoJrf9zl9WqC/epWgFqOR3k&#10;Ct5/vuezAqe8pmKtZ3+M922HYaHNMSG+NaaFt8QCj1bY5tQDJxwG4YLTGAJiOu66yzJzMhNYForh&#10;7zGFeeK1XumpjKZU7R5S8cjcDHGndKXSRiXlQspDtVSjKhU3BYS0P2hLJbBMSbmT3ibeo2e8P08J&#10;CHF01z3nY5vrIAywaY6kugEItnRDoJ0LIh3dkejmg0zvQDT2D0GL0HC0j09Ap+RUdIxPRX58QxQl&#10;tcKA1M6Y0KQUW3ovw7kJB3F56mFcnnYAlyftwekRW3GwdA0BIYFPQHi5GuDl5Eo42MCJgHC2sqKT&#10;sCMktBTDyZqfs7GAJwGRRFqVu3TAloBJuBa4hpb8V7xnXiSz4r4JiL+pSkAYpQGCF1gKDOHwzmcX&#10;g3sbHrI2uOU0E4esB2J+3bYoqBOHxrxoeTZxGOPUEtudSnHGeSKuuCzAXdeV2hZpRkCIDZT0QuCg&#10;6xXdg3IRPwkItcq2DgYpBEZpYxKqg0Gcg4KDXCcGqowFMJc2/Ix0QJhKLQpL+y6Q0PJ8flZU+T2t&#10;EUxayWXYs0BWgPCOYPjgtV0tMydDpSUHlsB/HsKcN4ZOotkx/D9Gv8L/Z8l/4Z8LPuLlsBu422Y3&#10;HiWwdiNIZFi9BLbp1v5qo92wI5pkB27qT4LinyF8lPdCqwChgcGk/UHBrDocqgOCtWtlisFANKYY&#10;AglxDbLjtgaIlXhMPXGuwFNC4gnTgccCCM8VeOa9Cne9lmKr/WBMtM3FoMCWGBDfFENTmmBsVGPM&#10;8m6GLc7dcZzvn3eSLROm00EsVOtQanDQGrpl5yuRSsW8WZ6MZeol01NJMWQZe1U2jHD4FiCUe+Br&#10;MtNZTXike5OlCGVYvDi8p9Rj1aC8ATc85uM3l0EYZN0CqbWDEFLfDUEERLSTB5IMAogAZAcEoVk4&#10;AZGUgLyMNHRJy8TAFh2xqHgE1vebhl/7L8DhwZtwZuRunBu9k9rO51txfPAGHOy/FrWcHJg+ODjA&#10;3ckFBgcnOIuDkLRDZGGrIOFiaacA4WRtBa/69kirH4QxHt1wIGQm7vmvU3STwiWFSoJBTcISQJgE&#10;+t+XuIiagJDal/+PhUVa4Z+S2PfclqrGo93WfTG9XnN0qxOJRnX90dU2EROc2mKn00De4Km45rxI&#10;zS94ykIkIzBlkpV2M1nIJL1QKcbPwoFAMJUUACnACg5GiLGAa5PVJO/XwCCBqfXqCBh08Vx1mQBA&#10;1+eaMga+AEHtXGUqldsbpV4jKPidLwSDrNSkAs/oXqTH5J0f0w0ZEu3Fa0u9Z66rrScqC/8w9w2m&#10;i0hmXtzxPP6PaR/wf639P/DPVZ/xauId3OuyHw9SZQtFAoL3XPas+E+6h3+q9OIoPocexaewo/ii&#10;ACHA0JyD5h4O0FWIeB7Mv9VeFZJOUBo8teOTmaCyQvpHJUKC0h2E1kjJ+0VIvDIuYCzg15wE0wyj&#10;k3gsLsKZcHCWUaICiGV0Dstww2ceDnmOw3SbTuhtnY5+4dnol5yNPrFpGBSWjsm+jbHBtQuOOpbj&#10;HAFxVZYrdFmkNl6SkZNPvJhO+DCdkF4RSSdUm4O0Y0kPm16OWHbECcigKVNAyHkqQFRJJmu9YzmX&#10;RXZkJrTs5/lBAEHJJLAnPN/HlHTtX/dYgJ2uQzCUKXR6nQCECSBsXRDl4okEDz+k+gSiYWAImkVE&#10;IjcpEfkZ6QoQQ3LysGbAZOwZvgRHhq3G8fKNODlwK84O2YpTgzfiaNlqHOlfgSMD1qGWh6sz3F2c&#10;4OZIp2An3ZwOcLOSwVACB2sFCxcrPloJOByY57ijgWUMZviW4Hz4fDz3XcdCJfZnNykpNZIEBG8y&#10;C6H5gP+rYsGR1t6agOCFljTgme96dbNuOs5Tk2i22ZVgdP0sdKoTisa1/dDTKg3THLpgt9NoXHCe&#10;gxtqDQjmpJKvSq0jhUpawVVXpkBAV00YUFJjMY3SpZbVqyE9ndBAIAVdRsSZijWF1OCUrPKsxgh8&#10;AwwCAhXYNQFASSB+S1KLf2JtLD0H8tk/+T807cHvBNZnAuwTc1u1uAoD7QNh8MGb985rD1OMfQw4&#10;PvqwNpPp2nSFskblm4wDeN/rMv6Y+w7/3PRPfF73Hq9m3MT94gO403A7HoawpiMgZN/N/yVb+wcc&#10;4XEcw4fQY3hPQHwKk7YIQiGQx897+pn3VPbGlHusjSCUoJEA0iSNueIU1GhMlq2PdIqyN4cshqtB&#10;ggFnDByBhCYGJGEhjkKDBe+vpB3uWtrxzHkdnjmt11IPz2W47zcfB3xGYIahMwocE9HOLQR94wmJ&#10;RAaSXyQKveMw2jcbFR6dcIi5/hnHMbjiMBO3HZfgrvMK3KMTeUgH8tR3NYN3HWNgE6WB4WUgj4W1&#10;vxoHEShwYCUq51c5qlLEMm3s7tTchCZZH0Utg0BIimOSDaikE+C5/yY8obt9TAA9IQivuS/GTsNw&#10;DLNtgcy6voio74wQAiLSzRuxXgFI8A1GZnA4mkfGoGNSMvLT0tApMQV9slpjVn451hdOw+6SRThQ&#10;uAxHi1fh3ECCot8a7O21EAdKluEEXUQtVwemEY4UnYTB3hEeDi5wt3GEW30bphtWcLK0IhwICToL&#10;N0tHBNb3RhPrJCwI6I9rUUsIhXUqvXjBG/nqvwsQciGN0uEgASstuY+9KnDPZSluOM7BeZcJ2Ghf&#10;iCH10tHulyAFiALrTMx07Im9zuNxyWU+bjovJyAkD60JCN7QamMZzMgEENL6bx4QWhqh4GAEhDiF&#10;9wSAqBocFCD0HojqcNABoSBREw4iEyBU25WK+ixwUA18/L7RRag0g39rNpaFkNdR8lw1u1JA4L2X&#10;cNiNl1678IRO8BGD9BGD/kHIJtyN2IBbWb/iVs/DeDDjLh6tfomHq5/i/rybuD3sJC623I6L4Wvx&#10;IGwL3oT+xv8ly8vzvHgsH+gYRJ+D6BwCeIz+PCYFSQaGXBt5rmAq7lMcmDbMXEsjeB0FEEoEBOHw&#10;icf2kfdCLfpiBIQ4CU0ECx2l9lwHhj4+gpJBXx4yZmYd7nguxmnDBCxx6o5C21Q0tvNDAw9PdImL&#10;Q8+4eLTzCkS+IRTlnilY5t4eB11KcdZJADELt+2X4I7jcsgWC/c9l7NGX6X1iHjL1oviGrapdpvX&#10;lDbcWoPD+2AGe7AOCA0G5gAha1NWAoLu84OUPYLheYAAYjP/32Y1iO26+xLscR+NkXatkVXHF9H1&#10;nBFm44woVwLCMwCJPkFoEBSOVhEx6JyQhG7JqchPSEVRahOMatwNS9oNw/Yus7C363wc6r4Yx4tW&#10;4ECPhdjWYTr29VqMs8M2o5a9ZX3VO2Gws4O3owv8nNzhaetMOFjDgYBwsDS2RxAQHhbOCK8v60Sk&#10;Y1nwINyIWcFcfT3eSh86b+BLsaoMDr3hzTTQpdCqgmvy2o9k2kipg0FSCwlWCWrZnfuhgSR3WYIb&#10;znNx1nU81tj3QP/aiWj1H37I/sUPhTYNMNu5F/a7TsAV1wW4RUA8rAEIcQ9/BRDmwKDLFBC6gxBA&#10;6GCoBgcJWhMgfEs12xgqt5sTICirXiWt25BQEUCE7CcoDqoAfU+9DT2E19Qr5v0vae9f8bde++/n&#10;OVHe+xhIMhhnM24HbsDliHW4EL8GZ5NW4mTqUhxqvAwH8tfj5ITjOLf4Os4tu4VLC2/hypQrONJp&#10;K/bELcCZ2OW4HbMWTyM24mUYa9IQBqoEgz+B4Uv34rOX4rXg8zesTN4y8N/THahZnz68t5S4GdmP&#10;Q+ZwqJmeuqRc0Z3VdA/aJDeCRaUdAhVd8rfARmAin2GgUtJ1/SxgIy57zcdWmzIMr9MMzX4JRoKt&#10;AQk+BrSMDkFuTBjaBASis3cIyjzisdjQBgdc+hoBMRu37JfitgPP1Xkp7hqW4aG0ZcgcDNp+le7w&#10;/1QCwhQOITy/kCo4iL4LCIJcAwTLHY/7BeHwxG8zHhFEj1l+b7gvxUHP8Rhv357nEIi4Oi6IsHJC&#10;jJMX4t39kewdiEYBYWgbHo382AT0TExGz4Q0FMVnoSyuFWZn9yEMJmN3x1nY02EONQvb207Bxpbj&#10;sY+guDTyVwKifj1CoD5crW3gbe+EAAGEvTMcrWxgT/egACE9Gkw5vOu5IL5+MPLtGmFN0HDcjl5J&#10;1yATXAgI1kQyUOZHgNBqN6NM3q8pBQepZVRbBi8cC5rk9hKoAodnJOgTg0xLXqm2PpMt0o47j8ZS&#10;m3wU/hKDJrW80eAXX9YOWZjrUoSDbpPUcnR3aA1NAVHNPZgBhDQ+Vv0tbQ3mwSCqCYdKSEibg6op&#10;q0Dx04D4Bhh0VYNDNUCIJN3Qdur+GHSEhe8YayXRUR7XEQYPa3dfpg6Ew1u6B2mPue+3km5gKY4l&#10;Lcb+rEXY02QudjabgW2tp2N790U4PnEfLiy9hIsrb+Dysju4NPsadvbcgDWZk/FbxgwcTZuHcwmL&#10;cDl6Ca6FLcWdINpwP9kzQgYrbcQLz81qwtETXs8XdANvmTq8pySF+Oy9C18IkN99WV70eRz+WmOq&#10;asthBfFB5jXQaWiBL5LnIr4u116JsFF/MyjVYxUopE3gWfBGnPeag5X1ClFaKxMNfwlAiqc/MqLp&#10;OqP90D4hFCVpKRiS3AAToxphlU8uHWhvnHUei2tOc+ggeF72BISjzPthuuG2TBs96bGBkCAYCS5Z&#10;m/ONDoe/AQjN4dHZSRlS5WsbK2OWe6YaspP9Yze6OsNyHPOaihlModvXjkRSHYMCRLSTJ+I9/JDs&#10;E4BGgaEKEF0IiF6JqeiVkI7C6AboE94YMxsUYVvuBGxrMQGbssdgS5Ox2NyMIiAOFyzF1VE7NEA4&#10;Ui4EgaetPQIcDfBycIaDtS3s6BzsjYBwr2cL/zpuaFA/En0dcrA1cCzuRVbwYpCa0qrKG/OKJ6MH&#10;yPcAYSrTz+jSu0JV7UtASGOOLFsnwSoBLYGt5goQEE/cZHDKMlx1nY39jkMx27I9uvxHOBrU8kB6&#10;bR8CIhvzXUtwxG0KrrsuVoufPHaVwTPSg/Hj9ELvmVDPvwOIb8FBEws44aDLFBJmoWCUqWv4FiBU&#10;Xq8DovI1flYk+2ASDl8CD+N3AuFLwDF89j+GT35HWBPTWfgRDHR+ssDLc7qo+34rcCV0Lo4mzsLO&#10;7JnYkjMdmzqwRuk4AWs7jMWGrpOxf/ganJi+FydmHsHJmadwYuJxbGJhWtxyJNY0H42tTSdgZ8PJ&#10;2JcyBYdip+BkxAycD56Nq35zcdN7IW55L8VN35W46b+G4CCgVTqwAx95HAKHP3z34U86mt/9eM4y&#10;ZJvXQc1NYDlQy8LTogsk9KXmKkEgNS2vtUpXjJDQZ7dqn5MFZeQeMniZNl3ymYs1liUo+0dDNKod&#10;hEzfEGQlhKFRlDfyksMwunVzzG7VDksy22NdUGfsci7CGdfRyqnesV+GuwTEHcdlaoj1baa4MoJS&#10;5rC8kDSGZUp6wt7QQWju4a8BQrllIyDesuxIqiVlXwbvPZf2By9CwnWDmpF8xns2FjsWoWe9VDSw&#10;8EO0rSti3LwR5+WHRJlvERSCNspBJNI9pKJnfDp6RmagIKgBpqT3xOb2Y7E+azgqEsuxLmMYNmaP&#10;wpaWE3CseDmuj9lJQNSrC5FT/fpwJxT8HVzpIJxgb6MBQhyENFZ617VH2D/ckWORiLHOXbA/cAoe&#10;yya9zIfEQcgW/zKS7q8CwlTmACE1h+YcpJtH5gawBiIgxEHI4ibPBBC0eRddZ2K73QBMqt8SHf4j&#10;EGm13JBWh4Cwb4QFrn1w1HUqbrouwQNn6RPn91QPhjlAsJYxgYUOCCXa1u/BwRQQCm76cyMUVIOk&#10;0Tn8yEHUhIM5QHz/NUJDBisFHsSf/gfxTwLhP335nMEn+21Kb8vzgC14ELgWN1nLXwpmTh45E4cS&#10;J2NHo0nY0GYSVuWNx+oeE7Cx13hUdByKpTkDsKrjCFTkj8OK/ElY03UWNvVYgFX5E7G4wxAs7zAU&#10;Fe2HY03OCKxvMRKbGo3E9ozR2JM4Boeix+F4+EScCp2CUyHTcDpkFq4GL8H9IMI6aBNTkV8Jst1q&#10;x61/+h/AnwE8h8ph2vsZRLx2KphYthg8+qhKWcC2cpKalDnjozaPRSTg0CDxmffvsziOkK14ELQC&#10;R9zHYLJ1O7T+JQTpjl7I8PdEqxBvFCVHYUrrFliS0wGrszpiQ0gedrgW4pSBgHCbi/t0Dg8c6Vyd&#10;VqoJWqL7qjuV6ZXbRjxl2ZL5QdJVXjPFkONXje41ZA4QbwjFNzwXWWhHjRqWNIOAeEpAPHHZiPtu&#10;q3HZZyHWu5ZjkE0L5DjGINk9AAneAYjz9Uecnx8ygkPQKjIaHWIS0CUuFd0IiK7haejim4KRSZ2x&#10;svUwrM4cgtUJ5dhAQGwyAuJ4yQrcHL8HtTzt7eHl6AA3Wxt4EAp+djLl2wH2TDkkxZBBU4Z6Ngio&#10;44SEf/iih3U2Fhj64nTAHDwPkvSCgKCDeM3gkH5zPUhUIxSD/K9AwhQQCg78HdWVyUCVIJaAFvcg&#10;UgHuTmK7VRAQS3HWZRrWW/fGyLqNkPMftFf/4YqUOr4ocWzKHLIfjrtNwy3awYe8kU/dpItT2h+2&#10;EBCEg3SVSZeZqZRbEDAQCiL1948BYXr+lYAwaYP4ChBmIGEKBVPVBEHN9yqfEwxfgg6pAJNekM+s&#10;hT7z3siuUu9Zq70MZioRuhpXI5fiTOw8HEmYgb2s8X/LGIdtjUdjQ9txCgJLu49GReE4bCwajxW5&#10;AzG3cQFmZfXCjAY9MTWzF//uh5VthhMawwiJwVjZZTDBMRjLOw3i58uxsm051rRgwcseiK3p5diR&#10;PAi74gdjd+wQ7I0ehqPhk3AhdB7uhDOHD9/AANpOqO3BPwP3UzJUm5CT85JUKZRuIpTXR42rYbli&#10;8MgIS310qJqHogaDGSXlT0mDhEz4+sx784W18UcG7MuQdbgVSBfhVoQS6xS0cw1V7Q7dIoIxMCUe&#10;U5s3w7JWudjQOB8bIvKwzaMAJz1G4YZhDh44LcdDJ5Y7Vjb36EjvyNqmfP7AWQZorWe6QclISgWJ&#10;LaonQ9KMbwGiGhwofVCg7Hz/muclLkLKoLRDSDf8M8aBAOL/W91/h1V1dd3/sEnUmNjpvXd77xp7&#10;772LiqICgooiSFNQEEGKgCKKYsWusaXYe++9d40xGhNNv8c75trnwBExyf08z+97Xe8f4zrn7NP3&#10;XvOzxlxVGtsP0pGttJiECKNe6GfREE1tPJhauKIG04vqdgSEsyvaelVBV68a6FWpLvpXbYxBlZth&#10;mGcLhNTvh5R2AVhIkOc0DsZSphlLWoZgWYcIbPNOw6Gpq1GsiqMTqjg7wUmmfVesCJuyFWBGJ1Hx&#10;8zIw+qw0zEqVhk3JsvAsYYZmJdzVJjmLbSfggFMSrjkSDtbMtWykpmWgsBBKQLwDiEKQkLaHv4OD&#10;SN4nnyEBKcEqNbrU9IaAEGkrIGUwB0zCVuMwpH0+CH7FG6FVMVvUKGaCegTESJO2SLUeh+3m01W+&#10;KIA4xwt40Yqfx98usxhl/UC1cxFV0BD5Lgz0vRf/bSOldi4KAFEYEgIIfWB/UGpMQwEcDGFQFFTu&#10;OW9kSrFJHZdutStuLFTuWTjtmYGjlVOwt1oittWaibX1I7Hsi6nIbjMJGZ3oDDoHIaMrA75PMFIH&#10;TkHKwGBkDiYgqJROYxDbdCCiGvShNe2NiIa9ENdiCDK6EAA9A5DdezwW9huPTCq1jx9Seo0hKEYh&#10;pfNIpLYfjrRWw5DxxVDMbzwEWfUHI7v2ICyp6os1lSbjm2qxOF41FZe9snHbfTkeEgKP+B8fiQtS&#10;4yT4n3h7113mc4ikfUWb9KXBQgcH3blQ0pc9JQ0Ssh+HuCdxHTdcmAq4p2CT4wTMsOmGII8WGFur&#10;Efxq1UZQvToIbdIUs1t2wIKWvbGgWi/k2A1ivs9ybxWrtmw8ayJrj6SrVdFPSDuYaQaPz+exBTjN&#10;FPa0pSxiywpMuj4JCXESt9zERWgpRj4gCsHhHUC4rsYV/v5rkmYQELIit8wTumCzCGdNF/I76f6s&#10;krHRMhxJ5sPhY94CbS0qo6GFG2pbOKGWlQOaOjDFcKuGnm610N+9Prwrt4Bf7S4IbTwI8a1G0+1N&#10;xMqOEVjfYQZWtQ3HCsIhr3sMto2Yh33By1GshrMLqrm6wNPJQUHCSqZ7KziUgWkpmXtRGvaflkO1&#10;UlZo91k1hJr2xQanCJxwnAe19Z31Uly3pY3iH1ADgvKDQgOEgoRB8H9I+tcWOAcZ3SdBy9SC7kEA&#10;oZeAQhq7BBAXzTJw2HQ2NlScjDmf9cGoT+qheTErVP/IGPVLOmC0WQek2wZgp4UsMjqXtixdLVGu&#10;AYLgUYDQwUEBQiBQVPDrofHPgCg4B3r9HSAKAvuDIiAMJZZbic8pB1JIdwkI6VaU5dPPuC8iFNKx&#10;r8ZcfFN3NrY1mIkNjaOxkmlETuvJWNBxAh1AAJIZ1MkM8tTefNx/MjIGTkXmwDCmF+FYMjACC3oG&#10;I6WjHxLa+2Jmu5HMz4cjvrMPUnr6IbMPU4p+wVjA96X3n4TkfkFI6hOAxF7jMLu7L2Z15es7DUNs&#10;+0GIazMQCS36Y26TvphXdxgW1/LDpjrTsL/WbJytOh83PHMJBboIugbRAwUIkTTCahO/ZACYfsSl&#10;NuqSt/K/3zlvfCzjQaT8KbfBmprguEl3It2H112kl2UevnYLQ4bbUERV7YKJtb5AQI068KteDQG1&#10;aiK0YVPMadIJ82r0wGLXQdhkH4i9VjPUHIzzrL1lOLdM0DppKe1g2tJ8Z0yzcMZ8Ps5Y8nkrWcqQ&#10;lZi9Nu1bBkrdlG0gBABFgEEvtV0gZQgIbVyINICycrTJZpq8UAFJ9oLZQWhlWwZggkkH9KhYDS3L&#10;u6FxBSc0NXVGZ8dqGFqlCcZWa4VJNTsjvNEAzGrhg+S2AZjfjs6h3WSsJhTWtovG8lahChYb+s/G&#10;Tt8F2DeZgKjKPKWyswNqVPaEp7MjAVFBjX8wKVUG5p/K0OrP4ViqAmp9bodutGIzrYbha9c4nHWY&#10;TzgsgbZJCv+4NALJyEEdHAoDouB+ATD0x/Sv1wJrpXIjEqgStDINWQ8GaYMQWOQDQ1Y7MiPpjGdi&#10;VfkgzCzVA96f1ELTYhYEhBEafOqIseadsMAuCF9ZzsRRc1moVlaxJliKAsQ/uIMPSXMN2v0COGj/&#10;SdP/zEHkg6CQ9O/T3y+Q9vl3aM9vMnc/7ZqDfZ4sQDVnY1PjWKxpHY1l7cKxuEMosjpNoVuYhNSe&#10;QUjuOx6JA/yR2J+B3W8yUvtPRfqAacgaGIXsAdOxaMAMLBo0A1lDpmPekCjMHRKO2YOnIm7wFMQN&#10;mYKkoeFIHRqNZCpxaBQShkTy+XDEETAzBoYgYuBEhAwYj5D+YzGtz2hEdPVGdNtBmE1HkdFwNFY2&#10;CMZXdWJwono6rlVaShgIINbhMQHxkHC476EB4j4BcV9SJ3FQOjhoczbkfGnO6l3xuLxGpR2ylNt6&#10;XKUDucoyeIWAuOQ8D7vdI7GkMqFXvQcmVm+KcZVrYKSXJ7y9PDCuWg2E1vkCcxhYiyoNxjrHAHxr&#10;HYVTlik4L5Oy6BLOWBMS1GnC4IzFQtW7oFIMcRBqvVP9miM6SMhYDzWaUlQ0KO7yOYHEVTqMy/yt&#10;skqXAoSM0LTLhuzgdY7fdZqpsmw3ucs6AausQzDduCeGl62HHqWroFM5L3Qzr4qRHs0Q1qAH4poM&#10;RmqL0VjYYRJyOk/FEpaBZW2nYmXrqVjVahpWtAxDzheTlYP4cnAydvktwv7JK5hi2NujiosTmjWq&#10;h/o1qsJGFo2hczClg8gHxGcExGf26F66HmZbjsRetyRcdMjGDWsGlZrYIwNcBBDiIrTg0Ae/goIB&#10;BAwlr9WWQddsuT7gCuAgbQ+agxDJKDVJN/SAkFFyZwiIXcaxWFbOH9GfdsagT6qiYTFTVP24IhqW&#10;coS/RVdk20/C15ZxOGpBO2iZAdkURgAhcFArG/8PAGH4e/W/X/Q+HHguCkHBUCrQWbO9Bwdlk9+H&#10;gyEU5L3qvg480kOiNWitwUUCa69jGrZ4zMSa+lFY3jYCOT3Ckdk7FMm9pmB2j2DE9ZyMWX2mYGb/&#10;KYhhShHN24g+IYjk89G9p2BG31DE9J2G2H4RmDlkBmb5xGHW2DmI9U9CJDUtIAlhgUkIn5CGyEmZ&#10;CJ80n1pALUTUlMWYHpaLqKhlmBazDCGxSzAlOguhISkIHhmJwM7jEN5qBBIbD8fC2n7YUC0cR6rO&#10;wxUvcRBrCYcNeEI9FDAoQFB8rE0fl/tMM2SkKM+HJs1hKIgoyWMNEvI6AcUNgQOfu8r7V3WA2ONB&#10;aFal06nVB1PqtERAtdoYVaUShlV2x8gqlRFYrS5iqrfF/Mr9scppHL6ynsYylEQ4yIa9kkbMx1nb&#10;BTgrtTrTXrVEH8uXTOCSrRT0gJA5GjKcX22mwzh5f06GISCW8dqy/DMduURIXGEZUhO9ZBi37UJ+&#10;XhZdcLYC0kmrTBywScaX9tMx33YUom26YqJNGwQ4t8Gkqp0ws+lgLOw8Hss6BWNlhxAsbxeG3Nah&#10;WNpiKtPLEDrJEOS1CkdeG6abPJbXORo7h6Vhb0AODkgvRhU6iGpuLmjepL4ChK0Mt9YBwoJwEEDY&#10;l6qImp87omfZRkiyHoOD7mm4RBrK3gJX7SjS7brM6PwAINQaezyul2Fw6S27BKcmLVj1gNAaEN+V&#10;HhDS73yK+d/XxjFYUs4P4Z92RP+PK6F+MSMFiEalnBBo0Q05DlPwrdVsAmIejqtpue8DQv/9Bb/r&#10;w9LDoPBjNZhHpRSFAMEaTB/UhaXPmd+Bw98AQqZT69+rdyTaKE0NDtccVuKy3XKcYu67wzYeq92n&#10;IbfpVGR3narShuTh05DgE4VZo2IQOzoeMWOSMN0vBdHjUxEVqCk6kI+DUhA1kQrmsSlpiA5fgBkx&#10;uYiNz8P0hPUIi9+IkDmbMTl5K4LTtmFixjYEZexEYPrXCEj9hrd7MWnhEQTlnkDAqpMYu/o4ApYf&#10;wuQF38J/ai6G9YrCxDZjEd94GNJrjEFe5TAckm5zz+VqnsYTgkAkgHjgIW0QlAp4XeCrdgh5rDvG&#10;18rM0QLpIKFzEvL6W3x8na+7zutxXRprCYi9AohqBETtPgip2xKBtepibPUqGFHNAyPoqsd5VUV4&#10;5S+QXKkncp1GYZv1VNbacxigsvYkHQLhIEsNnOf5lkFmF1X6y1reVjeJi7V9ASAY4EwT1H4ZH4TE&#10;StxzyWU5YOXotkLtj3HFZZXWoyZ7bvD7FCCssulSspVzOWI7D986zcZa98lYWGkUkqoMRVytwZjd&#10;ZBiyOgRgbZ8IbOoxHRs6RdMtRCC3WRiWNJmKXGpl01CsbRWJdW2jsKr1NKzrMgM7hqRg99hs7J+4&#10;DMWquzijmrsLvNwc4WRlDsvSpXWAKAtLphrWpUrDtlR51CzrhP6mLZHmGIjDHhmQ/QKv26zkH6YI&#10;CDXrTAawFFGDFgaDWuZMBaUmDQgSqLImQUGNnn9cgUFzEXoJIGQsg7QiK0BU8MO0Uh3R75NKqFes&#10;Iqp+VAFNSjljoiUvrONUAiKB+do8HLMhIHjRDAFR0PZQAAhph/gQNIoChOp7L+K/i/4vAGH4HgUG&#10;GVNBIKj9JhykQZeFyJ7Xgo7uAlO/49bp2GYzHas8Q7Cs5RTVhpA0NBipE2KRGZOF+XPXIp0BnTR/&#10;F+Kz92PW0sNIyzuBnK3nsGrXFeQduIZlBy5jycGLyDlMHbuKxcdvYeGRe0jddw+zvrmL6d8+RNS+&#10;Zwg98ADBB28j8OA9jNl7D8N23MLAbbfRZ9s9dN1xD+133kXbHTfRc9stjNt8ByPn7EfvgRnwbxeM&#10;+CYjMb/2eKyrOh2HK83HNY+VeMQgfuq6mYDYpFKMBx6EgRLTDXEUknbIGhIEhDYGpDAcCiBhCIi7&#10;BImkX9p0dwaq0zzsJyCWVx2DWdW7Y2KNxgisURP+NSrBt7oHfCu5w8+tEkI8GiLOvROdqDe2WE3G&#10;YYvZDM40nmemGfYEhCMh4EA40CGoVJiw0JbXz9aWElBTvmXMBwHBcizlWRzB3wHingvLvPsKXHRf&#10;hUt8Xk36spNGT0LJTqaXExBWi1jZZeGobTr2Oidie7VorKkXjIX1/JBUbwRi6w1BSnNf5HYIxuoO&#10;4VgjEGgVhRUtCMUWchuFvJZRBEQU1rWOxJo2EVjbMRobesZh29BUfDsmC8Uq2VjB084S1iblYVK2&#10;FIw/K0GVJCA+g8VndBClysCuJPP5sp7wteqGRc4kqHuWgsJ1W9KNBVO2+r+ucxBqsIoEhU5akBQC&#10;BIPuXQjo0gmdZN57vgQgCiKG6YY0VPLkWJCepsnYbTwDK+kgIj5tjz50EHWYYlT72BRffOaJKdb9&#10;aA2nYb/sHWmRjpNq3j4vGIPoiq79QQ+CAhjogj+/sVIeEwp6qbSIMrxPFQBCUioDFQUIcQI6N6DS&#10;DCUdHPSv0QFCbvXvUw1tdAw3HOkYFBhYeER0cgKHi9ZLcYY1yyEZZWcZjtUek7CqTQjm95qMuCEh&#10;SJ+RhdxVe7BoxwUkfXMdU7Zdgd+2Gxj79X1MOfAIs04/Q8a118i+8wuy7r3BvLuvkUgl3H+LuHu/&#10;Yfq1XzH5zM8YdfAHDDv8Gt6nf8fgs7+g/5mf0OPEK3Q48gItCI0me5+jwd4fUGffS9Skqu/+Dk13&#10;P0f/b1+g9/yzaDd6GUZ2icCMZuOQWW8C1teIxpHKGWouh8wEfeK6hSnGJjwiEBQkxEm4b6QY+LxV&#10;oFBg+BAcRAIIcRwCCMKX4LkjbRiyTiat/hXHFOxyD8Xiqt6YXr0DgmrUR1D1GhhftQr8mWb4eQkg&#10;3BHkWgsRzq2QYTsAGyyCcFD25TRLVcsWnqVTOMd0+6LjYlaaMuEvh+VIu5U1KUXaDE+RHNcDQuKF&#10;FaqMDHVZYQAIphg8JmmGDLe+wsdXCBI1o1jt6yHdp3QndCQCCansTthk4KBDMr6qPBPr6oRhYcPx&#10;mNNwBKLrDUBcw6FIbzoOi1lJLCcglrchENuw4qDWtJuJ9R3isLFjLDZ0mIG1HaKR14nHu8Vi84Ak&#10;fDVqPoq5VCgDF+OysC73KQFRHBXLf4KKZT6ByWfFCYlSsCxVDs6fmKFN6doItxmGtS4xOOW6iH+W&#10;gWPDAmqfx5yXAaIaKMViv5te5KcZPK6HRFGgKACEPJbjWvoitaJ+QRO9mxBASEPNceaB+2SYtdF0&#10;bC4zDtEl2qH3R1VQ+yMbVP/YDq0/q4lpNkOw3jkKx82ScFEGstA5XCQYPpxeyG/TamSRthvUv5fh&#10;SMl8SWATBoZScGChzVeh59VrFBjW8zPW5UvWfLzhSIvssFr9vqs8N5d5ntRycTa5tL45OGG+AHtN&#10;52KTOfNLj0CsaxeKBT2mYsbACGTN2451x75D5rU3CL74Eh323UaDb++i/p7v0OzAE3Q69hBDT3+H&#10;cRdeIfDyG4y+8BMGnHmNXud/QbcLf6D98TdotPt7eG2+C9ftD+G+9yU897+Fx563cNr+HLZfPoI1&#10;j9t+8x0c9ryCy763cNv3C9z2/IQau1+h1bfP0WLxaTSetBL9+8xCaIuJSGs8kQU7HEeqzMVVj6Vq&#10;nYjHbhogtFSDjwmMRzz2QK0poQFA7n9YAhMtzVDTyukkbvI9N/g59xzpIliOztgnYIt7INKq98a0&#10;Okwv6tRDYLVaCKpUExM8qiPA0xNjPFwx1rUqgh2bINm6J9aYj1VTvo8bJeOkcaba0e2MOAUH2Qtj&#10;sWpIVJsDO0i5EhjIAsiaCpYOWMKYEcedy+upQUK6NfVSU95VpSqxImWSsJCxOawcZWCibM0gi9HI&#10;+hNnbRaofUGP2qRhm0Mscj0mI7n2GMxoMAThDXojkqnTrJpDkdp0ArLaRmBR+3A6CrqJDlHY1CUO&#10;X/aci6195mJLrwSsU/MxYrGmxyxsGjgXX42mg2jNE9C1TnV0blADbRpUReO67vB0NoN5WRl+XQpW&#10;n5aH+8eW6CbtDy4B2O4+B2ecSUMWShm/LxNu/g0gRHonof3xwpCQYNUCtgAQAgc9IHSv4clX6QXz&#10;vOMk+D46iCPGsdha3h8RJdqix0eVUIuAqPGJI9p9XhfT7YZji8sMnCZILptKo5EstpH7/xeAuEVA&#10;aGDgfdZ6qq1BB4dr9pJSiGvQwHDRZomC3xnzbBwjCPcYJ6k1OAUQG9qFYUH3MEQPiEIWU4p1535G&#10;8p0/MObqj2hy4A6q7XuIOsd/xhcXf0Knaz+gx6Xn6HfhBYZc+Qm9z/2ItsdfoO2Zt2h99g803P8K&#10;1b56Bo8dT+C26wVcDv4M+/2/wGr3G1ju/B5mWx/BeOt9mBAS5jsJiW9ew/3bX+C64zWqbn2BZlue&#10;ojkdxBeT1mNA3wSEtGTaowARhsOV5+CKR44CgMDgMcHwVJduPHb9kse+zAfAfbfCQCis9wFxm591&#10;S4aeO65jAOfgqGMc1nv5Y26tnphSpynG1KoFv+p14F+FqlQLvl6V4e3liuGuleBvXx+zLTtjpflo&#10;wpeAME7GCaMMHOe5PimNkbIrF0Ehu4SryWFq5K2MyKWjUCIUdDIEhAYJAoIuIR8S0o4lcSJpKwHx&#10;zgK9amKhBgnZB1TGWggkJKXcYhGF+ZasKF0GILhSVwRV64DJVbsgomo/zKzni8RmE5DSQka5BmNV&#10;h2nY1DMe2wfNw46h87CdKcWXg5Kxkc5hXf85WD8wCVu856HY6ObNEdq/N6J8BiNs9AD4De6CVg2q&#10;wJauwrz057D9tAKqfGyDARVaYGGlEOyuRGtFQEgA37BlQbWThjEGkzS66Lo5BQb6rkzD7kwNEkW0&#10;STgwQGVos2qT0Nt9vXsoAIRyGDxJekCcMJuPQyYpOGYejy3GQZj6aRt0/tgDNT6yQm0Cokvp+oiz&#10;98FO15m0gym4bJZFQOTSnukbQDX38v81IPTpQWHp2xcKtzHopaUTOjDwc9V3KDgUpBSXCLoL1jmE&#10;w2L+x2ycIgSPsuDuMRJA0EG4B2Fd22nI7BaGqP7RmJ+5C6vpCGZfe4vh579H4z03UWf/I7Q49zt6&#10;3we8n/2Bfrd+RK/LL9CXAOl67gVaH32Kjqdeo/Ppt2j67TPU3f4YDXa/QIPDb1D3xG/wOPgT7AgL&#10;52+/g9POR7D58iYsN12H7cab8NjyBDUIhmobnqDemgdou+ouuqScQvcJmzC8zxwCYiIBEYS1dabi&#10;UKXZuOy+mOmArEa1WZdqiIN4HxD/rPcBIQvpqvkdLHsXnRZgjytT06rjkFi3NyYSECNr1oRvzXoY&#10;U7M+fAiKoVWron9lDwx08cJouzqYYdEBS818sMeCgGDFdMIoHceMKRlmTTd7kYEqa0JoAJDBg0sp&#10;ua+XPH5XGiTERRAQOkjoN7wuEhDSFqdLX6RdQ8AkS/jLblubjMORWn4Eppp1xTjbVvB1bQF/z/YI&#10;rtwTU6sPRHjt4ZhRbyTmNh2LxW2DsaZXDLYQDNtGpGOHTyZ2jp6PbT78HO8UrB2ciLyBCSg2mCfF&#10;v11rhA7qjbCR/RA4uBs6NKkBZ0sj2JQrB6fPTFC3uDNGGXXE6ipRpHwGLjiRiKzdBRAyG09azq8R&#10;ENf/ARDS3amHxLspBwNTzXeQINVLC9bCKYYE9mUbBoS04JqQnHKRLOdgg/kEBJVqhTYfuaEaHU+9&#10;4k7oXaYhku1GY5dLHF+fhisWckJlxWa9a9HgoH2XXgWAKBz8/6T/Bg6ivwOEer8CgwEc6NTkN8pv&#10;1haY1ZzDBevFWreXeRZOmmQSEOkERCIBMRWr3CYgr3UY0ruEIbL/dCzI2ovV594ilunDwGNPUGfb&#10;JVTfcRNfHHqJIVf/QMD9//CW6QQh0v7ES7Q9/Bxt9z1D533P0W3vc7Tedh+NNtxEzfXXUXfHAzTe&#10;/wI1CYXK62+hFo/XWX8Z1VafQLUVR1CLarbqNNqtOY92eWfQbfVJeK88hrHS0xG6DOMHzERIiyAk&#10;Nw7E2tohBEQ8Lrkvwl0DQMjqVI//l4AQOKjRqNLwy+C74roUB92SscZ1MjKqjkBsw54IbtQKYxs1&#10;xphGTTG6QVOMqNMIA2vWQq8qldCbDsLbrhZCLdpgocVw7LadjhOWyYRxOk6YpOO4SRpOm8/jNcjk&#10;9ZD9PSWlEPcgUMihPgwIkQaJ5QoS2pIGmsOWuFAjKHWAUGtcSNpCRyIjKmUdVYHDeTqJU7aZ2GEa&#10;hcVGYzHTegAmO3eFH+Hg69EWY9w6YKx7FwR49cCUan0xvc4QQsIXme0nIadXNPIGJWDzCDqIURn4&#10;cnQmNo+ah7XD5mLFgHgU6+jggF41qsC7TVOM6toKQ7t8gZZ1veBmLZv6VoDn5xZoWaoygs16YWuV&#10;mThVKQuyJNt1mcNvm6cDBAOYf+y6M48ZAEI/hPpdYLwPCTkh2hgKcSEFcNAHqlZjakEtgJA5FOdZ&#10;W54zWYjTxnQRVnOw3CIAo0s1Q7OPnOl4LNC4pCuGlv0CmTbjsN9pNi5YpuOK5WKcJ2xkmvH7zuFd&#10;QBQO/n+SBHFhQPzj+IcPAUL3fu0ztc/XfpfAgeeAv/2y7VKehyW4mO8eeC7oqE6aZBAQadhrRJto&#10;GoIVBMTqVtMUIKIUIPZh9flfEHPpFww+9h2a7LiGOl9eQ/OdDzDs2CtMuPQbvC/8hq6n3qLV0Vfo&#10;cJhO4tALeO//DqP3PsaoXQ8weOdNdN1yET2/uYHBRx+j/6676PfldXhvuw6f7ZcxfNtpjNh6DKO3&#10;HkXQtpMI2XkGU78+jahvTiHx62NIWbUTSXGLET50BkKaj8fcRgFYU3syDnjF4aJbthpO/YBQkDUt&#10;HxEWj6VN4r8GhLRTiHvQAYLnVRbBvU44HHaZpyYbznX2QXSVPpjasDMmNG2NcU2/wOgmX2BEw2YY&#10;Wq8J+tWqg+5VqqAbATHAtjoCTZsjxXwwvraPwnHbZLVo7WlC4hQdxCmzNAI6nRXRfEJCGhOlltfS&#10;i+uivwGESMq9NkyAUBDlV5qy1oVIAEGptEWDhPSKXCAcRGds52OvxUysMw9GhqMvZngOxqSqvTCu&#10;Smf4eHaAj3sH+Lp3QqBXN4TweGSt/pjRaDgS2ozHwp5RWEW3sHpIItZ6J2MdYbF6WBKW9p+FYo3M&#10;TFHf1gKNPOzRpKoTGld1RHVXCzhbVIBD+fKoVsYWfSo0RJyNN/ZUSsAFD9lSTIjGILJnzSZtEFLT&#10;ExA3ZOYcg14DwrsuojAglHSQuCVgkdZckf7kGABCQUK1SWg1pwTGBQb7JXOmGqYLsctiFtJNRmFA&#10;qfqo97E9Kn9igValvOBXoR2W2gThqEMiLllk4pJljlot6eI/AKJw8P8bfQgQRUHA8Fjh5wzfr8FB&#10;q00K4CBT3nUDxQhKvXuQ0XsKECywR01Ssdc4HmuNg5HrGoTVbSKQ0S0c0QKI+XuQd/YN4q/8AX9C&#10;YuBJphG7H6LjpmsYtOMufA8+x9Bzv6AXn+906WcMvvIzpt54g6Srr7D4ygvk3XyFNbdeYvnNZ1h+&#10;5ylW3f8OeXdeYAOP7bj7Ct8+eIU9T19i77MXOEAdefYSx5+9xpHnr3H8+9c4++wVDh+/hI3Z6zHb&#10;VxxEAAHhh7zawdjnNRMX3BbyfEhQb1aDoh7yvrRFCCAeEhD6hW/f77EoLL1zoJx5juV6uK/EGbf5&#10;yLMJQ5zlcATadYGvV2uMrtscPvUbY3jdBhhau56aFt23ej30rlobPbyqoTNTjG42lTCiYj3EGvfE&#10;ZodQHLFPxFlZk1J6MswydZBgqmEhA6iyIKtZSztBQQOlrh2iCDhoIgR0kFCVpA4ORQFCYKNchKQZ&#10;dBEKEExvjlnPxbc2M7DccRLmeo5BVC1vTKk7CBPq9UdQnb4IqtkbE6r2RJBXVwS4dURg5R6YWn8o&#10;ktpOQna3KMzvEoGsbtFY2ncWcvvHY3HvWBSrUq4sXMp/Bifj0nAyLw1nytHsc9gZfQaHMmVRp4wD&#10;fM3bIsvRH0c9k9XEHxVIAgcHFmLmxGJ9FSBUA0tBI2XRgNAcxTuQcFlFSf5laLG0WrwAEvo0Q6s9&#10;pea8ZkVQsObcbBaJGRUGosunNVDjY2tU+sQcHT6riilG3bDGejJO2qZoMz+tZP+M5e8AovDcCv33&#10;/rcqChCid4Ag9/9rQGi/S2aXyoxTfRuMmrhGqYVzZESpxQI1u+8EC+pRk2TsMZ6FPJNJWOoaiLy2&#10;kcgkIKb3i8LCzF1Ye+ZnJBIAEy78guFHnqMvHUS3nMPoveggBuSdxSA5duUXdLr4CiOv/4jEB2+w&#10;8ckbHH/+Btd+/A23f/4NN35+g+tvfsT1n3/AzTdvcPfNH3j89k88//0v/PAfCn/hJfXjf4Af/wK+&#10;4+13AF7w/o3rD/Dtyu2YOzaeDmIckhuNpYOYSEDEEBBZkKXq7hEK0k35gICQVOOR6xYCYovWg6Hr&#10;xShK8j61UY+LuAY555QTzyuv0TWXJTjgMAcpRqPgX6ETBtg0RS+3ukwjalJV0bNSZXT3qozOnlXQ&#10;wb0y2jl7oo2dK5pZ2qOFsSN6l66CqRU7Is9+Eg44zsY55v2yc9cFi/nKPQggTvFW5mGo4dWEhH5n&#10;eH0vhmqo/AAgDJW/1IBUxkoCCL5O7yB07RCai1ikGivPyMrutnMIsChkewQjoaY/ohqMwtQm3ghp&#10;PAQhDQYipHZ/5SwCPAiJKj0xud4QJLaZiIVdCIhOEVjA28W9YpHbLx65kmK4ff45bEuXhGXZErAs&#10;r8m6QgnYli8Jx9Ll0LicK6bY9USeawjOuM6jS6AdUgErffEMAN327dcZ3B8CxIdmbYq01/I90ges&#10;3q+lKfpFVlR/v8q9tVpU20BECxLp9jlrk4klRhMx/vNOaFmyEiozvaj0sRm6l6mFGWb9scVqGl8z&#10;D5dlerd1Ls4RMhcJhgJACBT0OV8BmP5bfQgQIn3wFwUGkf75fOneVwAIOh0WEK2LV+8etJmtsvaA&#10;TD47w0Iqi/GeYD58xCQRu0xisMpkApa4ERDtIzG/exhm9JuGxZnfYMPpn5B04VcECAg2XkCvRfsw&#10;IGUresWuQY/ELRjEFKL/qZdod+QRhp97irT7P+LAy1/x5Ne/8Pq3P/Hm99/x+o9f8dMfP1Gv8OMf&#10;v+AVwfATn//p1z/x0+9/8DjF1/386x94/csfePbLn3jyOyHxx39w7cYjfLXqWySNSyAgxhIQvlhb&#10;O4iAmI7zrgtwi+fkrgQ7QVCwhD7TBnVMP/5BA0FhySS1uy4yIIrn1YnnnrrFcipjVi7YLcBX5tGI&#10;LtUHgz9vjC7WtdDGyQstXGT/CAc0d7DnrSOa2juggbUd6phaokY5Y1T+rDxqfmqM9p+6IbBCayyx&#10;D8Aep1msbJi22i7EFeuFKrU4TfcgkwFP5wMim9dL9GFAyDFNufmSJeu0NoyCYwoO9nydGktBOEhP&#10;hm4AljiIc7LsvjWdjHUqdtnNxhrXKGRUnYyZdf0wrdEITGs8DOGNhyKyAW/rDiUohmBqPW9ENhuN&#10;eR2nIrfnTCzvE4flfeOxvN9srBqchDUj0lCsvpU16jnaMb3wQPPaldG8phfqedqjmr0Z6tg6oLtd&#10;fcx0GYov3aJw2Xk+T7bYHdLYcS2uqwEnchFYkKX1VfpvVcBL8EtAUG5ysd9V/nNK8lqBiYBF3ISk&#10;HBJoAh5NWvBpLkJoKlPA1TqSDotw1D4ZieWHY0CJRqhX3BGeH8s8DAsMLNcIKdY++MaGtZKsF2gt&#10;60loDZSyjZm+x6QoQOhHKBqqKCgYqjAgVPuDXgIHJf5/Kfw6KUDkP1cgBQj5PAUrAaP2e99zEDpA&#10;yDb97wJiDgExHStMArHIJQCr2kYoQMT0C0P2vB1Ye+wHJDLNGL//CfqvOg6/lUeRtPEc4nIPI2zx&#10;IQTtuIdh+79Hu2/uYcSxJ5h/7w2O/fgnvvvtP3j++hc8e/kznr5+g8c//oiHL5/j0asf8ejlGzz8&#10;7jXuP/kBd598jwfPfsCTFz/i6Xev8IRpxX2mFw9/+oWf8Seu33yEb9bswlx/AYQvkhuOwppagQoQ&#10;F9wW4LYba3+3zao3Q1IFcRHaLl0MfkkdVPqgB8KGd3THeX0+HGS5OrVknUMeg0u2rFuAPWbTWV4G&#10;YUTZxmhj7I7GNg5o4uyIJk6OaGhvh1rWFqhsZgIPo4pwKVMOzp+WhitVvZQxOpT1RIBZW8y3G4Md&#10;DtE4bZ/Ka7KQn02rL2MS+PmnCIcz+TtryaplC3m99JDIYbALIAogobkBkQYFVQmIdAMCL9vys9XA&#10;vmy1nL9ML7jIFEa2jZRURuZ6iGTzapn7ccYyHYesk7HNMQ5LvcKRxPMa1cAHEQRERBMCoiGh0IDA&#10;aDAS4Y1GYcYX45DeIQy53WdhWc94rOw3B2uGpGD98HRs9l2IYr3r1MXAFl9gXP8eCBrWD/4DeqJ/&#10;uyZoV5d2q3YDjK3ZDemV/fCtWywLK/NDCVKe9Cu8CFelQBMQapVilSZIkPOYrvCrhT7+Qdpr5T0S&#10;SCIBjFaTFtS+EnQShAwWyc8UZXNwzjET39jNwNTSPdDmo8qo+okl3D42Rs2PrDCqYivkOEzAflou&#10;tdOzbFdmQzhImqIAUZBaGAJC71yKUlFg0Ev/mnxA6P6DqPBwatXlphrO+N91z70jXeEuAITWcyGu&#10;R2uDKAQIC5lirEsxCIijxnOw2zgay43GY6GzP1a2EUDIpKswZM7dgty9jxB37BXG83Z43knM3nkN&#10;By+/wYGT32Pd7geYvfc5Rn/7HTpsuQ2fg0+QdfdXHH39HzykC7hNCFx/9ApXn/yMS49f4tzDZ7j0&#10;6DmuPHyBS3ee4vyNhzh99R4u3nqEWw+e487dZ7jD47cefof7P7zGc7qJm7ceY/e63UgJmE1AjMbc&#10;hj7IqxlAQEThvPt8NS5EHIT0ZkgbgrY6FmGhAMHzps6dIRA03XYSMFCsvMQ1aHDg9ZExI7a83jxf&#10;JywTsMTcF4FGLdG6rBPqm9mgobMTGrg4oRYB4WZqBNtyn8Py809h9dlnsC9dFu5lK6BuRWt0M6+O&#10;8dbtkWI3EpvsQnHULpHBnMXrxGB2zMF5+0V0qzJPQhYkEhESDNzLhIQeEPmQENfA9xU4AgGCJtn/&#10;Qpatk8ZOAYHsAqe2EuT11Uv2lj0rxy0XqO9T4n3Ztf44Xcwum0S6iGhkVJuI2PqjEKUDREQjb4Q3&#10;JCAIh4jGoxHbzA8Z7achtxuB0j0eq/rNxaYRC7DFdxG2++ei2NRBAzFt5FBE+fsgbMwwjB/UAz49&#10;2mB4pxbw69QD09uMxsq6YTjsmYjbPAGy9PhVFuBLDOrLEtgMinsMKrUohy64/xtAiAogoZeh7daD&#10;Q9yFvreDtb/TEhy2mYPlJgEY/WkLNPrICZ6fmMLjYyPU/cgG/sYdscopFEdsUnHZQoJJA4TsZC3B&#10;Zuge9PMoDFOb/4n0cPgnQOiljvP590Dxd4BQ3bzSg6Fbm9MQEKYEhPE8HDNOxB5jOoiKQVjoFIhV&#10;7WYgq2cUZvaPwNy4dUj78hrC9jyG3+6HCNp+DYuOPMblu7/j6t032Hf1BTJO/4AAuosu267B58g9&#10;zH/4Cofe/IqHf/6Bpz//gicvf6Fj+B0PXv2K+69+xoOfXuPRmx/xRG7pJu69eMXbn/CCjuHVy7d4&#10;+f1bfP/jW7x4+wde/vIX7t58hgPrDyAtYA5CvvChgxiBvFr+2OMZibOuGXSi4ioZ/JQChMt6bZq3&#10;AEHKCh8XhsItBYW1BIK0i2mN5wIGJTu6T1ttyfzzNuksM34IMW6PXuZV0cTSCdUsbeBuagHHiiaq&#10;a9+ccDAuWRz25SugGh1GAztntLJzRw/bWhhn0wYJNkOx2noS9lkyzbDJ0ILcieXLaSkhIW1DdA0M&#10;1kuygS8BIS7CEBCGklRBukU1p6DpIh2DTPJS7oCBf14gQBjIZkD5omvU704vm+icp8OQVaxkoZrT&#10;LAcHLZOx2SkGi5hmJDTwRUzTYUwnhiC8iTemNhqOKfWHYxrBPIuAyOochVV9k7G6fyrWDc3E1tE5&#10;hIPssLUaxeICx2HmhLGYGTwWkeNHYNKIPpg4rCdChvVB5OCRSOkxCZsaz8BJr1Tco+W5w5N9hYX4&#10;Ail/WZZWZypwn0F1l4DQxjmwgP+3gBCxILwrPSQk2ORztTYKNTSVF0PSi6/NopBUegD6Fq9D12AN&#10;108qwqO4ERp97IBJpt2xwSUax21l09YlPJnLFSBuEBCyfoUMzsoHRD4c/ueAeAcOhQEh4jkrChCG&#10;998HhLiTDwDC2hAQCw0AkY7jRklq/4aVFSZikeMkrG43E9m9YhA3IBqzY/IQv/YcAnfcoUt4gMm7&#10;7mDFqee48eA33HnyBkfv/YD5Z59j/L4H6LHzOkYdvYN01v773xAE+B0vCQlph3j1y3/wAx3F978w&#10;5fjlJzz79Uf88Ptb/PDrb3hCmDylfnjzO96+/Qu//wq8+QN4/Sfw6jcC4tYzHNx0CGnjCYhmIzRA&#10;1PbHbo8InHaeh2tq/soG3BZIqPMjg5x0bQtSLlQK8S4YbikwrCEQpOudKTCBcM2WDtGO50/G7FD3&#10;+LqLLDcrjAMRWrEj+lnURGMzJ7hVMIf150Yw+1R2tC8Dy88+hx2dQ20HF3Sp1wx9GzTDoFpNMNiz&#10;KcY5tEOs9QDkmgfgW6YrJy1TtLYGKZMuyxQkrtpl4zoD+DL1IUAoMOjaEVRbgh4OvKYyjUCfOkiq&#10;okBASYohK4MrESLyPu0zFhMSi3Ca33NK9gk1na/2n91uF4Nst/GIqTIQITW6Y2LtbghuMADBDYch&#10;mIAIY6oR12wcsrvNwJrB6VjvvQCbRi7C1jFLsWO8bMO3lg5i9GAE+w5E2HhvRE32QUyoL+Kn+mLO&#10;xDGI9/FDWvdgbG4Yg1Meqbhvu4QUXo3LvGAX3NfjkvtaUl3bsekea3i1MIfAQVnEQhDQQUOvd55T&#10;z2s1RoFYO+QDQuvpkG5QGVRyjZQ+azEP68tNRETxDuj4kRe8PjKB0ydl4EVAtPjUDWGW/fCl2yyc&#10;tF2Ay+YyoEhmOq7ELQLiFgNND4f/TwBhAAc9IAzBUJQ+DAhdN7Ku56UAEEtYaGTAGG2thTZISg+I&#10;kxXn4kCFmcgrPxk5jlOQ1yYO2T1nIm7gDMTNyENM3hmM3X4b3l/dxfidN7D0xBMC4lfcvv8TDlx6&#10;hpQ99zHuyzvou+0uxh15iLS732HPTz/hPn7Dy7/+wM9//oWf//gPXhAOD16+wI0nT3H1AVOJpz/i&#10;9lOmHnQc5+9+j0t3n+Ppi7d4+zvB8Ndf+P4/f+L5n78x9XiIfTv3IHVCHAHhjZRGI7BGAOEergGC&#10;FcItlgEBhHZ+WE70jY8sO4UBobkGQziswlVZikAcI6WBgg7XaQPO0n2uMJ+CyeU6ol0pF1T9zBxO&#10;pc1gTVl8ZgyLEmXgXMaIrsEFA5u2Q9gAX0QNGo1pPQZjYpNemOTVDdEWfZBtMoYVVCSOmSWqrs6L&#10;Mi7BWSAhXZE5uMVa/ZqMhyA8NGnB/E+AUJLHBIr0UKhtIeW1hIBsACQbAcl8DG1tFE1XGJeyTuUJ&#10;uywcs52P82YLcMKUgLCIRrLpUIyp2BT9KlZFH8sa8KncAYH1B2JyEx+mGiMxi2lGVtfpWE3nsH5E&#10;NjaOWozNBMS2gJX4ehIBEeY/AhMJiIARvTDZbyBmhY5BYsQ4zA2hRgbSfoRie90EnHZfQPcgy5Pn&#10;qbaHK25rcU1AwAsom8TKghxag+P7AMgHge65wgCRx5JaSPeWjJeXGXdiI1Xbg9qrkIEs3aiSWvDk&#10;n6et228ah8WlRyHwky/Q/CMXuHxUEXbFy6JqCQt0/bQG4s2HY5dzEs7YLsQli1yeQD0gmKLIPBIH&#10;se8iAUKB9A2jhVUUFAz1IThogNDO09/p7wGhDRZTDZUGDuKC1WINEJYLcVrfzSkLqVZMxsEKs7Cm&#10;QghynKZgVZtZWNgzlg5iOmZHrcCs5UcxftN5jPnqCqbtu468S09x87vfGNxvcezmD1h86D7Cd9yA&#10;//YbCDt8D4tvP8eh1z/jIf7AK/yFN//5DwXlFh68fIVbTwmJRz/g3rM3uPv8La49eU1I/IDLD1/g&#10;MVOLH/+k2/iLbuM/f+D7Pwmixw+xf9depEyMQXCTQUiig1hdOxDfuEfgpHOq6hFTrkuVFykHLCOq&#10;TFDOhIQTjxXhHvSQkPRCICEuQsAgKYYcu+u0ERccV2C1xTRMKtsFzZiWenxiDHuCwfozE1iWIiCK&#10;l4NbeQu08qwB3/a9ED9qIhLHTMDs4X6I6emLSNa+4Tb9kGE6GtvMI3DIdDbBnMYyyXImYxOkl4/p&#10;7y0Gt1rghWm5uAfNQRQAwhASGihE2nTx/Nmf/LyrIt3rr9HBSzojoym1iWC6odd8jziIk3YLCAhp&#10;m8jESTqIbyxjkFxuKLw/qYf2HzujXVk3DPNqhfGN+mHSF8MR0pCmgC4io2s08rznY8Poxdg0dgk2&#10;Mb3YOmEVdk5ej2Lx04IRGuiD4X3bY3T/DojyH4rY4BGYOXEk0gYHYUWb6dhVMx2n3VhzSxBJwZVA&#10;0gWDCmRexFsMcmlcyocAZQiBD0l7bR4hwRSC0LklDVHOm1QhENdwzW05YUQwMLWQPuArtlk4bpWI&#10;L01CkVR2IHxKNkSjTxzgwPTCtmRFtQ36sBJfIMsoAMfs0mnTaNkshbBS+xIyBMUN1jLX1dLvIhYs&#10;wyCXWx4vSoZAMNTfwUGkhvnyHBk2Tv4tICh9K7zaVYp59HUFCC3NUO5BAKFPMWhlJfc8YS7zAtJw&#10;wkgAEY88oylY5DwJy9tIG8QMzGaKMTc8B6k5uxC1/iCid59B1sXb+OYRA/zH33H3zZ+4/MMv+PrG&#10;Myw9fhNJuy9g/rGb2HL7Bc6+ZtqA/+AV4fCzTi9//4upxB948voPPPuJwf/2T7z49S98x9Tj6dvf&#10;8Pgt04/ff1fO4fs//mAKQsD88hvuP3qKw/uPIHnSDAQ16ov4BiORW3sithMQxwn1my45dKSrKJ4H&#10;lhFZ6EUmWd1x3oy7jptZNuguDAHxN9IaLOV2DR45blSQXWsRieByvdD0Yw+4fWICW6YW1qXKqYmJ&#10;FiXKw9XIFi2q1MXI9t0RNcwXsT5jEUc3nTI6BAndJiLcbRiSLcdgA0Gz1yxObf2oRlFKOiELOcva&#10;KLLcPUEhFdq7g6U0GYLiPemgoX9c0BVauPdDIEMpB8JyYDMfJ63TccJqHo5bp+KQTQIWVBiLUR+3&#10;QLtildC6vBdG1miLoOZ9Mb75IAQ0GIjgesOQ2jUSeSMJiHE52By4DJsnrcaXIeuwPXwTisVMCcLU&#10;gJEYP6Ifgkf2Q0zAcMQGDcdM/5HI6D8Ba1rGYm+NTJxhkF7VBwQBIYtuqMKsyxVv8ULKxczvxtMB&#10;QC02qtNdpiUFUBDp7rutfg8Qd6WWcNYBwp1w4gm/KqS0SMdB01lYZzQJcaV7Y1jxOmj4iR2cSxjB&#10;8VMTNP7cEwFlO2OZ6WScsOFFYwBdoBW/IDUv3UMBIKR21iCRH+h66YBQWPrXFVY+IIqAhDgjQ0AU&#10;BQe99HDQyxAS0tgmG8wIIMRBXFSjKD8EiFQcrDgbaypOwWJHAqLVdOaZtJv9opAdsRRrVh/EmkNX&#10;sPnGI+z77iXOfPcDrj36DvdevMS91z/h0vevcPTR99h1+wl233uOo9/9hKuv3+LRr7/g+a9v8JJ6&#10;9euvBMKvhANB8AP14lfqrWrAfPYjj1OPXr3F/Zc/494PP+Hhyzd48uINnj37CXdvPsXxvaeRNmkm&#10;Jjbsi4T6o7CsZjC2u0bihNNcnrcldKU6QPCcSboh5eKOKhdSeWiAyJe+sVLXcKmk0hK6DYNjT/h+&#10;2WRnvdV0TK7QB80+8YTbxwREybKwKVUWVqU0QLgZ2aF19YYYQUCEDRqOyGEjEDNiDFLHhiKl/1TE&#10;1ByLFAd/OpEQ7DKNwXHTRLoIbei1TJ6SpellT84bOkm3ph4M+mHXhkFvKMPg12Z/akB4T7rXaJCQ&#10;tITlXGZ2WmXilFUGTtkQErZzsaRiIAJKdESPknXR1awuxtXtgkmtBiCg+UCMazAAQfWHYU63cCz1&#10;SceawBysn7wCG6bmYXPEemyP2Ypi4UHjEOLvg6iJvqqhMn6CL+LGj0LCmNFY2CcYG1rMwoFq83HO&#10;lTW4BIMKCAEE0wnmgtJecFsIz+C/rQNAUXDQS2tvKACEAobs8qwAwVqhECCuu2oO4qojA9xaJmil&#10;YE/F6cirEIiYUt0w+KPqaFzcFh4lTeBWygyty1VDqFk/rLYMxXECQpbm0gDBwGIeL2tYqFZtlWJo&#10;Fv6dYC8EBUMZvs5QekAUdhH5NrkIGHxI70FCvrcQIPTzUQoD4qRFBo6bzVMbuhyqmIC15UOwxH4i&#10;Vn0RjSWdo5DZOwp5Ucuxd8spnL/zA27/Cjyg/b/znIC4dB33797Dd69e4Pkvb/H09z9x/4+/cOu3&#10;v3Dz7e+4/ROD/fWPTBl+wLPXL/GcIHn24894zMB/8B0h8JiB/+hH3H38Ix4QAg+e8Rhvbz56iesP&#10;XuDOo1d48Og1Htx5iVtMaU58ewHpE+IR3LAf5tQbheU1JmOncxROOaXwPCzDA6aXDxjUsgqUVECS&#10;et5WAa/prrrl8yIeFxmOiyg8TkJ6QGRdCUlVN9rMQEjFfvhCBwi7EgTEpwSENFIyTfUwtkOHmk3g&#10;06EnpvYfhmmDhiF6qA+SRk9G2iA612YTke4eiFyzidhpEk0oz8FJtbtWKq9DBgN1oQpcWab+Jis2&#10;kSEsCu4Xkpq0JSMotcfaJK53lf9aHVD0gNDaMaSsL1QD585ZzyckUrHSOBhTP+sF7wotMdihJSY0&#10;6IUprQYTEIMxruFAjG/gjZiuU5E5KhnLJ+dgTfgqrI3Mw8aYTdiesBPFZoRMwPQp4xE1aSxmBI3B&#10;7KCxSPIfh/SRAcjtHoovm8bjSJUsXHRh7SuBIrWaGi2pb5CUoNcAcUcAQQiIioKDqChA3BVAuDNt&#10;yQcE5cTgEEDwe6Xh57LNYlyQuQZGidhVMQIrKvgholRH9P2oEhqXtEFlwqFSKQt0LFcL0ZZDsM6G&#10;dlUAQahckLkbMn6AgJDcVPLS/9eA+DcNlXrlw0GkcxF6QMjyeBogtIYpAYQaak1AnCIgTpilK0Ac&#10;qTAHG8pPxTLbSVjbJEpthpLVMxzrw5fgyKYTuH2PQf4X8MN/gEfff4+bFy/h4c1b+OG77/Hjz7/i&#10;5W/AU+qRQOTtf3CfKcTDV0wzfhSH8AuevvqNoGBq8TNTDOrxT7/j6U+/4enPckvxmNx/RIeh3vf6&#10;dzx/9TsdxK+4ff17HPnmHOYFzcKUBn2QWGckllcPxk6XaJx2SmMwL8cjnq+HhIAE+R0llh0pLzyf&#10;Ag09APR6d7h1wWPD18jM0OvOy7HRdjpCCYiWxb3g8REdRPHSsCxeCuafUB+XRmVTe/So1wLjOvVB&#10;aN9hiBjkjehhPpg9cgJSB4ciswNVZQKyjf2x1Xgajpgn8LwnK0CcklmdrMEvsTaXqd8ChJuEgR4U&#10;BbDg/UIqDIMPS4OE3nXkQ4KVxmVWhpcsF+OizO61TMd64zDElhuMIMtu8PPowpSiFyZ/MQDjWwyB&#10;X5PB8G/kjbAuEzFn1Gzkhi/F2lnrsC5uIzbP2Ybtqd+g2BT/MYgMDkDUhHGIHj8GM8f6Yq7POGQN&#10;CsLq9uHYUT8Bxytl47LMkZDBJ+8AQi4YLx4BcdtDA0RRUDCUcgzvAWINocLP5Ps1QPB1ChDSOElA&#10;8GRcZBCcNaZtMpqNryuGIafCKEwu1RpdP3JDg5JWqPKZKaqWtEC3cnUwy2o4C0G0BgihqrTy2i/V&#10;RlAKHCTYimykfB8KhfUeHESGgJCgNgSEBLzc8nhRMPhQ24QCBM91QZrB32oACNkkVs3FUC6CtYbV&#10;ApxWjVPajk9HKiRiU7lQrLQJxvrGUVjJa5ndIwzrpmbhYN4B3L39PV7+CbxUgHiOaxcv4N61G3jx&#10;+Dv8xKD+8S0B8dNfePTzX3j8hoBgcN9nGvH0FaHw6k88+uEPphB/Eg68TxA8eENg/CptD3ydjKp8&#10;/asaXv3sLY8RFs/4mu8JlO9f/IEbV7/Dni+PItV/OqY26E1ADCcgWBu7EhDOBITrCjxmivCYTvKB&#10;i4yoZKCzjMmycdpalDLcugAISgYzOeWx4X31fpYrmRl6je5ks90MRBgNQNvilVHpI1M40EG4ljVG&#10;JVMrVLd0RCvPOhjZpgcm9xqKiAEjEUX3EDPcl4AIQpp3GBb3icKC2hORaTwaG41DcNA8ns5tLk6a&#10;pShInCEkLhDWMlhKejAktZD2CENAaPdlHQhDFQaBpiLhoVtvQgOEDLAiJJh6XrFiObdYgsvmi9Xg&#10;qq0mUUg1HoVI+wGY4kVHVLsXQhr3w8SWQxDQdAj8Gw9DULux/I+RWBqdi41zt2DT3K3YOu9rbJtH&#10;QHRv0xpjhw5iijEeMwL9MW3oMMT18cHCzkFY1ywS39ZKwimPxWrfTWmgVDtVy4hJNaCJF422TUa8&#10;KUDo9i8whME/SUChASJPAeK2jJ6TmoOAuKsmbTE1sGOAm7GWNJqHowTENubWGeVIwJJN0OojB9Qo&#10;bgqvkkao+ok5epapiznWo7DFLgYnbGRMPK0XAXFRDWGlCyIgpNFP38VZ0M357wDxnvgefSArMbD1&#10;DuBDUNBGB76vwq/TQ0L7Lv4+/lYZdq0HhHSJKUDQJZ2zkuHWzD/pIE4LIOi09IDY0CiSgKCDICBy&#10;J6RgR842XLv+BN//AXxHF3GLDuI0AXH1yiU8eXgfr5lOvP6VYHj1Vg2GekT3cEuNoPyeYHiDJzx2&#10;97ufcPspUwimF5cf/YBLD57j9nM+fvwDTl25gwu3HuEeH99nmnGHacZtphn3H/yAJw9e48KJW9ic&#10;ux2Jo0IxrXFPJNUbxhQjCDs9onHKdR7LAwHBsvXERVtm7qHbZjx011a41tanlLUeCoDwd3oHEB4b&#10;cI3p6jaHWYg1GYrOxaujejELeH5mglZe1TG0bSf49RiAkAEChADMGhGAmd7jMHPEGNVIOWfMJKT7&#10;RmDpsFgsaDQJqabDkWc0EXvNZuKI2RwcZ5px0jQFZ0xScc40DeeY7qnp39ay2pTmJvTpRWFA3KJr&#10;0ks/s7lgAqN07xtKZn4y5VeTupbq5m5Ib8ZSXLLKxUVzlg3zRYyZTOyyiMUS60DE2Q9CmFsPRNbo&#10;hYhGfRHSYjAmNKWDqD8IPg0HYVK38ciNzMGOtO3YMW8nvl2wG9tSv0Kxqi7OaNekEcYMGogpI31U&#10;o0xit7HIbRWMLfVjsL9qGs67iaUhGKSgintwXa0FNk+6HhACh7uFAfEvIKEBgoHkzuDi62/zYuoB&#10;cUcmKtnTTkuLvakGiMMm8dhYcSISpYGyZF00+NhajX1wL14R1T+2RL8yjZBiMw5b7WZpgFB9yjxh&#10;qkuIJ9eWgVYkIDRIvBP8/1KGgDCEw4cAURQc9HrntfIZus/VAKGlGVpX54cBIVOPDxsTEBXCsMqW&#10;DqKhACISC3tOwyJ/ph4Z63Dl0kP8wPSBFTrufMegvnAFFy9cxv1bd/Ez7cPbX/6Dp99Lw+JbPP/x&#10;Dzx4+hp3CIGnBMVTwuEuA/72ferBK1y78R0uX36Ma1ee4sKZezi8+yyO77+ASydv4eLxGzh94CKO&#10;fHUCh7YewdFNh7EjeyuywzMwq58fIpv0xNz6Q7Cs5njs9CIg3OepadmP6BJk4VpZm1KTrFMpa0Mw&#10;0GUSVxEweOAua1YaSgChcyACCILluvsKfOOUgDlmI9GreB00KO6A+iZOGNSsDaYNG4XYUeMxewzL&#10;1+hJtN0TED9iPOJG+hEQ/pjtOxHzxoYjd3QcFrQIxlwLbzXo6huz6ThkNlsDhIns25mM00YUQSFb&#10;PZ41z8AFnZvQ92bcYO2vdwOFASG7l6sVpmTyohocWBQklusAIZO5pGzTOdhJ4/VSfhcrRAsCgg5i&#10;r9UsrLSdiCS7IYh27oGZVXpgRt3eCG3UB/7Vu2KYSzv0dW4D7zp9EC87qPmnYEFAGpaF5FBLUMz4&#10;s1JwtDBDy3r14d25O6b2H4l5XYOwvkk4vqmZgKNe/GMqvdAFg7gH1evAAsyLpabXSq1fBCD+jTRQ&#10;yGextuRjBQhpVGI6c1sstVhpWejFjDmVSToOms3Cmor+mF6qE3qXqIpqxc3hWrw83D+piLof22Fo&#10;2ebItA3ETrt4nJBlyWXEmUx64QmUbsKbAgjVBlEwUMoQFBKIhQGgl+py1OmWSHe8KEDog7woSBQF&#10;BkNpcw3ktWu1VZD0gOBv1gPiiiEgVIqh7eZ0moXxhFkaDpjMwWbmx6vtJmNtgwisICCyexESo+OR&#10;l7Acl47dxEtaiJdMGe7d+x5nTlzDmUMXcO3Edfxw/yV+evoLHt16gce3X+L5g5/w5PYPeHjtGR5d&#10;e4r7lx/i5pnbuHXmDu6cf4BbJ+7j6r5bOL/9Io6vP4YDuXuwP+cbHFzyDfZmb8dXaeuxdvoi5Aan&#10;IHtsHNJk162udKythyC2SW+k1RuKFTUC8HUlAsJrHm55rWBwM8VgcMtitXrJ0nOyPuUjtR5lYRjQ&#10;aXh8+Y4eeGzRAYJiOX1IsNz0WIW9znMxz2wMBpVogLZlKqGjS234deqNWF9/xIwYh9ih4zBrqD/i&#10;hgUgjk4ibrgf3QTlE6h6MnL9ZmFBu8lItB2OpaYB2G4WiQPmBIRZMk4Yp+BkxWScqkhY8PakcSpT&#10;vjScIbhlQFUBKKQ3Q2tL+G8Aod2XMUHvQkIAcZEu4jzL+nlJqVkuJM3ZaxlLFzkBqbZDMMupB+ZU&#10;6q6W+A+r0QWj7JuhZ7la6FqhDnpbN4dvlT4IqE1XUWcIwtvQdfSIRLHyxUuqvTg9rOzQxKM6+tRq&#10;iem1h2FD9XDsq5SMM+6LIbsLS3+ymmXoyqCQdEAF9v8lIGQchb47i86COfctWYNP3IMOELLE136L&#10;WVhmNBYhn7ZG5xKeqFTCFC6flEflT0zQvIQ7xlXsiCUOIfjWPhEnrWWTEQEE7RdPoATXTVs6BRl+&#10;K8vbyXJedCn5gFD6MCTeAQQfG4LhQ4AoSkVBwVB6QNwTyWfJZ8v3y++UmZ2qHULmY+iH5spYfB0g&#10;pKHSnICg5d1iGoE8+xCsrReBVW2jsKQnc+dB0VgcNBd7c77GpW8u4vLuSzi++Rh2Zu/AxtQN2Jiy&#10;Ad8u/hq7l+zCtsxt2E59tWAndmQwL+Vzm5PWYMPsFVgXu1RpfWwu1s7IweqILCyfPA+5gUlY6heP&#10;pWNnItc3Bkt8orFo6DRk9KEl7+KP5Ha+SGoxAgmNhyKh0SAk1x+MrFojkVdlInZ5xeKMZyZue61k&#10;cG/QOQcBg6anOmmrW/89HPSS5wQSokd0FLfd8nDYeR6yzQLgU6IZBlg0xuiGXRDabwTifAMQ4+2L&#10;mMGjMXPwWMwa4scUwx/xw/2RMDIA8aODkOoXipyAWGR2CsYcp+FYbOGPL82mYb95Ao6bp0L2aTlN&#10;KJyhgzhlRFjwvqa0d9yE9DhcsdPchB4SBXoXEAWQeFcaJGR80DKmGUwtHJbgHD/vHOFznp9/zmIe&#10;9ljGYJV1ENIJiETHHkjx6Ia51QiJ2r0QVqkLJjh3QHAl3q81VK0dIZpW3wfTm/FctJwkDqIMTEqV&#10;hUXJcnAoZYI65ZwQZNUVm9yicNSdf8aFdGMBlcU+peHtJk/wDQ8GBwn/LiBY+P8XgJCNTQQ6N5l7&#10;qhWc7WVQUw6uWLGWVIBYhJM8uXtomRYZjcL4kk3Q5hMXeBY3hftHFVCb6UX3z2oizKQv1jhGYZ89&#10;rR5rVT0gJEcTQNwSQNgLILQcTvQOJJx4QT7gJAzhIHoHCob3/w8BcV9u1efLdwogVihAXNWtiaEg&#10;wf8ok3ukoVLSjBMsGAdkx3OzaKy1D8XamuFY0yoaK7pHY373EKT1DcGqCanYNmMZtseswobQxVgy&#10;NhmpQ2Yivl8U5gyYjjn9oxHfMwzxPUIxuwdvu07BrI4TEdNuPKa3GofpLXwx/YvRmN7UB5HNvRHO&#10;nDbyi4F8PBAzmw1CPG8TGg9AQsP+SGzQj2lEf6TWH4D0+gORWXcQFrCmyqo1HNk1RmN55QBs9gzD&#10;AY9EnPfMJiDyCAimFO5fKj1x+xJPqWfUd648ppae+zAUDGUICHmfNHSedsnCCvNJ8C/RGn7OnRDV&#10;hanFMMLAZxxmDPHBjP4jENPfBzGDCAseTxg+HnN9JiBx7CSkBYRi0fgZSO86CYmeI5Bt5YdNpmHY&#10;a0FAWKQxxZuntoM8J6CgCgChSQ8JmYBVAAlpmyhIN4oChB4Shvf1kJAyLIC44LgEZx1zcJaQOGsr&#10;PVtp2E1A5FlPQJadN1Ide2GeazekV+mJtPqDkNrIG/Oa+mJxx6lY0XMGcrtPx+LOkVjQYRrmtQ3F&#10;nObBKGbyeTmYfqYNEHEsTkCUckKIRV/s8kjCGVdacxbKWw6s0R1lZOMa3KB7uE5AqG7NfEAw0D0Y&#10;FGqLNC3w73tsVDKEQVESQGj7JxJADIwbLpSMcrRl8MoO3gTERVk5SvZ7YA35tVUM0it6w6d4XTT/&#10;yAGVPzZFtWJGaFHcHj7lmiHRYji+tI/FYZt0nGUedpGfoa0PuESNolOz+2TxGUNACIl1kPiwi9A3&#10;FlICCQMXoYeCoQpDQS9DEGit8QUyfE5JXs/P0gPitvw26aotAhBqQ1fddF9ph5ANhb4yicFG63Cs&#10;rRyGPKaMKzpOwwIGeUoHf2T0mISF/VgbDojEoj4RmN9VtvifiIQO4zGnQwCS2kttPw7JbcYiufVY&#10;pLXxQ3obf6QRDmktxiCdgMhoPhqZzXyQ2nw4kluysFELWo7AohYjkdNsBJY0Ho6c+sOQU2cYltbx&#10;xvLaI7CSbmFNzVFYV3Msf1eg2i5ui8s07HGNp3tYiOueK3GP7kGC+5HHNjz22Kr0xH0rnuok0CgM&#10;gg9JAUIHicfS6EmHeoMpzFa7aEwt2QUh7n2Q2CcI8d5MeYaOQvQAb0T0HIzQrv0R1nsoooeMwexh&#10;45EykufNLwQZE3i+gmIwvzfPV80xyLbzxzrTUOwRQFilq/UgztLFnTMnCAgKWbNSoCAyTDUEEGoS&#10;Fq+bjGHQpxxaI6ZWJjUgFAKFDgyGcJAVtCXNuOywFBcIm/Ms6+dYJs7KvjHW8dhAR73EyRfzXQhn&#10;l+5I9+qJeXUGIb3BCMxv6oflnVhGesVhTY+ZWNUtFsu7xCC3M91f51gUMy1dHuafG8G6pDHcSlqi&#10;aWkvTLfxxmEvEs6VhZHBeseegewgO0avwXX31bjmyeAoAhD3dIDQw+HfQCIfEAwG2QfiBoNBdUMy&#10;z77Own+FKYbswn2BOm41H1stopFYbiAGf1wdXxSzRY1iZqhfzBzdSnogxKQTFln74xvbeBznhTpv&#10;TjhYSR8xRapekcVmmLpI+4O2LLkBINRamHpA8EK8BwgZsqtBIt9JUEUBQhoX/wkOosKAeA8S8h5+&#10;lmqwJSDuEGxaOwQBoVs4Rvq+ZUERKWhS6AQQZ8wylKXdYxTH8xWJNa50DPVCsLI9az8CIr09g5xW&#10;P739GAIjAAs7BGFh+wmsOQKRSTBkthuLBW1Zs7Qdg8VtxmBRqzFYQkAsbRuAJa39sbSlH5ZRy5uP&#10;xbJmvljSdDQ1Csua+GJlY1+saTAG6+qOwfpaVPWx2FBlHDbRJXxZKQjbvSbia68p2FUpDN+6RmOX&#10;4ywccmIq60I4eKxmOZIGyK1MB7YTEJTnNopQoJ4IKBj0jwpB4O9UAAimK850IoTE/crrsMcpAbGf&#10;98d0zyFI7RuM+KEBiBo4HJG9ByOMcJjcsTemEhRRQ8chYVgQ0kZOxrzx05A5KRrZE2KQNSAM8xsF&#10;YpHTeKw2YUpLQByTEYx0cbKr9wUpf7wWAgO1biVdg8BBbjVAzFfX67ya8ak5CYGEuAkpm1qZLMpJ&#10;FAUIfTsEISENlaw8zrNilPUiDtjMwWanCKxwG4/F7t7IcumNTM/eSK81GJkNRyG7WSCWy/b/3eOw&#10;rkecus3rOgt53WZjXa8kFDMrUxGWpY1hW9IEVT6zQ0eTOpjjOBYnK/EHu0ogsIA6bMJdxw244ZqH&#10;awoQDBgdIO67bMJ96e783wKCgSCAuO4sG8PIJBueJAb2VZmYZEP7ZJWLoyTzBpNQzCzdCwM+rooW&#10;BETDYpZo+ZEdhjC9iLfshzV2k0nNOThlnomLZuJANEDI8FfZT/Qqg/+aan8QQGiQKAoQhdMJbTw/&#10;a3EdGG4RYnL/Do8JEPQ1vT4tMJQKdMPA16koQIjyX0M3ZZhi3BFnw3OjpRna0PN8FyGAYOGUQnHB&#10;hIXPKANHjZPUEmurbCZgeY2JWE1A5HabjEU9ApHTKxC5fSdiZf8QrO4XhtV9w7CyVxhWdJuK5Z0n&#10;0m0EYjWBkdeeahOEla2DsLxlEJY2JSQa+mFJvbFYXHs0FtagY6g0AjluI7HEeSRy7UdgmdVwrLIY&#10;iXUWY7DRMhBbraZghxWBYBWFvdaxOGQzWw0DPmlPK+60EDfcV7HsbMRDN4LBbQceu35Fx7CTMNih&#10;APGQcHjoRTB4iugC1C1fq1NRYNBLAKHXUwLimRNTE6/1OOScgtSKPoiv7IPkHhMxc8A4RPQbhvAe&#10;AxDerR81AFH9R2LmyEAkjwhGxqipyAiMQGZwNLImSLtKBHJahWCx6wSsMArG12bxOMoa+7S1pLXa&#10;SlIi6eIUSbuDBgVNahEYSgOEvLZgxuc1aS/LL5dFpxuifEjoujylx0/r4cpVM33l8w/YJGGLU7Ta&#10;gnFppdFY5D4QWZUGIJOOLruZP3LbMr3oFEXnMBNrexIKPRIIiHis6Sr3E+kgyhEQZU1gX9IUtUs7&#10;o7/VF7QhQTjrScvjSjvuxCBQ49zX4obbauUgrnuwJnVfpwBxlw5ClgHLb4MQIBjorpI8z+cIFbVL&#10;M6UNeJHA0WpbaZi8xe+R3hJtHwBJCWTiitSUBASdxGHzZKwpF4iZn3bE8I880aOYDbp+ZI0Bxdwx&#10;qdQXWGgxGttto3DIMkkNGpKunst8n1BV7NcVUlZbB0JPXrkVMGhw0AZOreJvEBEQ+ZIGQv5nuimB&#10;gl4CBwUIuoh8QFDvAcIACu+oEBgMpb2G73URR0KXogeE/E69i2BNIVN9lYuQxkqrbBY4FkpTyjiL&#10;OXAa9pnGYbNpCNY5TMK66pORV28iVrHmW9WENV+z8VjzRRA1AaubTkBeQ97W5XM1/bC6+jisre7H&#10;99BCVx2PdVUCsYYOIM+Dr3cLYmowAWtdecuystE+GFuspmKr5TRst5iGnWbT8K1pJPaaxeCgZQKO&#10;WiernZ/UWgUMhIv8zbIA8XX+l9uuaxjIW/DEcweeuO3EY7evKN66ExQ6B5EPiHxIFABCS0G+zNcj&#10;ph+GekgwiAQQjyTFcNmMByyLp+lY1lhHILtqMNI7TMSsnqMR1msQJnfthxA6iIheQzB94GjEjQjE&#10;XHEPo0ORMT4cCyZGYmFQJHJ8ogjbCGR5BWFRxfHYxnTuiHmqGvZ+SdIGFfCUnSaZK6EWdxFYUGoR&#10;GHEQCiC8XnJeKG2hW5Z7VVYLKrCiIFEACK08S3enrEglmymp7RAss3HYKhU77WKxwXUqVnkFYKnX&#10;CP7noZhfZwQWfxGAFaw0VnSMxCqmFet7JWB970Ss6T5HaW13Oghjo4qwKG8Kx5LmaFTGE6NsO2Cp&#10;SwguSu+FKwshdY2phoKFGwPFTRoqmQ4wyG/RAdx236ikjYMQKGzmLaHhSTAobcAdEvuupzwvcGAQ&#10;ua2h68jDA+q+WkdCALSJNTRv7fnnpUHRgemBbIjKPy0BLgQ+ZBKL1aVGYPbHzRH0kSvGfGSFsR/b&#10;YnKxmkgo2Z254BTssZpDp5GqWvPV8uMSPLbLeOKW69ogmOMpSGijKQ2HXP+TVEpRCAz5MgBEYUi8&#10;BwYDFQUHvQQQahq9C7/PmXBSjad6QEhvhlZjyAg6teYmaw3pEr7I1Oqi2SKcV/tkpGB/+Rh8XTYU&#10;X5aZgC0szJtN/enExmCNySja45FYYTIcy42GYUV5b6ws441Vn3tj9efDsaa0D9aV9sWGz8dhc2k6&#10;gbKTsLM87bRROPaZzcAhi1k4RgCctGBubSGFfCkLttR6PE8y0lYqAJaN+yptkCCVGn0rxaBnCvFQ&#10;bhngDz3ksV661ILHDF1CPhC8Co6rtglK3zYhesLvkEZNkTRKSnuFAgXhcdd9M+7w90hD5TXXlTji&#10;uhBfVo/H4uaTEN9xBKZ06Qf/jv0wvstAhPUdiumDRiFuSAAS6CCSfekg/MOQFTgNiwLDsXRcNHIH&#10;T8e8moFIMx6DzcbhOGyayLQ2M3+hGAHDFZZjkaztcEkPCkpchloQRqChl+45bcq31vMmoFC71hEG&#10;ahdwkW6BZzmm4KDEMu7E6+/AdJPvv8jyIOMhTrCi3Gs5GzscIrHBfRJWVB6HxdV9ML82AdFkHFa0&#10;CVap5+rO0djYezY29p2Ltb3mIq/HXKzuPpeAMDaGVXlzuJWwRusyNRDs0Ie1wnR+mbgH2n3WXtIu&#10;IJvGykId2iw5Kdws/CIC4wEDXiSDW6SPWhv5JoWC6QcLxz0lXhheHP3gqXuUvF/N2HPZwM8XQNBK&#10;00LfJhRuOPIk8Q9fdhRALCFtM7DfKAorSg5CwidNMOUTNwQVt0NwCWfElGyC+WUG40uzCOy3nIuj&#10;5mkaIFhjFQCCtpxBJYBQwcUUQVQACv0Mzw8rv92BcBBJz0W+eH5U24NOKq3QywAIhm0RRUHBUHpA&#10;6CGhtgiQAV3iePgf1P/gf3sfEjm4QEicN89mzptJSMj075nYVToc35QOwVdlgrG9zEQGfBC2lg/C&#10;l+UDsYXaWm4itpebjJ3lQvB1hVB8WzECuytGY58R0wKjeBwzScRJ2dWa+bUUZKnpZH3QG4T6bQeB&#10;JH83HaXU2I+kZmftLwH9xGs779MR5IsOwfMrvmanDgaEhRKDX/dY3/bwvv4GEExR9HAwhMQjnYMQ&#10;QKiRujyv0ht31nM5dlZPxKKGQYhrMxxTOg+Af4cBGN91EMKYbkh35+yhgZhDBzF3TCjS/AQSU7Eg&#10;IBRL/adjmXcs0ui4ks0IUZNpOGgyh+c7HbIMvlqXUgeIq7LrN/UuLBjIyk29r0uyNoSkxTpIXBO3&#10;SwjILuACCb3UGik6SFwzBIRKOTVAnORv2W8xB1/ZR2GjK2FQ2Q+LCIjMmt7IajgaS1oEYnm7qVjd&#10;ZToBkUBAJGFt7ySs7jEHK7skMMUwNoNNWStUKe6IHmUbI87ZB9tdE0kuWn6HzSyMm1hrbWKNSZdA&#10;yf6G96mHLOiPmB485ol+zNRD9IQn/ikLiEhGvj2iBBRqoxPqHnWXj+/oxedllt5Nl438o9K9yUAQ&#10;28kTIhNc1DJejrk8YUtYQ6VhT8Uw5JboQ0A0RGgJd0wu6YSwT72QVKYdlhmNxg6LaBywmIvjZgWA&#10;uFAIEGLNNUDI+gqa/q2bKNwuoe/mLLKhkucnXwZw+B8DQpQPCEmHWDgKOYmrsimxtQy3lcIhrkub&#10;zCVO6jTP31EW4INGs7CvQgz2VZyB/cYxOGA6Uw0+O2QRjyOWiThmlYITNvNw2i4TZ+xphR0X4RIh&#10;fVXVUvx++W/S5sTrJwOR9Hm+pAkFYo1dqJ3gkafeGYh2UAIHuS2AR8Hz1AcBUSBDQEgvR5FwcOPv&#10;0QOC5U2mB9xlub3pnofzlVZgR9UELKjtj5kthmFq54EI7DgQQV0HY1pfb8QO9lUNlIk+U5BEQCSP&#10;nYrUcSFI9wvBYv9oLBs5E2lMy5KtfLHWNBR7TWbjFCsnWbBFrWxty1TDfpGCg6yhKrrqqEkazTVQ&#10;CAy0W4GGWk2KgJBFawtchAYJ5SJ0TkKTBghpP9M7CNlIR3ruLsoaKNRJy/k4wOv6lS0dgvNkrPTy&#10;x6KqPkivPgyZ9UZi0RfSDhGiALG+Vzw29GFqwVRjdbdZWN4xBsXMjSzhVNYe9Yt7wac80wuPEBzy&#10;yGDhEzvN2t2JrsFpPcVUgUF8W1b1IYXFqt2hG5DU4o6kEdR9phAPPdYqPfBkLUrd9WIhZ4pxx0tS&#10;Db6fr7vJdOMm04+bvH/Dg2Iw3KCL0CY7ERDSD8wCeZV//LLjcpznCTtuPpe1WjBySnRHQvF6mPap&#10;O0JLuiK6ZHXMr9AD683G4xvzGBzi62QkodrhiIA4T0BcVIDQNryVNENAYQgIDRIaKIoCg17/Y0AU&#10;0r8HhLyO76G0CV9yftYQEtImwt8kUJPfLvm8pFC2MspSNhZazgK2ggVuGSUt29rELgHFOWkg0zWS&#10;SQOZtFtI+4Vqx5DBV/J6nh/VmEsg3FCT5njtmLvfdSUMXJkSuDGAVTvBV9TXuoAWIOilBbCAQrsv&#10;wS6vkUbHd/WuszCAxH8BCAUHg9RCD4f3AcEUQ00P4H+i473otRLbKyUgo9pYxDQdjKntByCow0BM&#10;6DII03ozxeg3EjMHjkX88IlI8A1B4pgpSB4zGWnjpiDLLxI5I2YgtelEzHUYi5XmdF1MgY+Zp6gp&#10;36eteX5tsng+NRehVrBmpVdYChgOAoIlPO8ChQIZQkLvIkR652AoAUQ+ePg+VUkQEKd4jQ9ZJeMr&#10;GzoERwLCwx/ZlX0wr9pQZNQbgWwCYknbKVjWMRIrmGas7hajdXd2nkFwhKOYZUUreJRxQduSdRFq&#10;3B/bvWbinOdCFsBcFvzlBIK2GO0d5pS3WVBltKPW7sDan6nDLc/NuOVF60YpSBAKonteDJJKLNSV&#10;WLilDUK1QwhI1itI3GbKIZJ2jJv8zBsMBulGla3Pb/MP3yQopIBeZi15llbskFkcLbAfFpbogLji&#10;NRH+qSsiinsgrmQ9LDUagK2Wk7GHr5H+/5OmGsUlxxNAqLUgBBAyhkB1dRYFiH92Ef+vASGS1+kH&#10;TuV/vnyn7jeocR0GEmBctV9N55XHwrKahY+plAQ7ASjrWsr+EJISyHDzW3b8DFv+djv+LjteE3GN&#10;0g6klnTjtVILxdL9uQgYtjGNZACrhkR9Y+LXDMavGagS7AVw0NoJRPJY0ozCKcbf678BhBLhoB9Q&#10;lQ8I3TFtspcGCBlyLYP7pF3oDgFxyXMVvqqciAXV/RHTeDCmtOmHoHYDManzYIT1HIzIXsMwvY8P&#10;YoeMR5xPMOaMDsZc32CkjJ2MzLHhWDgiGqmtJiHFnbWwZTC2mUTjsHkSa+10AkIaZLNYOYmL0KcZ&#10;GhSuO+e+o2vSu8ZUTSQN6QIEUT4gKBlKLY2WelC8DwiWaXF6BMRVabimgxQXccZyIY5YpeIb6xhs&#10;sg/BKvfxWFRpFNKqDMG8usOR1WwsFreehJx2ochpG4rcDtOwqks0VhIYua2mEhBlLVGltBsGlG9F&#10;qzSG7iEJVz2zWKNn45ZLDm65LiUYlpO8q3hy81QDj9qngCSWzUwe8KTLyRfd92AaQUm7g9x/oO5r&#10;6cVDka59Qu3azIIn03kfUfckxVCAYM1I66RaaGmlZQzGJdZm0vq9xzQS68oMR0aJFoj9pCrCS7gg&#10;unglzC3ZDKuNvfG15TTsN01gniwj2HSDUeQi0X2cZ614iUFxWYJH4CDW3AAI/1biqv5fA0JkCAlt&#10;n0mBhLg7GZuhjcvQ/yblLPh7bvB1srGROABJC2R0qhrLIa6QuuvAz7JnbWrL82/H62f/Je4zldSn&#10;kLLMvFxf2dFK7bStgk5q7G2srSkGsdx/zPvS3iABq1ILSgBR0JjI+0VAwFB61yCNlP/kIApcCSX3&#10;5fs+AAh9L4Yqmyx3ChBSbuU80kVc8VyNfdXTsKL+FMQ18UZw8z4IakNAdBqM0O6DENFjCCJ7DEd0&#10;/3GIHTYBc0ZOwtzRk5FCJ5ExZhrmj4jCvPZMOapNwFKbYGw2icQBi0S15Js4CAGEPs1Q60vqXIRA&#10;4YYzUwYXSRsk2OkMGPjS/S4A0INC4KCX2jNDpRu6ng1DOOgAoeZ20I1ck+5OSTdlq0mrRThmnY7d&#10;1rOwxT5U9UDlePkizWsIUmvRRTQZjYUtArGodTAWtpzE28lY3j4UK9tNw/KWIShmU9oS9cpXQZBd&#10;Xyx3n4pTnqm47p7NH7+EwbqMgFih4CDE1bbPY0GVQiti7X9ftVLrxjsQDHeZg96j7lOSoyopQGg7&#10;NauGTALmkct6TSzIUvBv0p3c1C1Qq3IrAYR9nkoPjlulYacRf/jnfZFcvCGmf+KF8OIumFWiBhaU&#10;ao8NxmOw2yIah0yS1KrOZ0xlMAotnjgIAYTMCP0/AQTzfwNIfBAQ0jWpg4EmCW6dFBwk6AsAUCCe&#10;xyKlvV6DBNM1BQntswUSIg0ausfSZSxtOnIrr+d7ZWlA/YKvdx1F/ExHfrYjAe5Ah+C0FQ8I6wd8&#10;3UMGkWx3J7MmRQ+lPYnX8BFh/5jXU+tSlFtpjJTjWtBKj4S4hgIHIfpn92AICGms1B6/Dwg9gPSQ&#10;ULeUISD0qYVKL3hMwSEfEASg/DeeE0kzrnquwdE6C7GlZSzmtw9ETJeRiOw5BpF9fFV6Mb3PcMzo&#10;7YOYAX6YNTQIc5hqzB0VjFTfKUj3DUPmiAhkdg3DgnqTkWM3AetNQrHPfDZOWqWrPSpk+LsaEyFd&#10;l9JlL8H7DiDedQIqyJUT0EFC5yQMJccLu4gCQBAe0l5RCBDHrTOwxzoeW22nYY3TBCx2HY00jyFI&#10;rkFINByOeU3HIJOpxvwvApDVnAAhKBY3m8D/5Y9iDqWt0Ny0NmKqj8aXdWJx2isFV90W80tX8g/Q&#10;8uenFSxwlKQFdzxY0ESefI7pxB19OiHtDEw5RHep+0w77nuyEPK19z3WExbreLuGAKETcV+Nu+4r&#10;ccd9BR0Kaz+BhBsB4SZ/mn+Wlviq7WpSeAkOWcrUZT9kl+qE2cVrIfITNwLCDYmfNsCyMr2x1SSI&#10;F2YWjqjx7vNx1kzybK2P+bzdYlzgCbtoCAhJNXi/yPRCxFrY8Jg6LjWz3NLGa4BY/R4c3oWCgRQQ&#10;JPd9V9paBfr72mO9DKcxa8e018lnqWXU1Gfq7uvho+7zGkg7kV7yHr5XSe7rXqNJPlOCRr6D38Xn&#10;H/Jaa3DQi4Ag+N8Vga/E3+nJxwbtDgVigCsn8GFA6Bspi5LW/VkABL0k4Asf0wNCuQamE3rpUwtD&#10;QMi5fMT/fp/n6xrL76kGS7G7UwpW95uOzKEhSB4ehsQRk5EwzA/xg8cgfuA4zB4cyMcTkehNQIxk&#10;ijF6CtJkXMTwcGT1Dkd206nIth+PPKNJ2GsepwAhU/ClfUeGwBvOuZC2CG1Itcy50DU6FpIeEnpQ&#10;GMLCEBB6SBgC4oYAgo75CgGhNqsmIE5aZWCfZQK2W0VgtU0QFjkwxXAbgrlVB2FuXd428EZyo5FI&#10;a+JLRzEWGQ3HIaWmD+LcBqGYc1kCwqw6IqoMxZraYThUOR6n3TNwhg7iHB3EBTqIywzmqx5r1Qm9&#10;wUCXxsU7aoyDjHdgQaUeKGkt26p1m4B4qAoPLZ0AwpPU5vvvktq3vRhgngw0T8KAki4nBQg6letu&#10;PDkExFUC4ortKpzhSd5nFovVZb2RVrI5YoszvVCA8ELK5y2wpuIwfGUaggNms3HUKB2njJlWmBEM&#10;ltL+sFABQhzEBUJBAaIQHN4DhIDgQ4BQkNC1RTjxNwsgdA2HBatHFZJqZPwbQBjcN9S7cCiQ4fs/&#10;LF4XFfgCIL0EEoSCEmGiF6+NNpiNv4HfJ0El2+w/ZLBpYqCKDAI23xnKfanJ9UAwlEGwFwkHkcFr&#10;DPWQ7uGDgCgk+Y3iFArDoTAg1JRvwk7ORT4gWGGdqJuDr9okYlm3cKT2nYC4/hMRO3A8Zg70RfyQ&#10;MUgcNh5zhzO1GDEFKVTqSKYYI3l/5FSkDQ9FVr8ILGrFWwd/rDAKwm6W1ROWaar3SAFCN99CQYJu&#10;VoZTS69E/gAokQEcRPmDn3TSw8JQavQkn3vHfchxAYgAwlYAsYS/YxFOWc3HQcskfGUZjTzLICy2&#10;HYV016FIrjIISbUHIqn+YGooEusNQ3z1QZju1hdRDr0RadsLxVzKW6CxiSf8Xbsgq6Y/dteLxZG6&#10;83Ck5kIcq7kYJ2ouwekauThXfTkuVluFS5UJCwb5LQl2OgpJNR5IjSMnXgoYL4b0Oz9S9pPHdDXO&#10;A0lBCAutkXIt4cA82TMP15kHyuArscUCiGsyOIv26wpr+is2K9Tkl2+NI7Dk8z5IKNEA0SUqYVpx&#10;d0QQFBllOmCT6Vh8ax6Jg2aJBEQGAbEQ58zlwmj2TgFCBlrZERCqofJdOLwPCA0Ghse04zpAUPnL&#10;zUmPgg4Qaok56W0oQv9TQKju4ULHNRV13PD1clv4NfweXi+5ZtL7pFYYlx4o5fo03Zegc9uu0w5e&#10;SwOxtn9IN/CAAfyAAayJwfxO9+X/jQoGUL0PCFE+IFjOVHkrBAYFB2k74TkwBIR0sQsgHuYDYi2O&#10;1FiIzU1jkdVmImZ2GI3QDj6Y3NEbIV0GIKrPMMweOg6JTC2SBQ7eBMPwyQTGZCQNn4Jk76lYMDAS&#10;i5ivZzqPQ65RAL42nYFj5mmq5tYDwhASsv+FtCfkj5IUMbjfg0QRMoSFHh6Gz2mA4PP2jB8BBN23&#10;AgTd9BHLFHxrEYO1ZpOQY+WLTBdvpFQahMSa/ZFUl5CoNxgJtQdjRqW+mGrXFaHW3RFl15cOooIp&#10;ahs5oJ9tQ8ypNwIH+6bi3LBcnB62HGeGrMTpfitwsstSnGhNWDTKxkmC45QXg9CVRHRazNo0F/eY&#10;0z9i4DyQ3FhqL14MuSBSSB/IBWMN9EgaoNy00XIPeHufuue2lcGzhfZc2+tAGiivudJKOYudYg5l&#10;vUytbfBVxRBkf9YVM4vXRMSnHggt6YHwEjWRWa4btloEYbf5DBw0TSYgFhAQiwgIbZWl83YiLcWQ&#10;br+rdCSy5L0sO/chQPydCgPin8Cg1//GQUgB/zvpYaB/rBrl1DH5HP1n8LFOqhbV3xLeet2XlFBd&#10;m518/Vf8nELykIFNcruTjw2hUTCe4X8rbSSlTv8GEAbHlJMwAIRqPNedl8KAkHYWmedynYA8Wj0b&#10;mxrFIqNFICJbeSOw2UD4NOiGobWbY0yz9gjpPACRvUYhpp8fZvbxo8MIoLOYgIThwUgaMRXzh0Ui&#10;u0s45rmNxWITP2w3jcYRCwLCNocV1GLIbtwKEjK6ksCQiXXSDZnfK6FAwUB3koZ5nZje5491MACE&#10;kswZ0sHBEBAicRXSSydp9BVC4rKtNuT6DL//mEz9tpiFDaaTsdRyDDKdhiHZcwASqsmiwQOQzDQj&#10;oynB0dQP6Q39kVbXD2m1/VDMoUJFVDW2QleHWoht7o39fszhp63EychVOB21BmfC1uDUhFU44bsc&#10;J4csw8k+uTjZeSlOtVmCM81IqMYMvoa0NPUZ0PVW4GLd1bhQaxUu1KDboOO4XGUVrlZaTVrLTFC6&#10;BhmqzaBRy5hTsgfjHSdaXEoDxBJcZXojXUIy6OeYWTK2VZiIzE/bI7p4ZYR+6oIQAiKiZF1kVejD&#10;vCpE/fEDpqk4YpRFQCzGOQu6BlmGjYBQi2coQEibBoOckr0axUnoJTM8/41k2T3RDcJBpByE6v6l&#10;A/obaYv7stYuJGX7De4b6j4LswR0ASjelwp4FnhV6HXHJFjkvepz1GfoJVD4Uum+Tg+YSijxvpZK&#10;MDDpHt5xDvkiGBQcDAJZUgE6CG0UpF664/+t+HnaMGxNEvAFqcy7kgbwdxrBRQJHQkAvAaScF+1/&#10;S/emNjjvrjSq63qFrhEQh6stxLr60Uhp7IfQpoPh16gfhtXpiH5VG2JwraaEREdMaNsPUzsPR0S3&#10;UYjq6YuovmMRNcAPMwaNR/KgEGR2DkGyhy+yTMdhixndrFUqztpJ97qMaNQAIWNQtDYJbaSjfgkC&#10;NQhK5h7JwDfCQRrnb6j2Pw0QcvsOBHS6RjiI9I+1YwIHcd+yxYM2BkYGCp4jpE5YpmOveTwddwiW&#10;mo/BPNtBSHDuhVmVuiOBLiK1wQgsbDkeuR1CsbJzFJa3j0ROy6koZl2uLCqbWqJ3tcaYyROwY2Iy&#10;DsQsxr45S3E4NQ8n0zfiTPoWnE/fgcuZu3AlfTcuJ+/G+dlf49T07TgWugkHJq3Fbv8V2D9yCQ4N&#10;WIR93edjT4d07GtNNUvFnrpJ2FsjCfurJOGgF2t6z3k47UUQefHEeWXjmttK3JHZoi78k245Sled&#10;tElIR0wTsKmcP1I/bcXUwgPBJZ0w+VNPRJVqjGyjQdhpMw27LeOxzzQNRyrS3RAQ52WBGaYXZ22z&#10;CAi6CdJacxB0C9Q1phvSFqGXGiPwL3Sd6YdI5hqIbqpNZv8ZEv9jQDA1U8HAAl6U9HDQB4JIgkXA&#10;IIGgic/La6UmpWMT53Zfn0K4anokonPQHJ6W0/+zxBlqErg8IDg0FQr0omBQSIav10s1LOr+T2HJ&#10;OZH/pP/P6nWUgoM0uBq0vchzciuNtTJ25460tRgAYn+VTKyoEYbZdZlaNOyP8U0HEgp94NO4Hbzr&#10;t8Cwei0xumkX1f05rbsPpvX0waTOQxDQYSD8OwxCZNcxmNM2AHPcRyKTgbfBLBz7rJJxRpwrJRO0&#10;tElaIgFENh/rR0sy3VBtEgUuQonBLrFwU3r0ZNtJ6dXTSZbtFwkMRPrH+ceYZmiAYKWopn4TEPzO&#10;k1aZ2G+RgC0mU5FjMgqJpr0xw6YTol07Io4uIqX+CGQ1H48l0sXZZTohMR1L2k5DMasy5VHd3A4j&#10;GrRF8oAAbJ2chN2zFmFvSi4OLcjD8ZxNOJ27DedXfovLa/bh6tqDSpdW7ce5ZXtwavG3OJa1E4cy&#10;tuJo8maciNuAo9PX4Ej4ahwLWYmjE5bh0JgcHBq5CIeGLsLh/tk40nMhjnbOwtF283G4VSaON2Bg&#10;V12CE1WYK3ml4ZDrHOx3mMXAj8ZGo/HILtMXsz5tiKnFXRFc3IEpRiXM+qwFlhn7YJd1LPZYJBIQ&#10;qThssgAnzbJx1moxzsqCGbZMN4TkMg5C1wYhQ66V7GnDxIoxPZIG0Q+LDkgvwuGaQIJwuO5MSKhx&#10;GwKItaq3pyipwWUsjNq+Du9KehbUqFTd/QJJUOsDu2jJvAJ5Xb7eeU5qS36uDhDacxJU4iC2MmD0&#10;oJCUQsSaXzkHqbm1NOXfS4JTApqfly95XKCCNov3Vfi1emm/VX4zJUDQgUGDg6jg/yop18BbAkKk&#10;T3NVakFJ6nuL5+KW9MK5yfVYjxvuG3Cw0nwFiIR6ozC1yWAEtxiOoNZD4d+6J8Y074LRTTphbPOe&#10;CGo/COHdRyO611iEdRuN4G4jMbH7SET1CsDsjoFIqOKDDJsxWGsRil1Wc3Dcjmk4AXFJRkQKKAgD&#10;lXLoJFP09UOqNSfBdEONg6DEDQgMCAcluoh8Kbcgr5F2iPcBcZWS6QkyyVEWapYtH85ZL9YaKi2S&#10;sI0AyzX2RWLFnphp3QkzPTojvnoPJMlKXy3GIKdDMFYwZVrVZRqWtQvC/w/Zldw5Z71rGwAAAABJ&#10;RU5ErkJggg=="/>
  <p:tag name="ISPRING_PRESENTER_PHOTO_1" val="png|iVBORw0KGgoAAAANSUhEUgAAAKcAAACiCAYAAAAk291fAAAAAXNSR0ICQMB9xQAAAAlwSFlzAAAX&#10;EgAAFxIBZ5/SUgAAABl0RVh0U29mdHdhcmUATWljcm9zb2Z0IE9mZmljZX/tNXEAAFEISURBVHja&#10;7Z0FWNTZ18dRVxQFlFRU7MSudY01sQMLXTvWVde1c20sREXpDrFoEGzEQEVFxQDpElGwEOmYAb7v&#10;ufc3ICoY/3dD3eF5zjMy8WNwPnxP3HPPldm2bZuM1KT2NZr0P0FqUjilJjUpnFKTwvm1G4DK0g9Y&#10;CudXZTbh4S3MIhMOWcUl3bWITLQ1CYluIv2gpXD+6+YXGDTBJjI+3O7JSzgkvYLj01SYRydEmkXG&#10;a0s/bCmc/5odtLGZrGdsJraKTQTBiO3378AkPBqOj1+x7zMswuN/kX7gUjj/cXOys/t97MgRb3qN&#10;GA2T0CjYxDzBEH9jdDu9GUYPI+CY+BLmUY/SzUKix0g/dCmc/5g52FjMnDXlF6grKaG79lCYPoyB&#10;XcxTDPY3gszBPuh8ehMOhBGgjwnQyPinFuHRnaQfvBTOv93S4tPk165c9rBNi2aoKVsNPYeN5HDa&#10;EpxDLphA5vBgyBwZgh5nt8EsPA6OT1JhGh4VYBAfryD98KVw/q0WcPlyxxlTJmeqq6pAvlp19Bgy&#10;4j04h0DGeQwBOgxjLlnBLvopbBOfEaixm6UfvhTOv9XOnvTuqzt+bI6yojxqVKqM3qN0SuEcWgrn&#10;WMgcG4VqLhOx6o4/jz9Nw+NeWYQktZECIIXzb4TTd/T4UcPFaspKGD5vAbadv0xxZQJsopLehZMZ&#10;qafWyTUEZiwcnr6CSUScsRQAKZx/m7nb2ejMmTe3eJGFDawTyGXHp8AiPAHWkY/JrZu+C+ex0ahM&#10;Nv/GcRxMeAnjsJhkm/iUBlIIpHD+LWZ3+uwS06C7sE5MgS3FkwYhD2D4MBw2keUoJ1fPoeh4agMs&#10;SF2tY59Q7Bm/QAqBFM6/3BwuB/xqGRH30iohhRKdZCy/fR4tfZdj491AOESnlEmIysB5bAyquU7E&#10;lvs34PQ0DSZhsZ5SCKRw/qVm5e75p+WDsELrR6SYkU+w4KYP5F10OXxb7t0Q4LxowstI78DprAOZ&#10;o6Mw5eoROD1+BdPQmDBy7apSEKRw/r8NQCUjY1MD0+u3iq3in3Iw5930pkx8PHfZ1V0nEZw3OZzl&#10;unVmR4ej59mdcIh7xpKjbIvw6J+kIEjh/H/b9q2bdxieOANLAtMu6imW3DqNGq6kmEdH8IRHgPPG&#10;x+GkrL3liZWwinwEm4RkSqCiJ0lBkML5/7Kd69evXm9kXGwWFQ/bmGRsJQhVPGZyJSzJxj9LOY8M&#10;R6Pjf8AoLBL2SawpJPZ3KQhSOP9ns9DXH/f70iW5e67chE1cMozDoqB1cvW7MeWxUQSnbimcQz4C&#10;Z8Pji/h6u/2TV6xz6Q8pCFI4/yc7e/Zsq1+nT0tcbGwmcedPMO6yHSnmMGFp8j04t96/CcfoZx+B&#10;cxiaU1ZvHkEKTAmVWXjsdCkIUjj/lwSoxupFi06N+WUKDG7ehV38c2y+dx3yblN41v1umUhw66yP&#10;83DsKwy/aFYOnDpcOX86twMOsSkwDYvJMwmP7yMFQQrnF5uJ4d5lI7UHYdrWHbBLesFXfvqc28Uz&#10;8w8U8dgYVHWZgAHnDTEuwA4tSB1ljo4sp5Q0ErMD3XEw8RWrc0abBMfXk4IghfOL7PLZsy3nzpj2&#10;on3nLth+6RrsSTU33L1G2flk7sI/gLO0VDSCu+4PlFVSRtLw+g17Qx/y9jmThzGnWXlKCoIUzi8y&#10;gx3bbHt16YK+EyfBIvoR7ChD5666PNX8HCPFrELq+tsNL77UycpIdg8jt0ohkML5ReZ/8mSX2dOm&#10;ZtapXRuz9+yHfeIL7HsYzrNsroxfAiUBKXN4KKrSvyddcYJVZCKs4p/A6s6D/LOXL0sL8FI4v1A1&#10;d27f37dnD6ir18V6rxNwfJyKtcGXUaUEts8Gk3Ui6aDViZVYHHSaN4RYxT2FZVg0TA4fOQ0ZmSpS&#10;CKRwfrbFx8er/jF/flLDuupo3akLdl8NggPFm9OvuUhiTZ3PBHMU6nrNw/JbfpT4RPOwgCVVOy4H&#10;YunWbTigv32iFAApnF9kRw8f1B03emRxrerV0X3QEBiHRPLO9hEXzQm4kZ8PJ7n/1idWwSE6mbty&#10;s8g4LLY9iH5Dh+H3OXNupqWlyUsBkML5ZS591zbT/r17okaVKug5YjTMWLG8ZDfl0S+Ds+WJFbx3&#10;0y6RlFdvJ1QVa2Hs8OE4aGcnVU0pnF9mAGTXrFhyoX2b1pCXlUXX/gOx/+5D2MWmQOeS9RfD2YrB&#10;GUFwJr3EiHkL0Ktje+zS07OTzlGSwvnFFhIc3GzBr3MeN6inAcUaNdG8dRts87vEN6UtCjrJE5wv&#10;Uk5fAU7WkLxi/wGs+HXO1ZTwcBXpBy+F88tLSGfPdps59ZdcVeXaqK2oCBXF2lhq78TnHu17GIb6&#10;3r8LBfYvhNOa4DQ5de6as6FhY+mHLoXzf7KzJ0/2nj55krh2LQXUUlCAUs2aGDb7V1jFPeF7ztnm&#10;tCrHdN62yX1GzGkZlQjLmMewiE+aUtHPtQmOV7UKjx9uERFvbBkZ72IWHjtBCocUzncs4LJ/x1nT&#10;pqarkHIq1KwB1dpK0GzQEOvcvCVr64mYGegKJbepkiXK4RWXlyTKaRlNYEY9Yq1xHwzyMolO6mYW&#10;Ga9PSdM9i+hEPvTLgeJTs6gEkUVk9Lj/13+szNKq8ko7f5RC9p3AmRYfr754wfyHDTXrQ06uGlSU&#10;lKGsoIhOvfvA4Ppt2D1+DtuoJ9h87wa0/Q2h6b0QNdx+KT8WZQkRwWlVCqeghibhKSpm0fGTzcLj&#10;TplFxGcwGJ0ep/L5SjseBPPwgSVQpmEx7v87mDKVuv1ktmfKVI/M1u0Mpc3M30m2XklvwzqPLp06&#10;oFo1WSjKy0NdVQ3K8gro1n8Qtp4+zxXU/pEAqWFoGP4MDsAsUlOhIWTMe3Cu5G6dICw2iYzdaBYZ&#10;u5xAvWsZmwSnpFRe3DcJj8HSW2fws99uqHvMwrJb5wjW1zAJi7nwv/4ezVvu17eyu4+MfGDH7mt5&#10;GhrbpVuQv3U4mTnY2CwcNWwoapJbr169OiVGtUoBbdayNa9XslUjm0fJfO+5Q1QyjMOjoOQ+491u&#10;pZI6Z0Q8aygmJYzNZ88/SFCy+FXvwS1MvOKIJj6L8YPLOKH388gQAtUPhwhOo7BYv/9BMSs3b7Xf&#10;wMI2BCgsAO5eg1hUBL3dgWINDYOFUuC+cTjj4+PVli5aFNW8WRPIysqihpxcKaBqSkpQITffukNH&#10;aE+dji2nzvMpH7tD7qO2+/QP4fQV4GQZu31sCqnoI6y+cxF9/QygzGDmcesIieLq8Ncv/3/ASYpp&#10;YGn7AOyrKMAVGcP6omDnLojo+227r+fX0dCXKui3DCezww42ulMn6YrV1VQgW60qKWg1KMjX5DGo&#10;uooqlEhFFatWxXxjczgmv5bA+aFysoYPtp/IPDwOv988gc6nN+AH5/ESKEeWu6d9+e0vh5MpZktS&#10;TEu7UIYlCs8fQb6HKfJ9PfGmw48Q79iBQnpEb/d1sUZ9A2kM+i3DyWJP470GOyaN10E9jTpcQatV&#10;q8ZVlMWhyrVqQ41soakVn/tevnKO5N3wiwhKNsCr0jFhFKKQPJVXftLhjy2/dV6AM+Lz4WzRwnBP&#10;iWIW+h9FvqsxxPevItd0H/LMrfCmS09S0J0Q0+PbDQILNOrrSwH9VuEsMSuTAyt/mz39TVdKkJSV&#10;lVBdrjrP4mspyHP3vtDEguB8XT6cZD+4jEclSQf8p1vt3nfrUX6fo5gtWhntsbIXFLOIKaarEQrD&#10;g5DvZoT0gT8hfcgY5Nk7EqC9uIIyQLcZXBeRi18kBfAbhpPZSW/3ntu3bPaZMWVyVrfOHaGkVAs1&#10;yKUz177E1hEOT16V79ZLgfvc/k8BzmVfAGeLVvv2CWBCcOUEpjjsBvKd9yPPch0yxw1Hqpwa0keM&#10;RZ6jE950JQXdvp27+O17rovqa+6UAvotw1li/mfP9l63Yun95pr1UEejHmZs1+ftdDbRT7D/YXgF&#10;cH6JSeCkmJPVPT8GJ1PMZq0M9wpgFpNiHhbAfCgB03wt8uy2cDhfqzVGai0NZIwkQB1IQbuSgm7b&#10;Jrh4AlSjvhTQbx5OZjs3rneaNG8e1nmdgC0ryMck82Rn8tVDqMrmJX1Jl3xFbv32x5WTl4ua799v&#10;7fCQuCxGod8hIcbkimmIPDMC02YzhzNDAufres0J0LrIKFHQbr1RoLcNhcXAzr03xPU19RdLYfyG&#10;4bSx8a9ucs7/qlVUAh+GYB+dzPewdzq1UVDM/xeYZbL1j7h1tvLTsvUBQxsGJilmcQmYJYpptgZ5&#10;1ps+hLN+c26lgJKCpnXrBZGeoKA7CFANjZ3SySPfIpyHw8M1LCITjlrGPym0jU2GZUQCpl07Rq58&#10;mrAb85jO/xPM8uB8N1unryoMTFtHpphFgmK6ScA8JlFMBuZH4BQA1aAYVIcU9KBEQfWYAGPHnhuF&#10;9esbSAH9luC0CAkfZBoRE8KWLdk+IJb89Dy3Q6hTfulOzE+69TKlpDLKyV156/37bRzDhAL7uUMo&#10;cDMqH8wycGaWA2cJoBkMUEkMKtLbyhWUXDyLQaUu/muHE7q6VWzuPVxpFh6bzRo+2MjDVbcvoOHx&#10;hRK1HPMXglleti4oJwOztZbRfruD4YJinnMixTSpGMxPKCe3ehIFHU6AHqQYtLtEQbmLv15MWfwS&#10;KZxf6751d3d5u3sPrWzikmAbnwybqMeYTm5c3nUSn3X010L5rltfJkmIzOPifNl7ad7ygKGdU7hE&#10;MQ+SYn4CzM9QTgHQZgKgw8Yg1+GgAOhWQUH1DW+KNDT0l0rh/Nriy8OH69jeuu9jl5gCm9inPBsf&#10;wSZ9sJWdD5Yc/wY4STkPP03F/nthV1u12r9PiDELJYppjMKHNz8O5ufCWTZJGj5GksX3QcHmLVxB&#10;ycWTghr8pxX0q3ozzodt2tpeD7rFTlmzjn4C47BIYXAXX+EZ/TeCWeLWR2Ll/Qswvx+LcQudYWMf&#10;ItQxzx4UXHkoKebRfR8H8wvh5CZR0PwSQLds4YX6XYZB/2kF/XpKRQYGHawDAsPtJGCyI1u6nt78&#10;N8WXH8aafN3dbQR+v+KLqX94w9IqmPy4iCtmgZspufKbApjmHwHTaiPZBuHWZhMyxwzBa6UGeF23&#10;CV5rNOWu/B3VLPN9iYvnCtq9D0SbN3MF1d8fVKTZyGCZFM5/KyPfufMnkzPnom3JlVvzFZ8wdDy1&#10;/i8sE1UwQ4ldnzJ+efep6O6/BZPPO2HE/IOwsb5HgikmMEkx3QnM0OvIP1IOmAxCiz+RZ7oGucYr&#10;BUVlcNpuQZ69HjJ1RxGUAoCpag2RqqCO1JpqSFWqj9d1mpSbxacPHS2UmX7sg3wClCno7gNBYg3N&#10;nf85QL8CMPV+NHL3fGJNyY9VdBI/H73z6Y2SaXI6fz2QLG4llWQrSlonVmNigAN2hgfD6G4EppBi&#10;WnMw8wVXzsDkyU8ZV87gM18nFNwJ1vxD+ijwtYfosifEdy6gMOI2ChPCUJQUDfHd2xD5+aPA24fc&#10;vANy9HYia97vSNcegdeNW/N4M1WpHge3RFUFBR0tUdDeEG3cVKqgGvX1l0vh/Kdc+datHXZZ20Vb&#10;RMTCMiaJd6z/dHa7ZNa7zl8L5eFh3H2re/7KDzNYc+ciPwfT6dELGN+LwviFLrCyvkuunBTzrKME&#10;TFLMo3slikgqabqaKyVLiERXjnMIi9+8BArF+JKvolevIL53n3crZU6egbRWHZGqWAepKg3eZvFD&#10;JID++DPyCdAiep2BUVBh/Ub/HUD/PTD19DS37NgZYnL7Pixjn/CdlUMuGEv2pf9FYB4TxmxXch6D&#10;tifWYmagM/aGhsIm6gkcEl7A7nEK9t0JxdgFzrC2IcUExZhnHHmjMFdMFmMyIJlKkmIWnHFCYXwI&#10;ivOyy4fu9Wvke/lQGBCKoox0ukaY8O+cHIijoiC+FohikeiD1xXS83J278Obn/pxMFNVNIVCPQP0&#10;oABowYYNXEF3G90q1Khv8J8A9F/5ofHBwYrr16zx0z9xBhbxT3iBferVI6jE18j/qqx8DGTJdXc/&#10;o4flt88JpwXHpMA+8SWsE5Kx68o1/LrXGNoTjGFr/4ArpvgMc+VmQlZ+hBTTaAVXyoKTjih8HI2i&#10;vFwUpr0phYqr3+FjKIyJ4d+Lrl1H9qq1yLWxpbjTnhTWBXmWVsg7chS5RiYUFthCdOGCAOSjBBSX&#10;uRaHOzmZYlczvOn8k6Ck8mqkoKPeKuiGjXyp08D49n9CQf/5lR+g0oYVy6zWmVnALDqBn1vJVn5q&#10;sgL7X1nHpESHdcKzw7DYSW/WcU9hHpWAta7eGDV/Ppq3bocWzWbB1iGEK2bRGQdSTDNSMQLz8B7k&#10;7l/CY01xVDBfGeLwPE1GvrOLAFdsHHL27EO+/0XkbNuJ4swsiG/dpizdDvm+J5G9cQu93hm59Htm&#10;b9xMgJ+iFxXS8zL56/O9vClOvUJqfA5FL17QxYsI7mvCKlRcPLJWrKFkqgleVa2N9MGjJEnSzxCt&#10;Xy+4eONbRRqa+iukcP6FZrB546KFK1Zgb9Bd2MYlczfLJxZ/7piZitx3eYO82NZgdkJw3BM+mKHn&#10;0BHQ0KgD+arVCcw5OHgkiqAohPi0Q6krz3PS54opOu+Cosy0t6qWnk4uOR85O3Yhz80Dolu3OHhF&#10;z54jZ7Meil6+4vDmLqbXWtsBBFzBrt0QWVqjOCIC+bsJ+L37UBgZya9XcDmAAKSQ4agzigsKkEcg&#10;M5ghfhu/5h8/ztfeX1WRJ0BHCi6+R19BQYsEQOt/x4D+oz/M3cGh99wZMzLWHHHhrpWdjjHQ3/D/&#10;l5nzBpDRwnaM8mYlEZysW37k/EX4QUYGtWooonWb+TjkzFyxGEWnBcXk/ZhOu5BLmbj4/hXeqykQ&#10;ks/VLv/oMYgjIpG77wDSBwwmd22NfBc35NP3OH+pTAApvI6pW158AkRPngj3Z2YAL5/xoj4PCa5e&#10;Q87W7QT9G4J2PzK0h0FEKvpBPEoKnTHhFwJUAemDhgkungAtkCjoXpPbBKjBSimc/w9Li49X/GPu&#10;7FvTli2HaUQc36q79NZZYc/4/xJnSuqUdTzn8XJQbY8Z716ndN96Aj+pbeTCBahR+Qe0aTNPAJPF&#10;mKftBTCZKz+4k2fk4rjQt2AkJSFHfw/yPb1Q4OGJ3D2G3ET+FDfeZ3vTGYEiJIpew+9ZMPZFemLe&#10;PVMMu74BPQI2o8uVF+gVKMboG9n4I7QA5omFCHhVhGd5BGhhPq+lIuQ+j0+zl62i6wqQFz5ORK6F&#10;peDuGc4ZGchatBSvKpOCDhhKCnqYkidS0HXrOet7jG8Va36HCvqP/SD9rZt3jxw5Ams9fWD76Blf&#10;mmxByvY/uXOmlpQ89Ty7Awah9/lxg0of2bdu//Q5pq7bhNZNZ8LJOZp9/FwxC8qCabMJ4sdR76hW&#10;roUVCo770mO2PNHJJxeMoDv8sSy6hkvSFUwJNkQj/5mQ8WTqrw0ZlyGQOTwYMgenQsb1EWTcsyDj&#10;lk6Piej9FUDGKxMtzhVg/n0RzhOohZKfVXwvmMeaTKWzV69D9po/eampJLsvzslGFr2HV1UVkT5w&#10;GI9B0wnQgnV/ShT0TiEBukoK5xea8+HDP08aMzJn9G8LYR6TCPuYZEy/5lxmoMGXgDkM8m6TMe3a&#10;UZ7s2EclQ/8jQxWs4x/DMDgcY+YchKMjqWKxCIVcMc15Vp5HrjzPkj7gxMgPXCpLYnLJ9WYvX4V8&#10;FkdyKAvommfR5fxiyBxnf1gDUOnAJFS1pYTOTxu1t86HVs+9aDnIFFWdkiHjkwM5n2fof/k0OvsF&#10;Yt4tUwy45E6vI2g98zD4ajZ8U0QSZ0+pmd95rpIs0893OCgo6dOnKCC1LhaL6LFlgoIOGk4Kekhw&#10;8QQoBBcPzUYG3w2g/0R2XmPNsmUXe3TrjjWuXrB//JKvmzdgszaPDv+yNXBSWU3v+byAbh/9lMeT&#10;lhGPKpz40ebcahjeCce4+c6wcwzhMWahJCvnS5KHdiPXdDVf1SkFkuDIJxde9DqVF9cLzp1H0amz&#10;9IAY/i8eoE/Aash4DCKwBqHG7lloMl4PHTqZQeP3VfjBYwwazF2HLi0t0K6bLWQPMjhzIe+TQgr+&#10;O64/6YVjsVPgkzAa+qGr0eOCH73nYrpeNibfykF4JmlgxhuIKJPPY6p96jTFwJbIWraS3mNEaWKW&#10;MX4SXv2gwFeauIL27I/8PwUF3WcaXFhfc+d3Aejf/gPsLCxmjxw0AL1H68A8ilxsTApmMNX8ksMH&#10;+EzOYWh9YiV2hdzl+4esYpNgRrGrRUVwuo1AQ+eFGL/AFfYOD3iMJz5lT67cXADzsAHyDiyD6Pqp&#10;t3XLkFDkGpsi39kVWQsWUcz3XACW7TWPcoWcL8W0RwbjB4eJkDk1DLW3/4bObazQqS3B2N2YW8f2&#10;FujcyhztuzhA1pHg9M0kkDPxg1c6VgTvgd+Twdh4fxtOPRqBfQ9XYuxVdyifiKP3ngfNUxk4lixx&#10;9ClPKfmiRGnEGOQamb6bJJH7T2NZvGwtUtARPItP/6kfCtas5Y/vM7sDTU2D1VI4P54E1V62cGFI&#10;66ZNMXfvAdgnveBLlDzW/GzV1OGJT/tT67AvNJQnUtYJT7HI3AYrD7vA7tHzD+EkBZOxH42muutx&#10;kG9GY4ppJ3HlrIljD3IJzHwvK14e4jFdWhqBehO5lIXnWtkga94C4EUqMgpzMeuWIcE+EJVtJqDJ&#10;xC1oMmErueyJqLt4OQezcxtLUk9TaPXZR49vRb35K6C2ZgOquCSR6yf37fWGAGW3GahNKjrhmguO&#10;RE/F7BsOuJ3cHUvuGEL++Esem1b1fIOdUflv4979RvS+vUlBrTikRSkpwh+Mzwm8rtMYr+TVBUBZ&#10;Fs8UdO06HiIYmt0patRIf40UzoqWKC3MFowcrI2mLVth97UgOMY/x/Jb5yDrMuHzM/SjQ9H25Go+&#10;7pAdXGAd/wSzd+1BHRU1zNtn/OHED3cBzGaTN+DowSiumIWnCEzPt2DmmaxGnt1WFCUnlEIgunJV&#10;WMUhCHIoIy++EYTXBZnQub6drtkPlQ+NRfMRu9ClhTU6dDFFm58NSSGt+G39eWugsHc2qhwbR38Y&#10;9Ht5U3LkQwmRVyJZjgAnBzSDu3AGajXvVKy+uwve8ToYeMkPDlEz0YduZSjnknFLw/qwfJa2kYIm&#10;I8dgL0Q3g3jRPs/MovQ9Zy1fzVeSXtfWEFw8xaDcxUsUdL/lXWg2NvhmAf07Y035VcuX3GjduDH6&#10;Tig5v/IJhlwwlTR2fAaYR4aj0fE/eMJjF5vMjwWcunkbVGspobZcDSw0E2YllSZE7iNKFdPZKYpn&#10;5QzMAk8LFHJXvlto4qA4UxR44m2xm2LMnG07KPFZyeM7iMTclU8N2kPZd3+Cja7rOwL1FqwuVcr2&#10;XU2g8cdKyDpQInRyOH9cxptCFS/6A/Gk791ZBv8EP3hnvoWz1NIFJXUXoemZMByKnsEhHXfNHT39&#10;r9L99Br3NOhLFLTAyQn5Pr68rsoy+FL3nvAIaZ16IFW5AVJr18MblsWzJKlXf+StXs0V1MjyLlPQ&#10;tVI4y9jRwweHTp4wrqi2XHXMIqVzoERof1gEh+2zlinpOYruU7H+7lUep1o/eooZ2/QJzFp8VrwK&#10;G+RVBk7F46RUtsPRdNJ6HHWK5G1v7yomxZhm6yjRWMcToeKM1LeqSaqUTVCyeiOLO9mnuinsMEHU&#10;Hwo75qLO0uWU3ExE07F6lOxYk4LuRE0T+mM4QUD6jBDUsoz9QHDW95mIaZdN0PRUJIGYXQ6gEiUl&#10;SNueC8aS2wdgHLaEkiUGdy4HVJae454iJt+ehTzK3PMJvOKcHBQX5PNbwe0bE5gavG+U3ZYW6gnQ&#10;gpWrBQW1CKYsfu83B+jfduFdelvtfurSCXXU1LHWzQuOSalYH3yVn4n+yfIR77schRmBLrxUZPMo&#10;hYNYV00NtWrKobaCAofzdwbnk1TsjryPWk5ToDlxjaCYxWJKfkgxvSzeJj+8UXgj7zAS3z5PaW8x&#10;Cs6e4WvhOTt386aMglNnOJinXgSjyvERkDWdjLY9D6BTe3O06bsPXciNN5q2CT8w932C1NFz9Adg&#10;yriNx2C/XjgUpInbYc3Q8cwtul8kqGV5gLL73cXQvnwSxxN0MJ7i0cV3jND0bAipdg40T6cjJqds&#10;NlTI6695JuZ8FYsV6tkSZ6qqptAPSoC+GTgUeYcOE6ADkbdyFf+djKzuFms21l/3n4czJSVFZfH8&#10;+UmaddTRpnMXGATe5iOup107IpyD/qnu9iPD0PXsVj48gZ2+tsHnFNq2b48ubbXA5sUrslmdpKAM&#10;TqeXadhKiUz7qdtx+FAEz60LT5JiloDJYsySDnbL9aRA21Gc/qq0+SLXxJQXvnP0DYAnyXhTmIMO&#10;fqTu3gNIHWei5eDd6NTOgseaDadtRGUPnXLVkhvFuw08hmGKf288Dm4KcZAM5p61IoiLUalcMMuY&#10;WzEGB5yEXeRcBCT1xY/+V1CZsnwZlzeYdltC5+PHvJqQa2MPUcCVUl7ZHxePPUs66pmCspUkpqC9&#10;B5KCruLPO0CANmpk8M0A+rdc1PXw4QnjRo0sqlW9GnoOHwWruCRe/unnt+fTWfqxkZB3m4JN967x&#10;zHz//XAMGjcBv06bgm2bNqBtm5aQr1kDygTnElI9k4hEjJl3DEcOhZOqiCA+QQroZcnBzDtkIHSt&#10;l2yroFizwN/1bTNHaiopqSWvbebuIjhTM7A7xgsyroNQyZ1g8xsCJb35gisfsw2VXcZWDCa3cVjm&#10;0R0LPXrA4/qvwPmW8PWcjB7nLqENuW7uriuCk9y7gs8zbLi3Hb/etMGOkPXodfE8vRcxxa1vcPYF&#10;ufc3qSg47gPx/QcQx8RQzCkkdOIHD5DWTItn7+8COgR5Toc4oHkrVvIFfxMG6DeioH/LRfcb7Nw3&#10;4OfekK9aFcPn/FZ6TEu7U+skTR4fT4IGnDeEXdQTSoCSsYBiqum6E+B36pSDg41VSKf2WlCgZEhN&#10;uRam79iLSStOwoEX2AtQdNKWYswyrtxs3Tv7fXIt/kRhzH2hdJSby9fMeenIYB+KIqLwLD8dTc//&#10;iko2OlwlFfV/RbMx29H2RyPIWU4RXHmFYI6BnMconLLXgvuhjoi8uZzgHIkbPrpYfXYffvOxpOcU&#10;fcS9M/UUo++lczj3aAjOJ2qj98ULPGmScU3DqBs5KCC4xJcvI3P6bKT36ssnhvDfRSRCxuQZSFWo&#10;8+6eJJYk9ZcoaK8BKGCA8hj03jehoH9Hll5t3fLl59n5lbVq1MQv6zdz18ySocY+iz8+FOHYaFR3&#10;nUSqGQjbuBTsvn4bS1avgqOF2T52XdP9+/zYIFkFOVmoqdRB9z4bccQ1mh8OwBQznykmWys/ZPDh&#10;ZjRSUNZAXJwlNPgWPX/O9/WwhosCr+P8PotHZ8id94fKyiXkxm3QvosJz87VVi0RMvIKwRTgXEiK&#10;m7unFYIP9QJIOQtdu+HZ2VYINB8BI3o/Sj4se39dMaCUIFX2ysLau7swKfAotoVsQHu/mwRoLqqd&#10;yML1yGQg8iFyTc3pd7J7tw/A2Iyy9vof7vCUKGg+U9A+A5C3fCWPt42t76FR468b0L/8guHBwY0X&#10;zJn1pEHdOlBSVBSK749eUEZ9Dxpe8z8+34jFmme28GVJi5gk6Hsch7GBPiNHjh2marbf8Ernjm1Q&#10;U64mWreejyMuMaWK+bZcZFD+vnK6r+DMoberQffv87JR9obNwItXKCguwqDA9ZBxGIE2/feik5Yl&#10;t5baBqhybDxkjo/8KJyy3qNxx7knsKYVck72g8i+H8SuTYEztQC92gi0G4pJ545B9vhrXoz/mHr+&#10;dssMl5P68eVOrp6sNur6BqtCc4XQ5bw/8o4c40AWxsQKv8/tO3zTXFnXXlZBM5iLZ2Wm3qSgKwUF&#10;NbYiBf2KAf3LL+jt7txv2qQJFBMqQqW2Ep/bzuDccf821L1+/XgZieLRmSxDj2Fr0XEwO3w0PuTy&#10;2WYSRa5ptt/gSucOndCs2Rwc84gnBShRzBJXvrv8feVscxrr0wy+KLjBggLu0vOcDvOtFYhNQERO&#10;Mmr4jkNl24nclbcjV96ZVFN95TKhZPQx1aREqJnPUDzxaQEcawixQ2vkGzUmONWQu7I+RJvr4eaZ&#10;AVh9Q5+eX/jxxMgjCw1ORfGlzfX3dlJ4Mxc1fVIIzky0989EHnv/16/z7R/iO8F8BYmXl8hYp3yq&#10;asPyBzcwBe0vAbTPQOSzem5RESnofaagf/4n4HSwspo7evhQ1KKMWk1ZhTJqaw7n9vu3oOY5t2I4&#10;KYtXcJ+KDXevwpYSIZvgEHh7es4vEy7IGuw0uNSnzwYcdo0RNqOdsBFceWggr12+k/yUs7+8UNJ5&#10;JA59iIwp05G1aAmKXr3k99nFnyXVItd9ciiHsdHkLejQ2QTVraZ8Igki8xmL6Xv6oNBODfBXhshG&#10;HQU2dZHRrwnSe1DWrq8Bi/NLMPD86Y8nRRI4FX2f4mTCCASSclpGLIAsLzdlQN43HUEscb/oj1xr&#10;WxSGhfFG5eJsYcNd5vS5wp74ikbfsDJTv8E8Bk1ngC5fwQv1EgVd/93DaXbAcHP/n3tBsaYA53wj&#10;Mw7nzgfBqOM1r2K3TqrZiGJSo7BI2CQ8g8Otu7fT4v3lS667dKlNvdGjrSJcPBOEJg4OphVEPMb8&#10;CJgle81tN6MoTWjkKEpLE8pIu3bzuJN9QgvuW9D7GIIaxjMg66iL5sP00XzkTlRy1RFWfj4K5xh0&#10;tNBG0pxGgLMCREfUkDWlCcHQAhkjm0B8oA4urByDPsZXCPz8j8PJCvPk9rc/2IAVdwyxO3Qthgac&#10;oD+cAgL0DWwfU9ZOCRDb1pG7czcKI9/2oLJ98amKdT8+m4kDyrJ4SpL6DCJAl/N9SyY2D9C48d6v&#10;CtC/PlPX1zf/qXsXKMrX4IXymdt3wz7xBfaEhqABG19YUSmJ4s2OpzbANioJ1vFP4RAZXTpIVVvb&#10;QLlnH0uvI25lFZPcWkjgp8FkxvaaH91DCpPx4X5eyeY1Hm/aDUfrgXug1ccQHcml15u/5tMunbt1&#10;MpeJmLl2ODLndQBMVSEao4psirsLJqkCy+oiXGcomliEoApl3h+Fk8Cs5JkNg9BVFHP2RMyL5hhw&#10;+QyPRWVc0rCOxZ0VfOXZOiBVXv2Ts5l4ktR3sLAW/7MEUPoytblfTIBu+G7hNNTXd+nWuQM/9bd2&#10;TQWMW7oSdo9ZN1IcWviurLiURND+7GfAa5tm4bHFduHxw9n1NLT0lPsQmK5eLMbMg9jXWuLKr38e&#10;mCWZuoc5ivPeLrVkZr7t/MkS56LT5T8gYzyer5l3bWHNW+FU19J9p4d9HEyvUbz+qbx0CbRmGOGY&#10;mTciDTcheuskxPwxCRGr5yGM4sI9hufRcJIvam25i0rHyU17p1cIJ6t5Lr+zD4eip/P2uvmUIPEi&#10;vssbzLmT8w6QGWV+j3wPLz7y5v2MvfzpdqSgfQeXFurzly7jf6imtg9YDLrxu4Rz7259964SOBWq&#10;VcfAyVPIFT3j502yPeTlb8vQ4e5+kP9+OAhwFjgnJfXW0FinPHSEw3E3D2EzWuGlIyjwIcUMJ1fu&#10;vh95DgTeoe0E6TaJbZdYmX87kdlvokzdAcXiAuTkiJD0OB1GRoEIj3iB7KwCPM9LQ+vzCyBjO4YS&#10;oKVoOWwXOlOmrrRlPsWgwz6tnGRVjo7j8WnLBbvRb4ILBs09Cu3fvDFwzmn0Ge8FzTU3KFx4isqu&#10;rwjMT7h1j1zsDlmDW0+787jzQNgSfp+MSzom3RTiy7xcEVKSM2FkfB33H6QgI1sE0emzeCWnilRl&#10;TaSqNPzQVN/7vroqJVH9kGtmxQc65C5ehuKsXFhYBxf36Gm1WUbGoMZ3Bee+nTudunXpCPmaclCs&#10;Joeu/QfA6EE4QfcMoy9ZSWJOnXLhHHhegNM8PC7fX5zWu3XT7Us2bgkUZOHGJWROHUMZ6nXkbF6F&#10;jPGDkTlrArLIMrmNl9yWY5NHUny5ifgmMJ9mYtXqM2jS3BDzFx5HYvwbPBO9RsuzBKL7YMhc0Iba&#10;qqV8VYg1E3+6vvlWQWVODOPZvuYQPbRqbYKWrY3Rqo0R6kz2oWw7la6VDZnj6Z+IOTNRheA9ELYU&#10;JxJGwT5yLuYGWeMHr0xeThp7Q4Dz+bNMbNzkh6b0e8ya7YnIxEwg5A4yxw1Fhu4oZE4a/YFllHff&#10;sJ+Rs3cHCi6co/i4P/0/C0Mf5vzqBSWlrX2/KziN9hrs69WjO2rWqE5uXR7NWrXB1jP+cHz0EkuC&#10;zqBSRQdXkVvvdW4Xn/tuEf2o2CkycoqWlp7GsJG2l3xPPwLevELm8LH0HzgOuftNkNakLf3lq+G1&#10;MimAkmbFRiryqpoKfQjjAElWa2t3Bz/1tobB3gD+/bO814Jy2o+CosFcNJyxgbt1pS0LeMd7+UCO&#10;KmOUMLlTuOI+EDK+P5PrngatXvvQaoADWvV3RFWLeAKX9XF+Yn1dAqfs8VT4JWrDN34kPGLHwzVu&#10;IqowRSXl1A16OwrnmPMD9Oxjg616AlDFT6KR77hZ8BiHd3zaHDaTJzKDOOImhUrmKAry4WMfnY5E&#10;YMiQfQHa2uuUvys47Sws1mj374eactWgVEsRqpQULbZx4N1D+g/uQ8ljptD8UU5C1PbkWlhHJVK2&#10;/hRW4bG8jKSlta7Bzz9bXj7ulwykv0LWCPprHzeZt7elaXXlvYw8hvpYfKVcHxlDR1OAls732USQ&#10;O3/xPAthYS/4enM2xZwdLy+CjNE4tP3JiDd6sAJ8RTFnJQakOymqKwHpNoSgoe9dKdnz2IWqJw6g&#10;qqklGvdyRDutA9AY6YIazi9Q61SmAKc7JURukltm7wPrnofu/lf48uWJhJG4+fQnaF8+LXHrae/E&#10;nJGRL/Gcfo/w8Bd8abMo9gFyTVcJ3VefisPN1vCBZHz0jqsxii4482ta24eifYfFT8dNmdHhu4s5&#10;jzo4jBunM4o3Z9RWVEQtuRoYt2QFHwfDVn5+PLtNONu8HOWs770Aex8+hANl9wSnYWm2Pkqvwc99&#10;zQI4oDnpyBypQ259Mm93S9PqUgpohXBSrMX22JTsAy/vq/+1P3k/aJt++3gzMWuPq7dwVTmtcSx7&#10;nwilE6dR79RVNDh1HgOvhGBX5CtceVWE0AzA51kx+ro/gcKam1h2PQ33M4oQlVmIyy9F2BKWi58u&#10;Z6LuqXQ0OJMBOebmPd+2z1UmCEdd8YI4sypWUFLkEDUbbqScCr7J9P+UgbUfydbZKJ1ck1WfkSCu&#10;5Qd68aVeNxMUXhTAtHEIRePGk9FIU/OrGNLwl1/wsv/JjjOn/pKrrFSLkqKaUFZQRMdevWF0PwKO&#10;cc8x57o7KvF95zofrKtXc9XFqjsX4JT4CuYRsXeCAbmS63btulXz5/6m17zPp5CCpiJrlM5bBW3X&#10;ldx7xcVnvqTXrC3fGFa6fCkWo0Ak4rfs67dgY1I/bTSavBntuplwQJuO20YJzNh365xu2uRid+JY&#10;EhCTBcSXP3AOsZRE74gTo6g8iIqLOawJ2UUcNrYtQyjA50DeJxlHY6Yg7Hlbrp6PXjbGvCBzUusc&#10;UtV0WCcI2bmI3rtILLz/wiLhp4iC/ISpeB9VzLX8QC8OpqsJii8Ks5+s7B+iYUNdqKupRmn312r+&#10;XcKZkhKvtuT3+Q9Z32VNOTkoK9ZCPY16WOPsAfvE57zeyaZ0lFuMPzIUE68cJIifsdJTvkN04oCy&#10;1x43Tq9x337m173PPQVy05HFFHTsJAHQtl0EQBuUAycbea3eCKLA63xFhEGZX1BAH6qY33J3Fkeu&#10;030YqriMgZLeAr7dt213I1S3+aXMChHd0uN9Am5BVPzxGZwMwLtphZ+c1RmXJYbayXQOXiXPLPS8&#10;eAlJrzQp5hyMZXf2I/5lU4y55kZ/OAWo4ZuOG6liPuyGvW9meWSiwkI+5qbAz/nj8+qZKycw+bAy&#10;cuWFpWCGoqHmRKirqkb1663V+XvuSqqkt369M+sekqsuS3En21Yhj5G/LYRN4jPeCsdPxyivGH9k&#10;OFqeWAXT8BheuLeIiHV4//q9tfUa9elvfNPrPItBX5OCjiMFZYDa4U27bkJnTnnHqqhqIs/KjisZ&#10;g7NAVICnyW/4Lbvz4ZsE1PBiDR5DUc1+Mlr328s3sKmtXvK2Vc5dm1RuC44mFXwSutzCYlx79XlD&#10;ZZc+YPEkZemknlef9EbUi1bwfzwIMS9a4OyjIVDxfUxwZqPt+UzkiItRVChCUXFhKaR8PBP9Hvku&#10;RsIY8AoV07AUzBLFtLQLIcWcQGCqhPfv1+FfjzP/9n5OGxOLlUMGDUQNytjZ2ejMtbfQaoudl67B&#10;PuE5tj24DUW2Ie39dXbK4qs4j8OK235wiH8B88i4VIfo+I7vX795864LtLQWw/NMElfQ7FGUxY/V&#10;lSgoc/ENPoRTqR6yFizmysncYFjEMyxbcQrRMUIcmicuQP+r6/gEZLa9t2MHc94u13KoPiqz9+ZN&#10;gLqMRNcLgcgQ4bPgvPqZcN5+XYy2flFYFbwdT1/VR2hKe/xy/TBOJwzHpnvboH4igTd+MIj5mZtF&#10;hXgY9gyhD1NQWCjmv1PxqxTk2ekJ3f4VgCkuUcxLJYoZAk1NAlNdJZwUs/1/otn48smTXaZN1s1W&#10;UVZCDcraVZWUuXpO2bAF7BgXdgz1iIvmBEI5BxJQ1t7tzFZYRSby55qHxji9f/2mjesvlpWVR9vO&#10;y+B57rGgoKPHIX2cLvLt7MtVUNYQkd5nEIrfpCGflNLp0F1s3HQent4PUVQkuF+TGB++qU39jxXo&#10;2syGw9mpnTll7Yshc7I/qeY6WMXnfRZwDM6Al58HJ1PzjaEJeJDcmMeYjlGzcCFxALIzayLgcV80&#10;OROCHyhRusqvV0jvtwiHj9zDRF0XXL+RKGlmuc437/Eml/fBdJHEmG6UlXPFLC5VzDoqKqH9e3do&#10;+5/phKffvsqGlSsDWzVvjmrVZClrV4CKYm20atcB+ldvwC7hGd9rXsfz1w+bjykxknUej2W3zsKB&#10;Yk/K8PMdYh+NLnv9xo0aLZeVrYy+03/F4Kk2cPaO4Vl89mhS0DETSUFIQdu/Byg7bqV+U74lg33E&#10;z19kYP2G89i02R/pGUJ5Jin7BRr7zYKMtQ40Z65HC7ZS1NoKbfrsRSUzXbS66I83os/iDTkE56WX&#10;nz8r/gIJuFXEYlxL+hG611xw42lPeMaPh+qJRD4NZFhgFvILizjKoaEpvEi+Re8CXqRmc9hE545S&#10;MrSqnBjzgMSVG6HokrBFxcLmPjQbjGOuPKx/b612/5l+zhKzMjuwfJj2QMiRctasIQdVZVJPeXm+&#10;1s5jz+hkzAp0lbj2D9Wz5YmVMAmP5kmURURcqE14vGbJteuoqS2XrVoVcw0NsdrrDAZNsYDbqQQ+&#10;ZyiTFDRDR1cAlBRUSJJaII3slYIastdvIu0pRnZOASytgzBjpgecXR7w7Jd9bQs7xvcQyfgMh6zd&#10;JLTpS7Fnc2PUnuYAw0eZnw1bQVExzr/4fDjziLuV9+NhFzmBFFMeBVnVsPXBJlLMDF6AP5FcwFWz&#10;gGJMD69QjJ/gDMeDdwSXnv6KzxZ9J94sq5g8+XHlEFvYPSBXPg51VZS/WsX82+EMDAxsPP/XWcn1&#10;NOqQelaDEmXtqrWVyJU0xgbvE3zrBhtP2P2s3ofNIMeE5UydyzZ8Xjxz71aR8R7+8fHVeTNIHbVV&#10;VSpXxjxjc9g+eoL5ri5oMmIlXI/H06eczl18hg4pqD25+A7dBQUlONmRKmzeujglmQMRTnHnzNle&#10;+HO9H96kC+r5IjcNWucWcvdew2QGqeY+tGxtgt67Q5BaVLELD0kv5NPijjwuwJlnIryg2OHmazEp&#10;bTFO0P1H6f7TdH9kZiHP5Mv7uvgS6H4hCPOCTPDjhQBJ4T2DrwoVFgkJUGTUc+iMO4ZZsz2Q+DhN&#10;0tV/9d0SEgfzgHCwFyVJRZfd+PPMrQXFrKNSO7R3D62vGsy/FU7eBLJjh/HPvX5C9erVIC9H6qmk&#10;AmWKPXsOGwHj0CjYx6Vgx4M7UOdNyO+791Go5jqR3Ps5OMQ8g2VcEozuhhyeN3v24DrqyjYyMjL4&#10;9YAZnJJf48+bF/DDnwNQv898ePpSDJaViawx4yUu3gFvyMW/VqpfmhiV7L+JS0iFpVUQnj1PR0pK&#10;OjKzhAK395NAVDk+DNUOTEHbnwzRtqUlWtokwDBexOPI4DQxd9lOiQXY+DAPU2/lQOd6NibezMa0&#10;W9nQuZGFObezsTsqD2tCc+nxbEwmwAZezUK/gEyMpcdXh+TCNqEA556LcC1VzAFeHZJDGXuu0B7n&#10;kc9nJ9U7lY6wdCHWzMjMgYnpDSxffhr+F2Ikm9vy+GGxpd1ZzJUzMMNuSly5m8SVP+Bg1lVVDdHu&#10;16HN1w7m3w5ngP/ZNnNmznhdp44aqlPsqaigADVlVahQ9s6SI8G9P8XioFOozoctjPxgdDYDV+/e&#10;Tb51g3U3/bp7X5Fc9eriUjhT0rD57g3IHZkImWVd0bDXQrgffyzEoGNIQcdM4ICmtRcUlMHJehmL&#10;014jO1+EvLx8nvnOX+gDO4fbyC8Q3PvqEAfIePaH/I7Z0NTeiY7OEbBPEsMiLh/msXmwic+HW5II&#10;Vygjj88uQnbhWzUkj45zz0QcwIjMt7VOMd3/NLeIu3tLev3W8Fz+HAbwrog87I7Mg6KvZMXI4w1+&#10;oNvDifm8I4u587PnojBxkjM2b73A/6DYTxSHBQlbU1giVKqYN95TzHto0GAsd+XfgmL+I3Dy5mMD&#10;faMBfftQ7FmdMvfqUK5dm7v3BvU1sfqIK982bBf5BLpXDkomFo/+IP5s7rMUBiEhfF4SmyU/fdsu&#10;imNrYObufaScabzLnpemDg4hQLuhQe+F8Dj+iPxtNrLGTkTGaAaoIwf0NTsxrbYGck0tIKQXRbh4&#10;OZZ39vidj8bps5EIe/icYkYRxt/YSW61L2Qcx6BvwH18yRdz9bFZhV/0mmcUeKqygjxbe3dLwzYC&#10;FsXCNZ6Sss+a40ku/SiuXI2XbG/O5PEkL7yzDXzORqWuvFACppkVA1MHGurKD7T7d239rYD5j8AZ&#10;7O/fYMnvvyU0adyQZ+5szZ1t31AmFdXq0g27rtzgY7jZlOIhF4wkJwSPebed7vBQaJ1cw1eXWNcS&#10;G4H42wFTLHc6KoxADJUM8mINJU70+qXdoNnnd7gxF5/9BtljJyB9tKCgbzr2wKsaqnT7I8SxsXzs&#10;tUgkqBKLPVmClPo6i3+wL/PeYPjVtQTKeigTNBOCiij+E2HCzY/b5Fsi9LycjzqnMjA8MBuTyKVP&#10;uFm+TQwSjD1nxPUsXohn+9RXkKIKsWkhYuNeITHxNc75RcPVLYSdYyyo5q3zEjDXcBfOs3JSzuIA&#10;d0ExJWDWVVMN6d275Tfhyv9ROJk5WJnNnqAzCrVqKRKg1aFIWbuaihqPP3uNHI0D98NhG5/CE6Q+&#10;frs/PMXtmDDVuI3vSuhLhsdaxibBNCyGH0hQOmWOwcmmcjgM44DW67cALp6xlCRJFHTUeEqSyMVT&#10;kvTqB0VkzV2IosJCDmh2dj526l+GqdkNHnuyZIl9vSlIwy83z9F1Tem9GNOteQVmUebfJpBxdyP3&#10;LMzcZLB9ljmnoZJHGraQYgpgFuFlaib27LuKTZvPIyz8GQrp/fIFzOQEPsYxz3glB5O7cucDKArw&#10;4HuiTCzuUow5BvXUle7279+j5bcG5j8GJ/1f/rBj8wYP1ufJkiM5stq1aqGOqioBqoBhM+fyKcVs&#10;kAIDjvV1ckDfV1DK6hsdX4QNd69xQM352O2E94bHsn5Rer7tEMgtG4BuA/RwzCuO6KMYlABNZ4Ay&#10;F88K9XIqfN+NsBhZjJRnb3j9c6/hVUye4op795/yDzpXlIONoTao7sH+aH4WmpI9hn7EBpFNooz/&#10;EVn2Z/RwCmqpQers+Ci/tDT/Oi2LJ2xzfvXGosUncPeecGxMYW4WCjzNkbd/KXfhApj7SxXT2CIY&#10;9euNJsVUDu3XQ+ubBPMfg5NZUEBA0yW/z49t0awJLy2x+FOJ4k91FQJUXgE6i5bCIjqRH5zFjgJk&#10;+4kEF/9hDKpMIC644cM3w9lGPSln7DYDeSQaH/0NM42s8CMlNM5epKAFOcger0sKOo7PuUxr3Yky&#10;+CbID7hSCmhWdh4vzE+Z5o6Fi3xhbHId6WlCFn8qJQg/+i+j6xN8rgSo+8j3mo5LjPWATv00nBIo&#10;WfLDOtwfpAvx5d3gJ4iLf4XdewIwaLAj1m88j/iEV5L9eEUQXXRHbhkwC8iVF13xeAtmfQKTFHNY&#10;/x6tvlUw/1E4mTk5OIyZ/svkvDrqajz+rFFDDspKyhxQFcVaGLtkBR8yaxufzF38sAsmgqs++mEW&#10;X5VuR100hzkprtHDyPJP0zixEsb3QzHHxBadem/AMW+moBlcQbmLdziItObt8KZNJ+SHhXFAxYVi&#10;yoQzYO8YjJWrz2AjgWpheRMvXwpxaC7yYBR9HO3P/S40G7toC7fuZbcPs0aRaeXDWdJw7Co0GvcP&#10;yIJLUkHpEqpYLMLVawlY96cftlBWvnmLP2LjX0r+dCg+pjiTjwx3YSs/NyWKWQLmHQJzJOqo1b7T&#10;r0fLpt8ymP84nMzMDPdu1Bk1HLVr1+IKyrJuFQKUJUkqCrUweuFicvGxPAZlw78mX3VCNVZmen9j&#10;HFNUUtb2J9dicdBJKLMO+/fgbEVwsjX6vbfvovtwHTSqPxXOPo8EBR2ni/SRY/kwLAYoOwCgICqq&#10;VEGLisVwdQ/hzSF9+9th+46LOHcuGs+ThQbON+IsHE28gDGB29Dw1CyKLVkY0l8C60AyXYIwgSxb&#10;6NdkMLqk8V2ULf0yMOtODk6niJAtLoJw2lYxXlBIcfJ0JAz3B/J1c71tF/HkqaTQzuzeZSHGLGni&#10;IDCZYvIJxma3CcxRqKuqFNSvX8sm3zqY/wqc9P9YdY+ent3ggf2hIF9TAJSNNCxRUHLxQ6bNxP67&#10;D/kqElshWnzrNOp4zi7nGEIdDqic6yRhKG3ZxyTnEFlGJcIq/imGz52DmpWqomWLeXD2fcwVNGvC&#10;pDKAtuWrR/n373NARZIVmYRHqdi24xLGTziGZctPYb9RIN9cVpj/tq6ZkJMCzyeBMIhyw693jTD4&#10;ynr8dGEzulxIxk+X8ihjz8JvwTkwji/A2ediPM0tfKftI+1NFhwO3iGlPo3lK09j3fpzcKM/jJxc&#10;oclETK5cfMufwFzxtu2NK6Ynf/yAGSlmvRGkmLVudu3atOH3AOa/AqcEUIXtGzb49uvTi6+7swI9&#10;U1AGqJAkURY/bAR2XQ6E3ePnvFCvdz+IVHKd0ChybNSHKvr++nzJwawRFCY8SsEflnZo2LA+FGVr&#10;onnzuaSgiURgDnLGT0KGBNDXLUhBW3ZA7lk/DmgB17NCZGXl8TLOytVn8ecGP1K4TOzddwXmFjf5&#10;Pp6SY9jEmZRUpWTQtyK+Fz4trwBv8kTIlXTbp1PCJc4QlPf160zExL7CzaBE3KEY87cFx/HLVDdS&#10;6Mu4dDmO92vyMldeDgoCvAnM5e8ppudbxSQw66rVutG/t1bj7wXMfw1OZuGBgeqb/lxzuU/PHjz2&#10;FBSUYtDaSlBXFcpMWl26Yo2LJ19bZydpGIdFY9QlS+E0jvfLTRUczMqam20iH8My5jH+9DqB7oMG&#10;QKFaTTRrOpsUlNVBs5A1fjIyRugIMSjB+VqtIXL2G6MgN5cDWihp7A2++xSXA+KQny/CAVLQ9Rv9&#10;MGOWB8zMb8DbOwz6uy/DxTkEr55nkzDno5B12ReJ8YZAfBiajINOd3HwUDA8vR7yspXuJFfMnOXJ&#10;1dnaOojUMxjZ2YJasnUq0bPHKDhuIxyvXTbGvCJRTNPbaFBfALN3by3N7wnMfxVOZvHxwfW2bFh3&#10;iSmo4OKFJIl1z6urqvNlTk3NRpi1YzcsohJgmyB00i+/5YcmPn9Iyk2jKpwrz9w9g9kg5AE/8c3+&#10;8QvsuxOCIbNnQ0lRBU0bzcDR4wmSLJ5c/IixAqBtuyBVtjYydKch/86dUhWVzK/hLXY3bibi9JlI&#10;TJvujkV/+GLqdDdMm+FO0F7Dnr1XeAko6Ukar0uyxubZc71IFS9h6bJTGDL0IIaPPIT1m84TsMH8&#10;ecXFrFeqWKKWuRDdv4p8xx1CuUhSYC84Zoiia15cMQ+Y3EI9jWEcTO3eXRt9b2D+63ByBQ0PV9++&#10;Yd3xIQP6oZaiogCoHOugV+SFerbUybYXa/8yDbsCbsL+yQvYxaRg/8Mw3rBc3WVSxSrKTxamD9Dr&#10;Nz5akSVabP/8gZAojF6xAmp1G6AJA9Q7ni91ZutOQcZwQUHZChIr1LNYNHuTHvLj4riaMUjzC4V9&#10;PG/Ss3mXkJ9/DIxNr2PBQh9YkQKuXHWG10ojIp/j4qVYDp61TRB8T0Tw0pSD4x1y3bF4lJgKEZu3&#10;yfoxmUJTpi6Kf4j849bCyg+LMd2MhRiTgXnFi/957DclMOsNQx312oHa2l2/O8X8auCUxKCKBjv1&#10;DuqMHM52/3FA5apX57s3VSmLZ4mSUg15tOncFUtsHXmHEmtYZnXOtXcuUSz6pzCsoVw3ryOpl45E&#10;p1MbsOnudTjGv4BJSDTGbdiAuo1bSABNEGLQiZNJQSWAdu6J1JpqeM3mCrXrjuytO5EffBei4mLB&#10;3UvKO+wwK9aY8Totm5KbbF68j4l9ibz8At6Kx/YpsQI/U9ycvHye4LzVYcKc/jDEMZSInXQQJuKZ&#10;reEtcHzbLgeTXPnVdxVTQ7329e8txvwq4SzJ4k327dGbojuhqHEjTVSrXo0SJaHUpETKyeJQ5ubr&#10;qKlR5v0b9K/chGXsYzhEJfMivILb1IpdPDfhfPZabtNIRV15u55pSAzGb96Ces1bE6DTcYStJJFL&#10;zdL9BenDxyDP/iDP4NlkYLZ7k01wS2vRHplTZyGXEihRZBQlQRkolGy1KJbclnYhSQAWlXmMP6+4&#10;CMU5WSh6Egtx4EmheYM1CjMoWXeR6RoOppD8MFfuLSimMQNzKOqqK18bNUqr/vcM5lcFZ4kdtLGZ&#10;+vtvc5I7d2zPwZRlKkpunrfbkYKyeqhSjZpo06kzNvqe5nEoawhRcp/xCThLVphGkMqOxrCLJrBh&#10;6/ME6IQtWwQFbTgNh71YDJqNHHLx6cNG81N5uYIyQNl2D7VGfELba9UGSGvWFhmjxyP7z03II0Uv&#10;OHka4qBbKAyPRCGFAUXPU1D85iWKXj5FUVI0CiODIb5zASI/Z+6mBZUUOopK9/6wJg53CZj0nGJJ&#10;jLnP6CYHs566ciAlP99NueibgpOZ/0nvLpvWrg4YPLAfVFSUCVBSUXLz8mxIQ+3apYCyziTH5Nfl&#10;nxpcEnOWd8YmL+AP40fPcEBDYzB2w0aoqtfjCnqUjVssyEf2JAboGKEOygBVKrMvXqMZH9bAe0TJ&#10;9fPRgxpNebbPuu/fdPoJ2asWUJZtiPyDuwjerbwhONdkpdC1zpTyg81obxUzj8WYgYJiGhoFEZhD&#10;2JLkVd1Rvb97xfyq4RTcfJ7SfgP9/VMn6YpbNm/K1ZPFojXplo25UaNE6ff3z74sC+cxHdRw+4Vn&#10;7OWO+pYkS8MvmnEXb/IwFqOWLIWSfC00bToThz3juYKWAsoUlJ2UplSv/KkibCYm20TH3L+KcBZl&#10;1kzK/u2E4bV5lhs+hPE9MAvcTQXFPEqKSWAWSRRTg8CsV1fxWu/eTb/b5OebgrPEnB0cJq34Y1Fk&#10;/597g201ZokSmzevWnK8IMFZrnISkFonV+OPoJM8zix3wggpaBVKmH6/6cuTpAMPItBNexAU5eTR&#10;tNlsHPWkGFSUL2TxQ0cj30ESgzJAG7SoePwNB7Upsn6dRFDrfd5QLUnyk3dsH1dM1jG3z+gGNOoO&#10;Zq78yn9JMb8ZOHm5KTi40d5dO23GjBhWwLJ5hZKDWU2Fsy/LVU7J2vrBmOd8m7G826QKptsNFRpE&#10;wqLhkPQScw+YQLFGNajUVkEzApTHoHlMQacKMSirg35MQUuGOHwunDzGNC0TY3rzGHPvAYox62qz&#10;fsyr2l2bNvivgfnNwFli2zdvOtupfVvIs2YRydmXFbp1vny5gjcjO0Y949tAKvHHx3w4ZYRs+W0/&#10;OD1KhZ5/AOQpZFCoUR2qyqrk4mfhCFPQogLkMECHjiJAnT4OaIlyzvsEnFwxS8BkinlcSH4OCIpZ&#10;v45KwKj/oGJ+k3Du1d/p/GPXzgSOHG+xW/hRty4sX5pHxMMyIhEmYTFo4rOEZ+vlqee4ADseex64&#10;F4bm3bqDbaBTqiUPVSU1UtBZFIPGCYX6ydMIUEkW36332yz+S916WcWkGBPXyoLJFfOKdu+m9f6r&#10;YH5TcLIBYfo7drh179KJlLP6Z8PJ+kIZoNaRj4UROOXFnnRfj7M7YBn1iFvP8RM5nJUrVxYAVVbj&#10;SdIh9zh+lGHu5KnIGDKSsnAnSpIYoPW/DM53wHyrmHv3X+dg1q+jRIrZ9T8N5jcIp57bjwQnc7ll&#10;3XpFcLY+saoUTtbXOT7AvgI4R3KQTSNieZveuOUrUYngrFSpkgRQBYmLJ0A9haXOnCnTkT54pLCS&#10;1PU9Bf0YnKZCVs6bOMiVF5Nisq89HMxB3JX37q2l8V8H85uDc48ETvn34WS7Lz3KUU6fle8oZ//z&#10;+ypUzma+SzmcNgnJ2H/m3LlmDRtGVZOVRaXKlcooqCqaNJ2Bg+w8JIpBcwnQDAI0nx2X0v3nt4BW&#10;BOc7yQ+BecOHryDtMQxE3ToDKAFSvqir21sK5rfs1nmyovhp5Wzhu1yimo9h+DC84oNh6T6tk2th&#10;HhkPm7gn8MzI+VVv0fzubbXaJLMlVK6gld4F1Mktli915kydgXTtEe/GoOXByeqYHmaCYpIrLw70&#10;ERSTwNSoOxANNJQuaWtrqUuh/KbhFBIiAU5rgvN1hXA2913G4XSMSsGEAEcBzGM65cLZ2283rKIf&#10;M6Uttot8NJn9zHXrVg1qp9UmpVoJoGVcfJPG0+DIzuAszEfuVImLZwrarQ9f3kwtm60zxfQwFQYe&#10;HGGK6csV02DfVa6YDZhiaksV8ztJiNg4b0UsMLHkysn6NT9YWyfgmlJ27hCdjI13r0HRfWrFh8Ky&#10;cd8Er33cM3YGUsbh8OgepeWr7VsHtmvb9qkAaGWJggqANm7CAI3mS50502YhfdAI5DpKkiSFugKc&#10;NusJTDMBTKaY1325YhoYMjD7Q1NDxX+Gbm+pYn77MWeJW5eDkoIC5hubfxRO5tbZqBp24OsHc0DL&#10;tNRVOjoKS4LO4mDiK1LOmJjA8PB3zt/ZuHHdoLZttZJlyyho7RIFbTIdjuzc9yJS0GkzKQYdISRJ&#10;XXohU3cICnythLXyo4JisiXJ3Vwx+6F+XeULUsX8jhKi7l3LwGkkgTO0HDidx0DZYxYaHf+j4pOK&#10;JRCzo7Z3EMSOj1/AOir2eHk/X3/75rcKWpkpaCUClNVBSUEbT4WDSxQ/zTdn6kykDxhKcaYtufO9&#10;wpLk0b2kmCd4uWj33quoQ4pZX0PlvK7uKDUphN9dti7H58yXKOdugrN2uS1zOuUvWZa1w0P4mG+b&#10;qMeweZQCp+j4tRW9h61bCdB2BGj16gKgXEGFJEkAlFy8OE9w8f2HQnT5HB/gWnzjBFdMfQKzrno/&#10;Bqb/qFFd60oB/J7g1N/h9mPXLqVwLjCx+AScnzBJS93c6x58xKJleGyRe3T0wI+9j+0EaIe2Wk+Y&#10;gjI4mZtnY8VZx37jxlPg4BzFJiMgZ848ZE4bjeJ7fnwkov6eK6ij3hcN6qj4zZcq5vcFJzPD3btd&#10;e3Trwt06O99ogamlpJT04MM65+cYufR63gtg+DAMNgkpsA2Njg0ODv7kyoz+9u39O7TTSmJzn97N&#10;4lUoi58K+6ORADs+O/QOz8oZmHXVf0aDekp+pJh1pOB9h3Aa7dF3/ZFiTnm5alCWl8dCM0scfpGO&#10;veEPUctrGmRcKLZ01flMG4NKziMw9foR2McmwyHpOVxCQp0+970Y6K3r016r9aNqsj/w1SS23FlL&#10;oQZUaiuhcUNdHDzyEBliAnP3Bair9ET9Ooq+S2doKUmh+wbgpE+zElnlLzHDjZsdenfpjFrVqkO1&#10;hjxmbd4Bkxv3senMGdSxnQQ5y+GobjUSP1gMR1X6d1UrwWRL/z0Cstzo3xbaaHboN+y+EgjToFA4&#10;3A4RXb0YMIf/rPkG1T9qw5ZWY7/DwZ16Q7tqaSXVlJWFLP061SpVgZqCPOrUUka7ltMx5Rc7NK3X&#10;D03Vlfy2NtVQk/zelb92+8/CqT0/uMbAVafXddYLvNh+243r7bZdv/Y51mH7javdt/g/7bjCDS0W&#10;HuLWbqUHOq8/QeaL9lvJ9E6gzVZvNN/sgRZbyreWWzy5tSBrt+0keu68jF76l9DP4Gphj503ojrt&#10;uBHUZdeN2+XbzVLrvOP6re57713tseXcq1aLDqMlvZ/mC53Q8vdDaP3HETRfcAiN5jrT9wfRcfPF&#10;yLY771z43N/1bzO9Tz0eGNhB71pg7z8DDg1b5D2IAv1K/xk4EW0iO/4PB8fmByIg65uNyr45qPIF&#10;JuOdiUpklX1yyNj55ezMyNd8altljwyJZaLKZ1oldzbi+vVbo2tXkVy7fMsptSrs++NZkveTzV9X&#10;pexzj9P1j6fz5/DHv/B3/TdNyeU1uq45nzplrnfj/wycc6dodxs+dRtUD76AzIksgiFdal+bsT8q&#10;7zfosPUadOd6d/lPwKmpJNNeRb7KjY59ZqOO00vI+GR+euKv1P558ybv4/ka7TYHFOvO8G73n4Cz&#10;edMuxzXUm+DHgUuhYfdECudXDKes20t0W3u+eO4M957fNZy6iw636bn6rFtjvQsF9XZdQaPdN6Dg&#10;9FhwIVIYvkI40yHr+hKaRvfRdvuN8P6LfTeZmETLfndwxrvPV/zlN8MHzU3jIHMqDzInyXyzpAB8&#10;C+abiWreWejy50VMWXSy83cHZ/8enScMHLO8uJFpNP9lpR/6N2TH2YGwaWi/IQDjFnn3/q7g1NTU&#10;mFpbQe5l+x6/oIkZwemTIf3AvzE4f/B4jfbrA4p053v3/G7gBFBZTVX5Ts3qVdGx51SCM0oK5zcK&#10;Z7vvDU49PT1VBfmayTWrVUWnntOkcH7Tynnp+4Jz6dKlmvI1arxgcEqVU6qcXyOcz0vgbGROMefJ&#10;bKG2KbW/1o5/gfl8wXNOZKMyQdpuA4PTvdd3COcP6NhnJlqZJ6CGRzpquKV95/ZGYl/4Otf/38+V&#10;cyeT3Jbe90Wvf/POa7nR5yXvkopOG69Bd9HJ7wxO+RrP5eWqo0WbHuigsxZaEzag7fg/oUVWclv2&#10;32Vvy1rp8ya8+71WOc/RKuf6FV2zbQWvqejnf56t59b2E++tbQX/B1oV/P9UeL0J6/n/q9bEDWVu&#10;6efz+4XH2k7YIPm35Lnv3Ffyuo3vvJZZG7r+j3P2iIctP+ylu85f+buCU0Fe/rlcdTko11KEioI8&#10;VNnYbDLVzzC1MlZ6n6LiZ722out96j61//Ha/+v7UfvC91vxcxUrvPaH//70c7kpKqBW9epopK5+&#10;GCYyP3xXy5fz589vKC8vnyoj6RCX2rdnVapUhqKi/Pzvbm193br5GirKyolycnJisvy/wmr8RdeR&#10;2ketkOUKSoqKPnXr1t2mra2t+N3B6e7uXqVly5ZdNDU1+5D1ktpfZj3/5uv/3KNDh7b/2W0aUpOa&#10;FE6pSeGUmtSkcEpNCqfUpCaFU2pSk8IpNSmcUpOaFE6pSeGUmtSkcEpNauXb/wHAPvXUu+U0owAA&#10;AABJRU5ErkJggg=="/>
  <p:tag name="ISPRING_PRESENTERDATA_0" val="UGjhuqFtIFRo4buLIE5nYQ==|R2nDoW8gdmnDqm4gVGnhu4N1IGjhu41j|dGgueHMucHRuZ2FAZG9uZ3RyaWV1LmVkdS52bg==||ezNCRkM2RDM3LTBFNjgtNDk4Qi1BODNGLUMxMDNFNzZEOEQ0Mn0=||SVNQUklOR19QUkVTRU5URVJfUEhPVE9fMA==|MQ==||SVNQUklOR19QUkVTRU5URVJfUEhPVE9fMQ==|MDk4NTgxNjEzMQ=="/>
  <p:tag name="ISPRING_PRESENTER_PHOTO_2" val="png|iVBORw0KGgoAAAANSUhEUgAAANAAAAFACAYAAADNtfKDAAAAAXNSR0IArs4c6QAAAARnQU1BAACx&#10;jwv8YQUAAAAJcEhZcwAADsMAAA7DAcdvqGQAAP+lSURBVHhelP1nfBRZlu6N1ud73/eeM9OuvKPw&#10;rjCFt0VBOcoBhffegwAhEEJCSMgDEgIk5L33SkmZsukz5YWnqqvd9LgzPT09Z870uHPmPPdZe0dI&#10;KRXdM/Nh/SIyMiIyldr/eJ619o4dL3T2/hZt/r9G18D/gPfR7+B//Hv0f/sv6Hn2z9z+W6TkD2DT&#10;sUp8ebAWV9Meo8n793Df/z3sru9gt5TAWXcJrrrzcNWfg6vxIjwtGXD3/RKOB7/HyUgHJi9Nxsr1&#10;hUgp/AZOnrtr8H/By2Vp26+xZk8VJixIwOSFN/DV/ioExbkQnnoft6r+CuuPN+LVd69h3LxELP48&#10;E4fCu5BU8h3aH/4bStr/Gu9+nI2XZ13DnA9vY9eZFoQm9yG35S9x/uYg5qzNx+rt5YjPeQL7/X+F&#10;a4jf9/4/Iq3hF5j1eQHmf5GH4xEOVHb9Nb/TP6Fj6B9hf/RPKOn8DTYH2/HmktuY9VE6Np9oQsTd&#10;B8hr+xu0P/jfcA7+T3Q4B9FlyYWztQru/l/CNvCPiM5/hu3nu3As0o/jkT4cuOTE1tM2fL6/Fis3&#10;l+C9tZmY/sEtzFxzB6u3leJsnB/lbb+F69H/hr33L9DheIjO/r9EO79jScdvEXprEJtONOLLA5XY&#10;fLwW+0OtOJfgQmLhM37H36LF//dodv0alo7HsHl+DmvP36O8429wr+EvUdT2d6hw/D2Xv0EmXyeX&#10;/QJRmU/4+wzibHwfzsR143LqA9yr+2u03ufnP/13NA/8C6p8v2f8C2p7/g8a+gDLANAy+O/c59/R&#10;9uDf0fkIcD39v/y9/g2O7l/C22pFr7UYfbZi9KooQm9rPpdZ3J4+Kvps91T02DIYmdyP+6jIZuQM&#10;R19brhF56G8v4LY8dFtzVPhbshjZ6LFyu/q8EvS0FjMKGdzWJss8HpPL93guhhyvQ76XhBxbwO/A&#10;bRLD7+fx2Bxu5/ltPD5g+38UL3T6/gqO3r9Bq/83yGt4htvFj5BV9Q3Syx4jOrUHB4Kt2BbUjNis&#10;p7D4/oHw/CPc3j+Do6WF8CTCXRtKeILhJkDuxjB4O2rZsP4Ktc7f8DgblhGec9e8qOY/uGuIDbD3&#10;b+F9+A+o7voNNp2xYeaqO5jzwT2s3VWGc7E+FNv+DtbB/4NTMR6890kmlvP4XdwvtfRn/If+E1xP&#10;/jdqXL/FRjbQpV8X4fN9lQhJ6EYpoep8+C+ITH+ErWfaCc8zNPD72u//M+xD/wvtbPwZ9b/GjhAH&#10;LtzsRUU7vw/f6xr8Ldp9f46u/t+iqe8fEZP7HbadbcfRCCdSS36Blu5/5Xn/FR2Dv0Gnq1/B46mL&#10;gIeNwdX7TH1mtff3KO76X2js/jdYuuX7/RPymn+jGm/kvScITurHsasenLzmRyLPX23n7zD4z+jg&#10;hcvW0glrTQFaWjvQ5PwlrN2/Q6P3H5Fd/+dILv4GN3nhyaj9NSrsv0Gt729R4/wr1LU+Q11DB2rL&#10;imBptBKmX8DG/19T998Spt+hY+B/oosXsK5H/4aux/8HnY//LwH4d3Q95DovBPZH/wf2J4zH/8pt&#10;/8J9/4nbf8/4RxVyrF2CF0rHg39g/E847v8DXIN/B5f/l3B12uG3VowCqI+NuZcNueePAjQCj6z3&#10;jAFoBKI89LXnq8Y8AlCmgqjHyu3WQm4rQLcBT08bt7VxqRq1BqHPynObMCh4NED6eAIzBiDzuP8y&#10;QHbPA/jv/w2q2/8c+0MsWL4uEx9vy8WX+8qw7WQtrqQOsvH/Ds6hf+aV/Hdw+Kgktlp4Gm7A3xgN&#10;X+MluC0h8DaGwN8UCa/XwR/6b5Bv+RXOJfUhKZ//3O5/hPPhP7LB8GrrfEiF+jXae/8FKeW/xKEw&#10;J4Kiu5FR/WvYuE2uys4n/4wi69/g6t2nuF74Herc/8h/4L/wH8p/JBuHffD3vFL/Le5U/jmvvP+T&#10;cPwLHA//mf/of0Wd759Q7/8XOB/9KxxDf4cOXi3bu39GUP6eDeuf0drHBjT0r3CyYbj6fgOnfQDO&#10;Fis8jgdw8eLQxc/vfPjvcLDBudgAZT9H3y9g77TC0ZgKbz0vEvxbPZYYOB1WOAf+Eh5+L9eDv+e+&#10;VGeGixcIx8N/YkP9VzbSf2Nj/XfG/1XheMzz80Jic/8CzXVtaMhPQn32BVRnx6IorxiFlV7kVQ0h&#10;o6wHN3PtSLjXhcRMB6MTSRk2JKfV4d7tDJTdi+WxUbBW3UZbiwXtnd2w2RntXq57YPcN8e/7Fu7B&#10;P+P3+xt4Hv6ODuMfGL9X4eb/0tXzK9g9j+D0DMHNduDm0uXuh9vdC7erB24nl04/XE43XHYPwemE&#10;21aO7hY29BY2SCtV5z8FkIboewBxX2m0Gh5puAEKRCgEAAURP0/g6SYUPQShuzkf3qZcbhPlEPUR&#10;eLi/atQ8F8+rARIoRJG4PUCB1Dr375PPGIZBA6S+A19LDAPI7yNL2X9svODuaoNv8Ndo9vwWMRkP&#10;cSCsHadj/EjO/w61Xb9DJy2Ki1dwdy+VyuGBw5pFYOIITgzjGhtTOK3bBXgag+G38MrsshGgv0VH&#10;vzRWufoTCjZee8+v4eh0U6Wq4eY/W7Y5RAEG2MAG2aDvU12GuB/Vy04AHff/F4+V4/+J7/0vOPuo&#10;Evyndjl8bBh/xW28yg79A5dURYLioAWy83MdhEAavZuvHU4funjFcfBHc/qewDXwN6rhePgZqrHY&#10;6uFtyIKv/g7/GdXwuR/BM0gr+/A38N7/a3j6fs6G5OIFQ/7mK/xbLzIuwGdhcOm2JMDdVgWvo4sN&#10;zQ6HvZ0NrYu/QQ88/qfw9v8K3kGeZ0g+9zdsyL+Fg79DW8cAWmrq0FSYjNLb53D94nZcPbkFFw7v&#10;wr4t+7Hu88P4cM1uLFmyAbNnf4JZ736EOXM+w8IFn2P1irXY/uXnOH9wExJD9yE78SQqM8JgLUtA&#10;e1USIw62smjYyhPQVXebFwfazbZyuDqa4Xa44XX2wEvQPB2d8PPv77ZWwddcxAaZCU9zGuMuvC06&#10;fC132FhvM1LR03KbIctbjLtsoNLACgmItlMaIGmkhGQMQP2mArWaENHKtZow6UZrNmRplALPIKHo&#10;YwPus/I9AqSVSGDKha8pB14LoWoWJTGAYPQRFBWExwRIWzpRHQ2QqUAmQBImQBL93H9AgtDIUoEk&#10;+4gqyv5URvUdaTFl+YKLf5jH08PG9Tu09/8jrH3/E9ZeXon7ebVibuBjY3N4BmGn53eywXiaLrIB&#10;haKb8HRbYhVAbjYot+U8g/kQfxif9zE8A79lw/k7eOnx3V29cDRXEJ7b8Nfd4Dny+M/0wdP7c/ju&#10;/wX8Q38OT/djdNnb0Ml/iqOjAR5eQX3933CfJ3AShE5bKe1THJxNMejqKFUN2+vp49WRitdmgd1a&#10;x0bSBq/LxwZCUFtq4bJc5/cLJtyhbEhpcLfXw9VuIVR5hD4evoZI+BviqaQp/HtuU1XyaE1pQamw&#10;Livzu6Y7cDdd5T/rPPc9T9iotLLeKK+puPWMhlD1G3gYPgvPx9+o23IPXjZKj7WU56mF02ohhPzc&#10;lkbYqsphKbhH1UlEUcoFhB7diI8XzcOiaTMxb8oszJ78Hqa8PRsTXn8Xk96eg4lvzcKkcXMwZcIi&#10;vPPWPLz12jRMeGMqpo6fgUWzZmPdh8txavd6JIXsQn7SQTTmBqGl6Dya8s+jreQSHNVXaLWj+Nsn&#10;0nZJg6ZaWMsZsmSjl2hm42zmb9CSNBLWJIJynY33hg6rGTfZEFONBiqNUqvQ8xSoh7+5RJ+VMQag&#10;XraTHqVEEtJ4AwBi4xSA+hUMGiJRIQGohyEAeRqzuZTXIwCZ5zBh0ADJaw2Q7DsWIPMzzfxLwRMQ&#10;/ep9fhcDmLHxgpuq4eSHOQmRt/fPqEZ/Ae/Ar+Ds/gZ2pwuONjYCXoE8oi4ExdNEC9McQfqj2VgI&#10;kGwnVAKQtymEfxRf8491tzcyeNWzlrER8mrGhuVvjOXyGkMaZQIb6x02/Ew27kw29mSe/wp/GDlX&#10;BD9TYLmptrsb4xiX+N5pWsez3Cb7sNHyPKIMvgZGfRwbeDLPy6snw9dwkw39Kj/rHCOIjfwsjxel&#10;DIW74RxcDUE85wVuj0U3j+upT+E5UniOVB6bxM+5TLt2TgHoE4vKv13UZxggsayESIN1hq+D+HuE&#10;EJ4wwsjvUn8LrjoCWHsX7rp0NuJ0dFSmwlZ6A9WZkci9fh5XTu3Bx4sXYuJrE/HmixMw7tWJCo7x&#10;r09X4Ex+5z1MHj8PUye8h2kT5xOiBZj0znxMHM+YuBDTJi/CzCmLMf/dJVj7wRqc3reRqrQDeYkH&#10;UHDzAEruHKHKnUdXZSQctbH8vZLZCNkgaMP6VZShX2BqYSPk/6Kn5SYb6k02MCNGgWPAY01hw7zF&#10;YwkKr+h9rUUKnr42USEqktggAyAzTAvX22aCo5djFUgapDRUEyBTgQIBElC6ad28FgFIbJcJDcOw&#10;WsMAEQh1XqWMAk8AQAZwJgj97bI+ojyDXA4OA2TuI99tDECuJjaopitwN1/nlTIDdlLr5I9gp0w7&#10;WhLgJCxuAuJtYuPh0sP9vU2XVL7jFxsnjd4AyNPM95sFMu5PCHyWKDaqKDYqiWj0NMoVmg2TDc1H&#10;EDxsgNKIXbJsYENVDZGNlo3ebTnD986w0erG77VIECAu3Y2nCAKjQYeXx/gbCEs91YTRTQC65YrL&#10;z5MG72mSY/W5POp8PI+cU0HA79go+VwK19mABCYe7+X39MhFgfuo7yuhLhCEx8LvSoj8fN+vziFL&#10;2SbWjvlRHfNCabAEyFuXBnt1Khrz41CeFo7cpHOIOLYVm9eswNJ352LyG5Pw5k/G4fUX38H4NyZj&#10;ypvvUoFmUWHmYPqEeZg+aSFmEJKZUxfj3WlLMWv6csyeuZKxCu/OeB8zpi3HjOlLMXvWKixdsAaf&#10;rlyD/Zu+RPxFKtLNY6hIO4WajDOwFfHvqeffx6v2QGs5o5SNg2GrYAMlQNbbDAEk+bnRZ5NlCvel&#10;+lCB+tn4+014GP0BAAkwfwyg3jaBKBAgrRRmIx3sKBxWIDNEeXT1LJ8X71z+/7K4FJUZUR4pIqho&#10;I1gMOa8qSFAZ5bsJ7GNzoBFlISyESMAxAVIKxKUJtQmNhGnpXnALQLyiSx7jojVzig3jVdTNdbFm&#10;HoIjIfCIdfNxfx/X/Y0RbKSxbETMDbjNw8alIZOlhkAaWDcbYk+jwBPD/akUPL9czVUjZPi5nwJE&#10;wCFEsu6TBs+Qpa9JoOKS74uaKCURGAJCztPdSEgbEtn4Ja4riAQgHxu2nFuBaZxDnUsFP5/fSQDq&#10;pvJ0N6TwWF5hFVAR3J/AiNoIPAoYnf/o7QKLWDkB31QlwioVyVr+lrRO9qp4tBTGIy36DE7u+BKb&#10;P16CjxbOxXsTp2DiK2/jrZ+8hdd//BbeYLz9ykRMGz8LMwSa8e9h+sR5mDlpAWZMXEDloeKMm6ti&#10;GoGaOXUJZkxeTAUiWITq3RnLFEyzZqzCnHffx4L3PsDqZaux5YuPEXFmKwqTT6I2IxgtBXQH9WzM&#10;TP6lwfdSgST6WiSXucvgxYNKI2GC0zMMEH8XWWcO1EfYBgnBQFshISpmQzOD52Wj67MRlACAJAcS&#10;xZL3BJi+NhMaXXWTnGeAwMj5BtuLGMWEyACc0Uf73ktLbeZaokBjATIbtS5EyGeIepiKwvMTIjm/&#10;fE4/1yUG1efJNvl87idBiAQkWap1bhPVURDJsRIGTLLUAKkQ9SAIjOF1BYaoDuHhul8pjwTXBaAG&#10;AYhXfmXr2KDUFXok/IweWq0e5ksKIO4rhQZRIR/P4yO46iquQJIruADDhq4AFNXg68AwFem5AF1l&#10;42f+QYBGFCiK7/G7qGMFUL0cHfJ3XOext9Ar0ShBAAUsHmuGBkQA0oUEFcq+EVAjPHV8XXserpoz&#10;aM4/gdsRu3B401qsnjsX019/G+N+/Ape/9OX8NqfvII3fvSGAudNQjTu5fGYMm4m5kxdiPemL8Hs&#10;qYvw7hSCMnkBoXoPE6hKb70yjTGVNm86lepdTGCeJEBNJWTTqVDTpywlTFSjGSswlevjaf+mEL7l&#10;C97H9nWfEaTtyLlxGo150bSUGWyEbJBi32jlNEBpDIFFAGLu84fUiAD1U4EGWgkiG+5AawkGmAMN&#10;smEPfg8gOaeGRyX3ogBstMr2Sd6kcicezxhkDBHq++2ljDICVMFz0WYyevkde5kK9Inl5H7dLfkj&#10;AAUoiY4RgAQIrSQGQGNCABoiQKJ2yrIpWAKD52IMAyTBfc3PG1YgTzPzi7Gh4Hk+QGqdytPDRLyb&#10;OY2/KVwB5B8T3VQkrUAaoB6xcbRzPQSphxawm+foJlCyTzfVTV3haZFEvRRAoj4KkNHhbSJEZtDW&#10;iVJ1U226G8S+aYD8CqBo7i8WjMeZwAQqENf9BNzP/bXyGGGh1VEFgRGAdIgK69AA8dwBAHmpPp6q&#10;IDRm70fkiQ/x8fzpmPzKW3jtv7+Ml//by3jlT17Fq4Tn9T99DW+J6tC2TXxtEma+8y4WvbsUK+Z9&#10;gOVzP8DS2e9jMWP+zOVUo3kY/9oMvPnSZLz+k4l47ccTVLz+4iS89eo0jH/rXeZFtIITFhKmxYRn&#10;iYrJXJ8wcTFBWsD1+bR3S7Frw1pcDz8Ga8kNfn9p6NJAaeFapJhAiyX5DcHps1GBbLKkZRPlEftm&#10;KFAf8x+J/tY0hgZIwzMaIG3jpHiQofbTVo+Kx5ClDlGUEr4v5yglQGWEp1zFUABA8j0FIJWzMSeX&#10;6tsfB0grmwmQBoRKMwaePwpQR8C6AdAA9zUVyIxhBRJoRtSIeQ5fS6h8hmr0XIAsCQSBKtREuyPQ&#10;tDwPoBEF6rFIcF2BJNskopV6CER+gYjH+JqoRlShYQtnCRoJBc7pUSHb/I3hBCeOwe9EeHoaqUIN&#10;UrAQBeJxBjRa6WRdVE3AohrWJzB3oo2rp/IwT+iRXEgKEGLbJHiObgMgUV8FkbJwIwBp+3YOdRn7&#10;ELKX+c3Ud/DGDwjLD97AWz96E29Tad5+cRxt29tcfxvjX56AKa9PwbuEZ+nMpfh0yaf4YvkXWLv0&#10;c65/ho8Wr8WKuWswZ9IiTBIFemkSXv3ReLz6w3d0cP31FyfizVenYNybMzHxnfmYQmimUX2mT1vG&#10;WI4pU5dh8hQeT9s3Ydw8WsE5+HL1KiSHn4K9QtSBjbdNignSuNnoWwUOgUTg0batn9skTJj0NgkN&#10;kFi4PwoQwdTVLLF4GlgFrYChAJLtoj5lRowANNCmIeqTPE2pD4+nSokCSR4k9k3lN38EoCE2/ucB&#10;ZEL0hwAa6JBzjgZIxViAXARkGCCCovIZWaoQNTLgadaNx4RIrtzdBKLbEsd15hryfgA8wxCJAilg&#10;CI9AZILE/EkAUlapMYwhDVLyDTZYAuRX8AgwBERUJiAUOMPLU9wmAFHFVEUtACB+lm7o3I/2T0Mj&#10;Ns4IBRD/JillS4JdJ5EMf911Jv9RcNcTigZRKoFQAOLfZORBain9QrRx7nqqIiFqLjiMi/tXYuHE&#10;cXjjT8WmEZYfj6N1o30jNONeegfv0K4JPFPfnIa5k97DoumLsWb+Gmz+YAP2rN2GPZ9uw77PdmDb&#10;h5vx+bIvsGz2KrzLvGjC69MVRG8Smjd+QgX6saFG8voVQvTGLEyiCk2bulQXFqbRyk1eSvVZRGVa&#10;RLgWYfy49zDp7Rn4fOUHuHWF+W6tNJoy1YD7bJkMEyANjwBlAjQCkazL8i6XAkYRjw/IgaRRWzMJ&#10;j2nh0rk9x3ifQBCKgdZK7idwiPpIHmWco02fZ5CQDDEH0t9NCh4CkQZogPZOLKDq11HqM9KY+9RS&#10;LFcOg38b4z5BGOoQUJhbGaqj4dEASQ40yONkX4nhHOgPAaSC39lQoxdcBMStQAlTsIhtcxMGvY3R&#10;oosGApaP7w8DxLxHchrpC5JKm1/eCwBnJA+6RCWiZTMAUsm+Uh3mJw3hRiOUqzgtGxurhM55TOUx&#10;oGmUapuOQJh8BMjPfbsJoQKokXkQAepWAMXyM/g3yXHqXHJOnTf5+Rl+US6CIGVnyYFU1Keovipv&#10;7TU1xk9K3tJJrP4ewq1UScGk8yLVz8Tv315+Eokhn2DZlDfxDvObt378hlKdcYTorR8y1/nBm3iT&#10;tm3CK5MwjfC8R3jef28VPln6KdavWoeDX+5E8DYCuOMILmw/ilNf78PetduxcfUGrCZg71FJpotV&#10;oxqNf2063mY+9IbYOlEhLt9+dQbt3FwFiqiPFBVkOWn8Aox/WxcgJo+fj3FvzWZONQNrV6xBckQI&#10;/0Y2FipQr1XyFuZ/hOf70OjQFk+2MVrv8H3peCQ0bPhm9NmY40gfkbKEAhEtnI2NmlD0E5w+BRDh&#10;UUBIPiRKokcM6BEAzFfYSFWDp60bJDQSSolo+/oJVS8/UwoJqipH9REFEnj6OiR4DgVQLoHI1QDx&#10;vfsdRYxiQ3GM4GcMEC4d/NwxMRaeAZ5fbNyAHMfo5zl0DsRGrixbSwQ8bWw87TfgsUUTHgHoAtfD&#10;4Wm9Bq+NoLRQLQiUAqjZBOiqAiUQIBMiUS3JdUzLphWHds24eoudUv0oCiCjmDAGoEB4TICk8ZsQ&#10;+RuDeN7nARRHWHhhUPvJ/iMh0PnVkvZM1FDlQFJASFV5kORTauQBoTEB0uDwb1PqIwAF8+JwHq7a&#10;s0iLXofPFk3E+B+9QsV5C++8+KZajvvJOK6/Q3AmKss2a/xsLJ6+CB8tWI2vP1iHnWu3Ep5dCNq8&#10;H+F7jiHmwClE7jmOSzsOI3jLfpzdcgC7P9tCS/cx86RlmD15AWaMn0MlmYnxb07HuNeZBzFHUh2v&#10;hGTKxEXKxumq3PuYNnmJAmicgPfWLLV8+w3Cxu/y8ZKVuB1FS97IRtImib4G5nnwjAaIr1tFgb4P&#10;kFYUgcHoMKWyDQPURuURW0ab1kc4pONVKnFqDJpRzlbVMzZcrRgmQIaVU3lTKeEpYPsyytpUgWEL&#10;RxBGABJFEYjkXBpIHRoe8/V/BSAF0ViAhosGVBCvLQE+r4XRDE9HilIhZes6EuB1pcPXdRN+K3MG&#10;gYOK1UOAepqYdzRRUfjaBKe7xbRzYscu8v0r6G3SuY/kRN2SSwxX3kRxpDHLa7m6BwBkQPJ91dEA&#10;mRD5+b6/kUonICh4zKA14+eJfRsG0Dye0KklP1OsXjfznl5C1EeA+ghSD0GUsr3qOBV45O/ib9HD&#10;36RbrKzKg7R6FtzYiI3vT8SEH72ECS9SZV58GxNeGo9JVJupb0zFjLdm0K7NxZIZi/HB3JX4YvGH&#10;2L76Sxz+fCuCNuzG+U37cH7zXoTvPITY/ccRe/AkQTqBa/uO4dre47i47RAOfL4N61d+gY8XfYTV&#10;8z7guZZg1qR5mD5hLqa98x6mjdd9RtOYB03hUuzbNMbMKcswY8oSVWgYR3BkJMPbtINvvzqNudV0&#10;fLVqDfKu80LYnEYLJf07z1efkZB+IFGgu1QSbeEEnIH2EiMEJFGFLDZu3dejrB4BGmirYiOs5D4E&#10;iXlOHxug7sOR8nZgWVusJRs9ARoidIM2sXxahaSU7W+WHEg6VgUW2q9OwtDFzyUIOvln/sPlYEcu&#10;IRkLUEBQleRYHaIwz4NIAzQCmgZI4JHlC2ae422+DG9nGpx9Hji67XC23WJuJACxAXbdhdtdCE9n&#10;CnwtAhAbD4HpVpU02p8mNsAAgEZCGt5Fvm8CJB2qBEhUSQoMomRiodhA5UouoUESe2UAFADR2DC3&#10;+xpPEgiep0FA0CVs3R8kox8MgFSH68hxgQBJh7AUDnobk7UKNaQqEDVAhvoYAOnvbADE716buQ+H&#10;1s3GlJ/8GJOY50x+aRymMseZ8YbkOLOoNguxksrx0bz3sW7ZJ9ixeh0OfbIRJ6gqwet24DLBubrj&#10;AKL3HCE8J5BABUo6EoQbR4OQdOgUErntxsGziN0ThOAN+3H0i104+uVu7GKOtHbRJ1g5ZxUWz1yB&#10;+dOXESjmO7RpkwjT5PELqUaLMZWKNJW50SRC9g4V6K1Xp+KtVyYzphCiqczFpmLHZ2tRdS98GJIR&#10;gL4PkZSw1XsGQCpvITjSbyMh65IfCAgKCAUPG7UCSMAhQB1V3E9gKlXqoUYMmPtzqQoAYuVUebxC&#10;AaRsnwBkLeH/I48phdzawPMSAoFHQkAY6JLGLjmMBug+l88DSPU3jQWoM98ASaCU13pdoBnZl59D&#10;KygXCgkCJEUDKgrtWbezigD1wOFtgbslVuVDHm73OLLhEoDaktiwBRQ2INo7sXA9TTL2S0rZkheZ&#10;eRAbpcAj6iNXbQGIOZCEKmPzdU+TKJGUr42lWELJl0SdBKRR1bfRAHkaThojEAKAoL1ShYmGGwwp&#10;SxMkqa5J520jVYf7q+C63wilfAKuUi6xcGaIAkkpXOyNVO74NynV1EtRHk8d84eas7h25kPMH/8a&#10;JlN1pr0yAbPemMLXs7B02ny8P3sJPl/4ITYvX4s9qz7DsU/W4/xX2xC+cQ8iac+itx9E7M7DuEFI&#10;7hw/j3tBocg4cwkZQWFIPx2K1GPnkHz0LFKPh+D2sVAFUcimg1Ssw1SsIzj25R4CuQkbVnyFTxd+&#10;ihXvfsBcaSlmTKaNmySdrcswnRBNfJvwvCn2bSbeJDRvvDQRbzB3evvFKRhHlZw7eQ7Cju9EW1kU&#10;r/A3aY1usOGP5EKjoJICggGQJOuS8A+qfhtaLcaABF9rSyfJNq/WbHD9AleHwFPD/auNkH3FglF9&#10;CI0uAAhsWoGksjfAXGnQJnmTLiT0WEt5sc+H2yhjiwqYAA11GSAogGjfBKBOEyApFFA15DuZQSgG&#10;VBCQTgkBR5aB1k7bNQ2chmewQy4YOhRAagSB5D6iPN1+OOxlBChSFRA8HUlwuwrhcuYyD2JSTkhU&#10;WZsA9TRHEoR4hlYgdYVW9k2u2CZAokDhKgfqpd3rtcQzYtHXFKtUqZfHSuhKnUQEQSKIUsomPFJl&#10;8zTJEB4ujRBgzBgNkCiJdIpqgCR89ZFUH+5Xf1KFQGQCJJDK58gFoNcyAlCfhXmQ5boCSNtKAUcr&#10;prZvF5j3nEP5HSrBp3Mw+cevYOZrEzBv3HQsmfIels9YiFWzFmPtvBXYtvRjHFrzJc5+/jUub9yB&#10;a9sPIH7XISTsPoybtGnpJ0OQefoScs6GIy/kCvIuRKIoNBrFYbFcj0a6wMTICr6KzOAoqtMFROw+&#10;haj9wcyZzuIsQTq+/gDt4H5sWbWZFu9zLJpFkGasxHvTV2HW1GVUoQUq/xH79iaV582XJ+FNVdGb&#10;QJiYn702BasXzENazFH+33jhsdL+WpPYyFKGbZ0szeiXZXuaBogqMiRl584KFYOdlbRGVQxarw7Z&#10;xtddNUbU6uisZcPmUu0jgInt0pUvbZsEIL6mPRxk3iMQqRyINs7fXAxXYw4c9ffYNmQokC4ijDR4&#10;OV5A5HcTCycgyfvcT0YfyP5m+VsDro/TOY58B604Zmg1ldD7C0yB8YKChzbNY8+Fq78Pbp8L9rY7&#10;cLWEwWvldmc63B4C1cUcyHqVfwABksqcKEtzBHqbCUQzk3daQFUwIEDdLQZAYnv4egQggsN9ZTkc&#10;hEkDJGPSZHydKBEbrPQDsZErxRFQpGRthFTeVPXNWPfSwklFTPp9FDjMX8SC9YqKyBg5Wrhh1TGV&#10;SEKBd44A8cprSSY4vLIy+ptuE3Aqmagk7VuP+lv5dzC6CY+n/jzaS0/hyrHVWDppHGZQed4bNw1L&#10;p8zB8mnv4f2Zi/DJ3GXYung1jq/5Ahe/2oRr2/YgaQ+h2XccyfuoOIfPIIeKk3eO4ARHIO/8FQVO&#10;WXgcKiMTURl1g5GMssgbKLgUh7zQOBSF30BOaCJunY3G9ZNXEHMoFJd3n8PFHUGMswjafJJA78Gn&#10;S7/CinmfYMmcjzB/pkC0BFPGzVV5j6rYvUwLJwDRakqICk19azJO7PwKlgKxcvzbpTO19eYocAba&#10;b7Mh3g4AKJvbeUU2AeoiEARmsJMAEZj7doIi0VXPZd1IEKIHXbKs5n60frzqm+DIcpCh+2+oBq20&#10;fgZAEiZAroYMXsyl8DA2R9EQmgokAGkF4rkYAoEeGxcAhDpOA2SeS38nUSnuLxDJsQI791fgESgD&#10;oPPwtsbB622Aq68PTpcNdmsMnFQUrzWa1i0PTm8ZXO3JKu/xEQgByC9gKICkMzWOAIUPAzSsQAog&#10;NsAm3RdkAqP7gAQayYskjyI0yiJJPxAtk9kHJCoj0BhKMxJUk4DwNJzgkscRFt0PZAIkhQQZNc73&#10;xgIkyiXnauDnNMioCtoWAyBRoD4LrYyMlBjO1fj3MKTc7q4LRn7iVmxcMR0zXnoDc9+egkWTZmM5&#10;AVo5fR4+nL0YGxd/gCMffIYLVJ6YrbuQzBzn9sFTuHvkDNJozTJPXyQ44Sik4hQTnKLQKAVPddR1&#10;1MUkoz4+FQ3xaWhIzEBtfDrKrqaiPOoOquIyUHQtHdkRqUgNjkfMkXCE7jyH0N3ncZFxavMp7Ph4&#10;F9YuW4/VVKOVBGnR7A8wZ+piTKIKSflbAJJ448XxeOMn46lE4wjRBHwwbz7uRB3m30sVtyWjhwCZ&#10;1k0pT6sxkDQAoEHmPGMVyARI1EZgGQbJAOgB1x/Z6/FQwSXgEULmLmKhhroKGQVUqECAmFcRIrFw&#10;/pZiuC25tHCZCiApeyv1GFYOU8WkApczCiA1ksCASI27CwBIFwtGADJDQRMQAyoHMqFTVTgqUMcd&#10;eHqccHS7YadXdbZE0MKFw92eBIenCA5XAdy2GDZssWRSriYo6qosuUwCwWAexHUpGIxU4EZCcpve&#10;Jl7lldKIEknuJFd35lNslHpIDaGRZJ95iRp6owoIApAoxQg0AktguOuPq/DUc9/6CPjr44wR2RJS&#10;0haAaAcJjWnjVAh09RJUrzp+lzrJnaSIYORAtIJSbtffTWyc7uR11Z1Ge9kxXNi/CoveeQezXpuI&#10;+e9Mx+KJs7Bs8mysmjEP6+ctw/6VH+Esc54r67Yhftt+pFB17lJ17h0PRtapEOSeDUM+LVvJpWhU&#10;RMQzElB99QYa4m7DknAHlsR0xj003chE080cNFzPRW1SDmqu56H2ZhHKkwqQG3UPty/cQMzxq4g4&#10;SJB2X0Tw9rM4/NUhbF2zHV+t+Bprl67D+ws+xYJ338ccqcZJLvTyVIyXapxAJAD95B2Me2k8pr4x&#10;CecPbUJ7Ba20jIUzCwcCUZtAJAp0hw3zLhvmPSboWXjAPOA+rZjAc7+rSqmKxAMCpIKQPCQ0OgQa&#10;M+S9SkYZoSKEhOi+fSREAdSVXnXyyqBSXcKWe4+kiOCqz6AzkVHdpgIRIpX4a/UZyYGkkKAB0iqk&#10;8xmzkCAAKQBVjFi4UXmQ7EdoRnIgHVqBWq/A6yyEu6+fSuOEnT+Wm/bNbb1MW5cOp4dA2ek3mROZ&#10;ACmIRG2oQCoHkiE90idEZTIB8g2rkFTYBKCrCiABSRRJVd6atdpIOVqrDJdmCDQWQsLwWgiOGQEQ&#10;mfCMAEQVJEBSPBgGqCGKsEhfE89jQsOlVO58DWL9TnJ/KmS95E56GI9U42RMnRohofIkfkeBsDGY&#10;uc9pZMZtwPoVMwjPOLxH67Ng/DQsmTQTK6fOwdo5i7Bz2WqcWPOpUp+rX+9E4o5DSD1wCulHzyGD&#10;AOVQfQpo20ouXUNNVBLqrt1kUHViU9EYfwfNSffQciOLkYOW5FxYUwvRmlaG5vRy1N8pQ11qGapu&#10;laH8ZjEK4nNxN/wO4k/H4cqhCITuvYigLadwkBDt/mw/Nn24HR8v/hJLZq8hQEsx/Z33mPPMoOJM&#10;Ufcdvf3yRLxFiMa9+A7eIUSbP16F0jvn2FBlUKkekWDmPf0GQENUn6F2DdB9NrD7tGFixYa6yhjl&#10;bLQCkwQBUVGhQwEjQdDs8rqUQQCfE9KAJfeQ6t3IMB7mQ2okQjHbRDbtfBZ6pMLHRq+KB1KB6xoB&#10;aKgzbwQgfk8N0ehKnKlA2sLJsWMB+j44gfGCj7mP19cGZ08/HI4mOKXq1nIZ7tar8LryCVU5nB03&#10;ad10mVqKAhJ6nQ2POU1PUyLjGuEhXKPGw0k1jrkJ1UoDJJZNBpASNDXWTSpt0uejLZq+v0fW5cY5&#10;gYRgNB6jXBMShsdYuuu5TaJBh0cFlYog+OtEgWRsm4yLi6etGwFIQRMYCqATVKkwnTupCh69v5Sz&#10;LUymLWJLpb+JEPF7SodvZ8VxBO9ZioXj38Ls18dTfWjfJk7HMgL00cz52LxoBQ6v+gQhn2/AlQ3b&#10;ELN5L5L3Hse9Y8HIPBGCrJMXkHv6EopCIlHFXKcx9hYsVJ0mgmNJoOowWq5nojU5Bx0Ep+12ITrS&#10;y2DPqYO9uAVthVZYshvQkFmH6rvVqEitQMmNUmRGZSH2VBwuH7iMkF3ncWLjSRxefxS71+7FF1Si&#10;Fe99pBRIAJpMKycAvfPqVK7PwIRXaekUQBOwdMYspEQcZGOVAaR6QKm2bISHMdhG9SFA9wnQg04C&#10;xAY61JXHYCNWIRZMV8aGFYXrD4x1AeaBg2Euh4MwGSH7DYkCKbsl1TxRIA2QlL4FKrmvRyYWUaO7&#10;lQJRPRRAAlOeiiGBRwUhJwhjARpSEBAQVZ6WkGM1PGNjqNOo9Mmyk4rJUAB5e1xUnz44/B446Bs9&#10;LVfgsUbA05EIt6cAdiqQq42NUoARdRkGRBREKnGEggB1M78ZHs4zbOMEoGAFnICjq2xmzhPKxis9&#10;+sGG6gg8VBfDXnkUJEcZhynXB1W46w/BWXfQiANqqd87xCBEdaHw1sbAVxtHW8bvQ4h89Vd5rrMM&#10;UaljPPdxBY1SIy79lmME6ALBoZKqCt51AkSIFEByU6DOxQRQZ80J1GRsx84PZ2DGy69jzpsTsGj8&#10;VCwhQO9PnY2v3luCPVSfoI+/QiSVJ37bPtzYfRRpR84i+9RF5AZdQt6ZMBScC0dZWIxSHYGnOSEN&#10;LbRsTbRszUkZBCgL7akF6Lpbgs60UjiyquEuaIKnvBPOKictZBdsxW1ozGlGfZYF1XfqUJpcgXtX&#10;s5B0Lglh+8MQtDUIRwnQwa8OYzNV6IMFa7GYudC7cn+RDOeh+ghE0pk6+fVpSn3eIkRTX5uAS4c3&#10;88LEi6JxC4O2cISICmQCNKxAndlsWMw1eCEeZAzZ8wkAG6yKIhUPjDBfq20OwkRw7lOFJAIB0iVp&#10;bZ+GAWor5+cTILUuUFbgqd+Ch+569BAMGYEwyM9UYQAkJewHVKQHBEAP5ZHgsQExDIZRAv8+OAz1&#10;vo77XQY8BkgvOP0dcHitsFN+Hdbr8NCKuW2EyJ5K+1YMh5MKZZPqG5VkTH6jASIUTWxsqpAgtk7A&#10;kvdo36Q/R46j9ZPydI8adS2hb2OQTk5fA+1gA2Eyb4+W26h5pReY3PVH4CYortp9jL1c38vlHrXu&#10;5HI4anYx+H4N86caKk4NwamNJUQCEhW1PojHHlbhUec8YsB0jDAd5ecT8npeCOrN8jdBkkKEAES4&#10;/WIn609RfY7gVvhafDpvMqa//CbmvDEeC6lASyfNoPrMw7ZF7+P4qk8R+sUmKs8e3NilCwfZVB0T&#10;nKLzkSi9SOsWmUT1SYUlPg3WJCoO7ZqNuY6Nlq01uQAdt4vRRdtmv1cJZ3YNAWqGu0wAcsFR60NX&#10;lRtN+a1oyGmBJceKmrR6lKVUIiM6GzG0cxf3XsLpTbRyXx7C5o+248PFn2M5VWj+jOVqTN3E16Zj&#10;PBXonVcmcX0KVWgS3n7pHYz/yTjsX/8RGvOoyi1agXQFTgM00CY5EAFiDjTUkclGSogI0H07r/iE&#10;ZygAHA1RgVrKdl0g0O8/cOgYViXDzolSPWBjFtWQO1MH2milpJAg5ezh/ibJm6rwrLsF3w504El3&#10;Ex66KvgZbNT8PLFuEg+YDz3k64c8n4aI7weGoSQmHKKegwKSGWPgkRCAlGU1jn3BwSuJsy0NDv5I&#10;bjUOLhneTq678+HwlMDFdb9V+ngIxh8CiFdrua1Bl3ul7Cu2TZQnmPtx2cQrvAGQgkhVy5hTNRCk&#10;ei6Z/PvqwhhUkHq5zyaYDVwAOkRV2Q9PzT7CsQfu2t2MXSpcNTsDYrsKNxXCU82crprqQ4DEzvlq&#10;qUBM/N11h1R4qGh6XWA6zM86QpU6y++h72hVd7U2SimcORQBlxELftpKH6M5fx/O7FyMxZPGY8Yr&#10;b2HOa+9g4bgpWDltFr6Yuwj7l3+I85+uR/i6LYjdvBvJoj6Hg5BD9RF4imnbBJ7K8ETURt9CYxzh&#10;uZGN9pR8dN4uIjQ62lOLad1K0HGXAGVUwkGAXPmNcBS3oqvCDledn9+/Gx1lTjQXtCmQGrNbUJ5a&#10;hYLrJbgTcQ/XTsbSyoXgEHOhTR/KWLrPsWz2aqrQKsydugTTaOMmvz4D41+exJhIiCZjIiGa8OJ4&#10;fL5sIXKSjhMeqcIJOKmEhuojNo4KJKEBymBDz2TjJEBi4wz1eaBCwKEKSPC9+1SC+7RXD0yAuI/a&#10;11HIRl6MR4TnIRuoNHbd4MVuURGkWsacZ6hVRjkwx1KVvgpl5QY7y/HQ00iQmvHYXc3ziaJJJY+q&#10;o5SH5+ZnPuRnPhAACE1g/iIAaCBMQL4PjAmTrMt+an9RTXUcAXJ35cLNP8LtKqVlK4HHWwEvw0Xr&#10;5nDJ5CCxChylKqMAEqWRUQYyPEdK2TEKlG7pmJTiQLMUB6QcLXkOgWqUG+ukXCw3vhGaOoGGDZTh&#10;JTieOtosNnRPndg4yXPY0OsJT/0+eER9ajQ8CphaE5wdKty1Ag+XNccJD1WtJpoARfHc1/gZVNM6&#10;2kPaPQkvoZRwc91df4BKd5BwnCFAhJq5k7ZysqSiyj1GBEhyJVGg8jvbsHX1NMx67Q1MJ0BSRFhE&#10;gNbMmIPNC5fh2Oq1VJ/NuLpxJxK378etfSdw7+g55NG6FQVfITzRqLgs1bYU1F67jcbEDLSmUG0I&#10;jJ1q03W3VEU71aeV29rv8PW9Ctgzq+CQHKioBfZKO62rl/azj78v89YaL5oL29HCqMmwoOxWFfIT&#10;ipAcclNV5s5sC8LOtXvwyZIvsZQALXx3pVIhNbpbZv95ZbLKfeQWi4miRi9NwoLJ0xATvAO9VCB9&#10;749U4HQpe1AUiDHUnq6jg9FJmAjSYJeoUbaydUqZZGnavI4cNuI81aAFphGrJzAVESABRxq8jvti&#10;p2Q0AgGSO1XlXiEZ8TBE6yajHfqoTNI308sYEKVQ6sMGbgLEpcD6nwJIgSfAiEI+ByJDicwCh87T&#10;9PoL7p4uuP2dcHtbaOVq4HCXwenMhpvK42pLgM/GxFzAGXOznA6C1RRJdZHhPFIulnKvFAXkdmxd&#10;TfOo/OYcGyHtXT0bZP0VKs5lNuyLBIdKU3uGAJziVfUI4wAbthGERyybu04rj4s2za3AEWhEcUaW&#10;ApCHS081LVn1JUYkISKctVwqQJnviJLRCvoIjVpnuGXJzxF16a4j2FSsHuZNPfWEqF76quR2C35/&#10;qmFX5RFkxnyJzxdOwpSXXsPUV97Au6+/jSXMgT6fNR97lzL3+ehLhH21FXE79iN571HcOXAKGceC&#10;kU/7JtatLDSG1u0G6q/dRX0sc54kWraUQqpOCezpFcx3ymnbytFJ5Wk3FKhLLFwWFSi3Aa6SVriq&#10;HLStXuYoPfyN+/j79hIoP+zVHrSV2lGfaUHFrWpkXs1A0pk4hB+8jMNfH8NX729SfUILZq7Ae9OW&#10;Yt7UxZg1YZ7Kf+QWC8mBJrw8XkE0+dV3cGrnWp4zhjnQDUOJJBdKViANip1rpRrZRJFEnUaPVBgU&#10;1bLJUmCjYtHyDbSlc797jAw2yEw2SIGNCT6hUmqhliPrQ5LTtBE0giKjsk2AJPcRBZJbGswSthQv&#10;BlTjHw2QgpGQSiiAmLeMBUiFAYoGyFw3gCFgY7epyqFaL2YOZK+Bk8mVi3+kgxbOZY2FpyVcDTCV&#10;Wx1kIKWnJQReKo6UptVIbG6TUcoyOYjcmepvjKPNuapAMcvQuqJmVtUIVT0hVP0tUikLprXie7WE&#10;pvYQg3lOHfOcOlGZvaqhm+GW3GbYuhkAVW+Ds3or17cxuORrdzUhqqYlq+L3q+JnVIcxuKyRwsIx&#10;nmsvl1rN9PpI+GtPoLuWORltX3edhJTCqagCOpXHXXuU9m03Ik8sw/vT38Hkn7yMKS+/gjlvjsP7&#10;U2Zi04KlOMbc5/ynG6g+u5C0+7AC6PbBk8g8FoL8oMtKgcovxaEuKhUNsRlojM+ifctTdq1LrJoB&#10;kEDTQeVR8HCbg+rjza2Hv9gKT1kHXJVO/r1eZeNc9d38bXv5P+lXMDlr/bBRiRoJUWVyGXKu3kN8&#10;UByCdpzF1k924aMlX2DJnA8wjwDNmbQQsyfOx4xxszHpNeZCVKDxhGjiK7Ich+2fLkdtVjABSkIf&#10;c2N1lyphGrDdwCCjn9v6W67ztQ71Wob/qKURomBWGYCqQ92MJ9BJKZxA3RcLKHlUh6latIKq7JxL&#10;gGSgqkDEhivwKIB0h61Ytx5bIS/qMlBVDwBV1T+lQALBCECPFEBUOWnwAoMAQ3jui/ooBTLVRAAR&#10;RdRgaFgC12UfUR9ZmjmeAGSJgpP2Ss/KEwI9QWKwsTzP7cHcTqVQwAQPh8ciN5pxW4N0XsbwSh/N&#10;q7ncwWkCJJUr5h5SWaNF8teHsoFGKLvmpVXzMZn3KltFG1Wr1UHBwggESNk3BdCIZXNVUXkEGgGo&#10;egtfb2VyvRXuKtqxyvMMgi9RRTWqOsftRwgYz6FiF9VqtwovVc1bt4vf6xiDsAlAtYRHSuG1YgN5&#10;fB3tZM1+1KZtwYHPZ2HWG69i8o9fxLSXXsHctybgo5lzsWvJ+zhN9Qlfvx2JOw7j5p5juHXgBO4e&#10;CULm8RDkng5j/hOFyojrqI9JJzyZsFB92m4VKcWxi02j0ggwAo6N2838x5lZDY8AVGKFr4JOodLB&#10;C4WHv5uX9s3N39ZPK9fLCxmViMrUWtwOS2YjGu7WoDq5FGlhqQjdH4o9XxzAp8vWYfl7azBv+jK8&#10;N3kR3n1nLm3cLEx9Y7rKgcbTvk2gnXvnxXFYu2Q+suMPobc5Dn0tCQYcSRhoSdRhjSdICRiyJTGu&#10;jwoBbJDADYhyMQZtySrMEQ1KvQx1uk8LqCHKYs6SjQcCE2OIoW6zZmOX3EcVENp1Z+2QAGSV+eFy&#10;jL4asXGESOAxABpRNsnHxIJJYaKY5ycQ7VJQMIoKhgrp8rWMgJAihLaWQw6JEXg0QAZwBlQvuBvZ&#10;yNngXVQPJ5XC2XiGwMi8bAY8RnhEXRQ0MkGhTC1FmzYGIDVLjaFAIyGjCEYA8tVTGQiav47JOfMd&#10;vwKJyT1VSEASe+VVy30MgUcsXKB9o2WrlnwnACAVAhCPq+T3qqBCVl5UEHkq+bdVHiRkPJ7hrBQA&#10;d/IcOwkRg/bPW0NrVx1CxYpGd/U1HTVXh9XLXrEHxde/wrYPpmLaKy9j4o9exNSfvIp5b0/CZ3MX&#10;4sD7H+H8Z1/j6uY9CiDp97lzKEiVr9OPnEPOqTCUhMahOjIFDXH30Hw9F9bkApXjODKY3zBMgNrv&#10;lMBKWyfvqQqcAJTXgO5SG/yVXXCVd8HJcBEke3knHBXMicTWGdFWZENTVj2a7tWi8U4liuJykHAm&#10;Fkc3HsfnKzZg+bwP1WQlc2VSxnfmYOqbM5SNm/Q6AXplosqFxhOiJTNn4drZLQQ1khDFEJ44ApFA&#10;eCTiqC6xCqIBawIGCdZYgESpngdQYAyXxRVEGQRIV/WG2mXKLOZUcluDdHS26wKCACQDVKUKp+d5&#10;E/XRlTNRD13CNsbBmYNJ2wVC6ScqoFpxKWPgbLR+DLWuOmsLmE/JvUU8Tgaxylg8UbQxAGn1GYFI&#10;li84FTgaHhehEFhM9QkMb5MojwGRynEkpPRsAFQvALHhGuCokdQmQDLejDmPv5Y5BS2cr+4S1+U1&#10;z1tDi1fDJJ02yitFgBoCRVvnJVBuNmxX9R5Cw4ZPxXFQZRxVtG8qRHW2MDYxNnM7l5WErYLWsILA&#10;EyJPxQUNUMUBNjQeWynB8zCcXHdyKfApmKpoMyuvMqLgr4oiRFyvYZ5GgNqLdyEnZi22rZ6GGa+9&#10;jkk/foU27lXMHzcZX81fgqNr1iJs/TbEbNuPpJ2iQMeReuC0intHglFw7oqhPnfRlJiD1mSptJXS&#10;stGiZVSrQoEojkAj6iMASRVO1GlYgWjh/OXt8JZ3wF3aAUdxG+xFregkMG35zbDlNaGD6+2FLbBm&#10;18GWXY+WjBpUXM/H3UvJuLAnBBs+2IKV8z/S9w5NmD8M0JQ3pmkFem2CqsRNfnUK5kyYjhNbP0Fz&#10;3ln0NkWjrzma0BAkwiQd4jIouF+BpMOESQFmpUIRJIFIBqbKUiydnqxEwphzQU2PpSEalBypjTlS&#10;Wwa33VOTkfTZZLCqNPBSNYxHhvOYAPVLeZvKM9xfwwYvnagyHEemtdITP2bxXHLLg4xxIzQETmY5&#10;7ZHZfMT+CUQEVEGk9iFsMhqBS2XnnIRHldppAVW/le67EnDMeEEmTxTrpq2aqI7YONPKBQKk8x6x&#10;cnKLs1IkUaB6gUKqXdLfIo85Yc5ghIsK46QFctaeZCPlcdXMq2ouUCkusmFznQ3cXcHPLD9La0J4&#10;lVqcYBylShxhAz/Exr4HXRVb0Fm+ER1lXzM2orNsk3rdpeJrI9ajq2Qb7KVH4SwLgrM0WEfZSdjL&#10;9qKzdBO6eFxX2WYjeAzP1VW+iXDREpZTicvCGbSZFVcIUgShIoTVR2Er2I47YR/gy8XjMPWVVzDp&#10;JwLQK1gwfjI2LFyGEx9/gSvMfeK2H1TDdq7vOopb+4Nwj/lP3pkIlFJ9apj7WOIy0HIjH22pUiAo&#10;p+JUwk5ARGkUPASnJTlfVeDMMraokzunDp78RjgLLLDnN3HZAmehFc5iG79vO1wMZ4mOjgLCRIBa&#10;c+rRntuAZkKafzUNUYfDseezfVgz/xPMn7ZEFRCkCmcqkPQDTXh1AiarIsJETHtzErZ+tJTKK25A&#10;ph6TjnA9JZmag08NBJZxjTEKJhUKpnhGorJ7vS06+ozl6CmCNUSiRINKidIURAOtaYx0bpe5FHJU&#10;4zYVSGbp0SokQMndrPpWBlVIMPIgPZBUoJFbLXIMBTKUirYtUIHk9gatcPo4CT2xiFag+6I+SoG0&#10;pTMBeugMAMhnZWOx0lq1yLwItCxGyGsz1M1zLdIXpMfBmWPeerjsVTfLJTCYO8ioZZlRhyqlRxhI&#10;SKcoo44WicrTLepTQxVigu9jou8jVJL468ZKMKsJXtUxQnaUcZjqsgd2qo2dEAkwncMNfyMtjLHk&#10;NnvpesYWOEp5TOkZBlW1lFCWn4KjbB+P4XtUIWfldrW0V1C1eE6lYpW0dBXM28qvEB7+FlWR6K7i&#10;7yLfiSC35G1CyoVVWDXjdUx+8SXGa4SICvTOZGxctBxnP1uPqK17ELdDADpswHMBuUHhKAmJQcVl&#10;XXlrSsiC7WYhOu6UKfWRCpudgAhIbbdL0UKArClUJ8IjQJmFhE7u13CzAIVX7yI7PBWFUfdQmZCP&#10;pru0eKWt6Ld040n7Izxue4DeBh86CZg1qw7WzBq0ZtWgLrkQaReuI2THOXzJPGjR9OWYNX4eIZnF&#10;oAIRoMmvTcEkQjTxpXcwUSZ6JEQbVi5Afvxe1V/X1yIqpMcyiiL1NhOeFioRrVwfoemj+vTS4vVT&#10;fQapNgNmIUGixQjCo4N2zioFBRnhTXiMUH1M7VKtowpRifpaqSRKHeTGu0puk9vBy/laANLT9Erj&#10;f8iG/MhVzkYuJWexa1QXyaGM0dh6bgRzdDcVS0KKE+06H9JDfAiNhNg3LqUz9xHP91ABNKJCD50l&#10;eEyIpN9Kli/0tNGutF7Vs/FYZI5redKCTOc7et0rQ29UMLdousAlgaBayYhl3ekYS2jkbk2B5xy3&#10;GwUHMxdSs3YSlppLhOQiIaHiVZ4hJLzyV51gI6biVB3ici9jN2MXg42dYadlsw83elo1FZuZCxjr&#10;XLoqNnJ9O9cJH+GR8DBcJSfhKNlLuGjXyrcTiJ2Edhft2U5+Fyl9b4O3ercqNviqmPfQunXX8Ddh&#10;DtQtOVD1cTTlbMaN4FVYOf1NTH7pZQYBIkQLqUDbFq/EhS/lfp+9iN95CDf2HcfdozJgVCpv0Si/&#10;mIjqCOY+CqBsdFJ9HPeqlXWzS1CBTIBa+Z7tFtWHNk6rUQFqqFrpwfG4sisY5zYcw6l1R3B6/VFc&#10;2BKEiD0XkHwuEXV3qtHX2INH7Q/wuPU+1dOOroImtIqVy6xCS3oZKvjZyUGx2P/FPqyYsxqzpAL3&#10;1uxhgCa9OlkBNIkqNIl50CRCtHHVIirQIQIUTgCiGLRwKveh0lhjaNdiCIsuJkh+1K+WiToXar3B&#10;hipBcMTCqdA5Uf+whTP7mGSg6h2GlLszNEAEqb+VuZCogyoiVDD0Ha9y39EDRzUbdyUbdDkeOcuU&#10;KoiC6FvC9fTBAwyVC6mQip7AQ2hUv5IEgROoGMMAMWTwqXTmmgCN2LdifpYJULEGqLs1Gn4rAbKw&#10;YTdJjKiQOSuphDmxooysllHZMm2vukvTIhMnJjBEgagotHhq9k+VI0nRQY8j80ifj9i3GtrF6jPM&#10;WZicVzI3qdzH2M3XOxk7uG0HHMxJHNVcF3CqBCBZF5gIUaUoBuGhcqjCgZSzZZ15kKtqN60gP6+C&#10;37mcllNyoApCVE4rWGEWEAiNwFO7S0fdDtrP/ehmTtZTwytsLS1JXSx6aUt75WFatcfRkL0RN0NW&#10;44vFMzDtldcw4UcvK4CWTJyKvSvW4PKGbQRoH5L20LodOo30kxdQeD4GxRcSUBSSiKILiSi7nIy6&#10;mAx0MPdxSt4j9o3q48yuZZ5To16LrROALInZKL9yC7nn45ByNAyXtpxA0FeHEEyAzm88ibPrj6k4&#10;9/UJnGFE7A9DFlWpnTnQQKMf3QTIU0KLV9SMzlxCdK8czbeLURqdjvB9Ifhq+TpVhZtBCyfwTGTO&#10;M0FGI6iZgyZh2htTMJ2x5cPlKLohA3WpOGLNqC79hKLfgGKASjJgk7kRaL0kd5Hkvz2LjTUbQ528&#10;+jMGGMpCsWHquaZlGqssWjiZO05m7GFIvtKmc5UhNl41hKezmEpTQihEdaq5rKa6yH1GMpJbbpuQ&#10;WyhkSE0x3xMLZto3nQOZAJkQibJoWER9xMpR2Wjj+lQxQd4TwHSI7ZNRDIEAifJImACZENHCMVlu&#10;kYkRaamawwmOnuLKtG7DNk7ZN7lbVAMkIxPkDk2xcH1NiQxC1BJOaycdrDKEhxCpwoPMiCPztoUS&#10;Mnpphp/rep7r4/AZo6T9FjPkTlN9t6nfcpogShVPBn4eZxxlznWExxxW4W88MhzdlqPoaTqLPguv&#10;khYmqhb+o5tkSe8tnb1UTRlipEZHyHnV6G35fB5Pi9nTcBW9vBD0qUikFYrn973KzzuDuuztuB7y&#10;KdYuYL7w4st454c/wUQul0+ehoOrPkHExh2I23lAqc/N/SeRsPsEIrccQ8i6Qzjz5QGc++ogIjaf&#10;ROqRCFRcuQ0rLZUoTruUsEWF7lUpS9dOa9fEHKk49DpSD10ikOd4rrOI23MW1w+H4s6pKKQHXcOd&#10;E1G4c5Lr5xORGpyoVOjupVTkx2SjJqUUbVkN8BRb4S1lrlTQiLaMStjSStCcWoiMSzdwmN9p2cyV&#10;SoEUQDIa4cXxavqtia+Mx7TXp2CGAPTRShSnyhhIJvkyksAupWEZolOAx+5KPPU14Ul3J570OPC0&#10;z41n/X5809/D6MWzAR1PB/sYgyqeDQ3hmVofwNOBPu7Pffq4T18PnvR34ymPfdLrx+MePx76vBh0&#10;dmHA3oGBrjbmN83MRxoZ9YRIgColLFJgkFl9jGmsjAqcvqVb+pEIpQkQARaAJAdSeZA84qSFaiUT&#10;k0hIvsVQE6UwRIX+EEBPDICUAvW036CFS4Bfbphr5ZW3Iw497Vy3MQ9ovcIlobCFUaUEIhltTXhk&#10;aI/kQHzd2xzJBsrGJkEA9a0OMsxHhvRw2XReNd6+5gg2aKneSNLJxsqcqo85VF/LZUY4/5BwXpki&#10;GDwfLWWvTSa4kCWTV7WduRZztR5GP9f7WyN59btKSb7KZZSKwdZ4PGAi+pA/0EMmlg/5oz3gD3mf&#10;V8b77XcZMgTlDn+c25TvFB4jvlz6NJJpOfg+r6RDrfd4nnu0Kmn8nqn8/rFozD+H2OCt+HTBHEx9&#10;+VWM/9FLVKCXsWraTBz76AtEbdlD+3YAkZv24IzM8/b+BuxY8hU2L/wSWxavx/alG6hUG/nePgIR&#10;jIKQBKpRuipnt6ZKRY45D5WpleojfUS5Z6/h1oGLSD0YinvHI5ATFI38c7FK0crCrqM8nGp2LU1Z&#10;PBuVy5rdyFynCQ23a1CWVIjq5BLmR+Voo32z59XBnlODjsxytGdWMB/KQ+zRy1i/9EvMlgnoX5uO&#10;SXJvEAGS2VOlD2jSKxMI0USsX7UcOYniJu7w/53JqzobqSTs0hGplKCeDdyCfkczBpwtGHTZ2Ojb&#10;MeTqwgOvkxC48NDvwn2/G/d9bjzo9uKB34MhLu9LcF2FvMd95Zj7HgceeOx46HYQlg70d1rR127h&#10;/7+KsMisPhX8HgKPvhFOLFuPMZuPhkdgkhxIwzOsQkpdCA9DV+OoVC0MAUk9g0gDJJU/mehRFFMG&#10;tv4xBVIA9Xblo4cJVzf9ZzcbWV9XOno7+YMJWG0ESyYSsUXDKzavWR5lwiSboPgJhEzp67fIBO6x&#10;tGqMhgi46i/B1cB8qp52rZ55lITqPKW61UZyyXPIQ3prw1R46y7T3l2GtyGSx8fA3cDzWOIZiVxP&#10;gLMuHg6Gsz6e59XhsSSo8FFd/Ax5IJa3LpFxHf56fve6e+iuv0u1S+Y+Nxk3qHLXCbRUf1L5Y90m&#10;wCkEPoXH36aC3UGP5S6Dv0ETl808ltHbLI84vImGgsuIOLUNH82fhZlvvEl4XsWkn7yMD2fMxtkv&#10;vqZ92888aAv2L/0Eu5d9hsNrtuDUZ3twlrYrdNNxFWe+3I+zn+1F+PpDuLVfSttRqLycBEtsGqyJ&#10;OWhLYd5zswBNBKj88k0UhsSjmKAVn49H0dk4FBKq0pBY1F65CVtCBlqvZ8F6PRuuvFr4KtrRX+fC&#10;QL1PVeJsmWLbqghMFTpyquHkPq58gsRlR1YVipmPnfr6MJa/+76ycZNfnYqJtHAyl530AUln6uTX&#10;JmLN/PlICpXbRW7CVXeD/48U9bv0NPP3bc6k6mfSYdyDqzGN/5e7cDJcDWlwN95jO8mkc8kyIptt&#10;Rp5pms9lnlqXp8vJLdm+5mxuz+GFUZRE7JdRWVM30pVwezFdQz4/O5ufxWPkeCqHTKqo9x2ZVy4w&#10;/5FnEclkkSMQaYAEHmXdrFxaCaB8rlKibAWQwNNNiETRRpevDZAMcIZzoEF3La8cVRhwlBKeQvR0&#10;8g+lj/UzifO13YWvNRVeJns+Jn7+Vi6tcnPdddo8eQgVl2zAXto3j0WeIhcDFy2UuymGP2YUG/1V&#10;dNVEoLMyHF2VEcxjIuDka1fNFeYy3FZxGZ0Vl/h+KLqq+X5NNPePQletLGNgr00gPDf4+gY6qhPQ&#10;Vh2DtsootFVcQWt5OFpLL6Ot7BLaSyLQVhiOtqIItBdHMaIZ4egou4COymDGWXRWn+P5QvidLvGc&#10;jNpQxhU4auKYbyUxn7rO73WdsBNE2jif3CTIv7Ob3r8m5yzOH/wUq2ZPJkCvE6BXmAe9iE9nvYcL&#10;67fg4ldbsG/ZR9hHgC6u343rB4Jx92Q47p2ORDYbfhYjhRYskXYsaWcQUveeQdaR8yg8HYbqS3Fo&#10;ib2LjpRCVWBov1kIS3wWaqPvoOryDcITjZzj4cg5EY6s45dw7+hFRiiS9wYhZtsR2rlLKAi/jgYq&#10;i5t2raeyA35GX1UnustscBQ0wEF4XIUNcEvwdStzopRzMdjw/teYK5MwvjkTU1+fSpAmq8kgxb7N&#10;eHMKFkyagvN716G9KoH/WwIkF6EWXnzkiQuqj4ZXeslpWuXhvwSKOY08yr5XHudoS+drI1oInHrC&#10;NvcjTD2yTgh7uV1NRN/KPEgau8yxYKiIwCTPQ5UnMcjzUOVpdDIbqY+w+aUvh+/rh1zJkgBQdZQa&#10;8Xuox+lLGZznHCki0MIFlrDl6XrqwWI8XhRIAFQQymcLQHQudhktPhagYjwSgIx44VF3Ix51N+CR&#10;rxb3vZRJZzF67fno7uKXpzL5aX+62/lHdvGPc+ZRsvmDdWTR3mXwD+GPYxN5T2ZQCayEqZWq0H6T&#10;ipUETxMbJ5NxR+01OBkOwuGUSduZlMrSUXOV7xGYmssE5CJBuQQ7VayTyXtbDV83XIGnJQFenttJ&#10;QB2N12AnlHYqWGdNGNorQtBadgZtJefQWhjMOE+ILjJC0VFykXCeRVfVKZ7/JM99kscFwcGcxtkg&#10;oytCeLWkEop6Nd6iCt2iYvEKK7PxWK/zH8DcqU1mp4lFVdYpHN+2Ap8snIl333yDOdCPMZ550Fdz&#10;FyKECnRs1cc48v7HuLplH24fOUsLFkEVSUBtVAoaYtIY6ai8couqkoAMwnBn/xmk7z+NnCPBKD0X&#10;jqbom7CnFsCXXcOoQ+fdUjQlZFJ9YnB33zmk7DiB+M0HEfr5dhxduQ5b5n6Iz6Ysw0cT5uPD8fOx&#10;afZqnPtom1K28vAbaLyRg46MCngIlLe4iepTDwetnLuQr4saCVE9qm/m4szWE1g15wPMmTgX742f&#10;jXfHzcTcd6Zj3YJl2PfBx1g3Zx4OfrYSVemh/K1u8EJ5k/9nmViEFld1UhIiZZmkACCRqwCQfElg&#10;kNlJZb8+eT4QLZIOth/1fFVuk/dFHWR2H7Y1fQ4pNBAMsVlM9OWR9j4qkAzd6ZPHNMr2DhklUEqL&#10;V4YhewlzpCI1lEeKCPqpd/xuagS4HlOno4D2XVfcRooJxtx1okzyuQzTBspScj0BZlQZW8KwcxIv&#10;DLgrMOSpxn13DYbcVCIn/aWDyZarEH0O0klg+uRuQycJdjG4Te47l6EP8ji/HuYN3VZaIQHIRttl&#10;pcVio3c3027R3jnro9hIuY3hpLI4aq8SnquEKIrWgEk61crVeEXB00VL57IQkIZwtNeeV9FZF0Zw&#10;qBRM6F1Ncrt5LPOy67wS8fOaE9W5Oso0MB0lYcPRSWWyVwVT2QSgU+isPUV4zsLRcI4ASecwLaZ6&#10;gt0NZeN6mu4wl+OStk49ZKqVV1tC5GXeVplxGgc3LMLaRbMw9+238faf/BDj/vRHWPfeYpxhDnTq&#10;g08QvWkH7hw8SaU4j+LgKygJjUHRxVjkn49FztkYFdlB15B+NAzJO0/gxraDuLv3OPK4f214HAHi&#10;71lowSDVo7fYqvKiTKpO3Ib9iCI4p5atxf4ln2L/qq+x9t01mP/WAiyZuARrZryPHSu+xplPdiJq&#10;42GkH5FbJ+JQH5cJe1YNPEUWpUxunlvWPVQhT1E92gjY7eB47FjN8817H5/PXUFFXYKv5y7BhY+/&#10;QPru/Yj9ehMidnyFmvQL/D/ywtgik8/Twqnn/jAnIgjyJAYpNw/Stcj4Nam8DbLxSgMe4IVWwBgi&#10;WIFlYhUy2pqNVMEm8KilACTDd7Sy6Geh5hoKlKfUSD3m3pbLkFHX5WzEFfw8mbhRxsDpkdhqLBxF&#10;QAoeejycBNWkgxBw3wedbPydpbRh5cxzyhiEUcbKSeep6jSV0DcC6pv+RvqAxsYLPfygPu4wyJP0&#10;dxWjh39ATwd/ECeJdggwxpIAiQr1dvIH448jnVw9TCzlUehKbZiMe43wtNDOsaG72fjE1imA6rmN&#10;quOqi+Q26XfiemOUAsjNXMpliWADD2PjvqKAcjaEoauO9qvmDCEiCHUhjAsE4BLVSMruMQRI8qBY&#10;gnIZXWXcn7bOXk4rKFHBqL5A2xZEMINgrzvD8wYP92upcr1MTdyUjD76+oGWNAxQUfupqDIfQF9b&#10;Ev9ZYuViUJ0VhMObFmP13Kl4761xeOcHP8Y4qtCG+YuoChsQtW4L7uw+gsyDp3DvwGkk7zqGyI37&#10;cPLDr7FrwafYOPsDqsYaHFqxjvvvRuSXuxH95TYkbd6L9IOnURESic4U2oZSGx41d+NhUw88eS1U&#10;sljEE6AwNvIjCz7GiQ++RsjXh7Bv9VZsWPAFDn26CwnHI1Ajo7rTytEug1GlqpdVB3+xDf2Vneir&#10;bEN3uZV2jlHaAl+xhSrUAHtOFSrjMni+A8zNtuLSV9sQuX47YjfuQizzuZuff42sXXtQHRNCux3L&#10;i108wbnFBi8dnQKLXNWlqKAtkoyifmjPU/GA7uVBl9z/w6u4urWaDbmTjVEGacq6atD6JjvV4Dt1&#10;34sJl9gtyYkctfdov++qpaM2gzacVrdCnjebiLI70WgqYErRnMP/I20j7ZfcsPfQWTQcj9noH8tS&#10;BXMXwqLCUU549FLiCSF8QuGQkCLBI5deCiCB9u15EL3QbU9Hr4N+0UFf2snkr/UWPDZKdTuvNPyx&#10;uhl+5kL+9juMVPjabzEvouVpvs3GdYcNkglmMyEgMGrJEKVwNlFpLAIJXzfE8R/AoHVzN0jjp5I0&#10;RavwNhMyBVC4gsNB9XGzYXua5eHG8sxWXv0szF0kaLscXHZZgvn6Io+5RBjDCCb3pRV0MYdyU+W8&#10;dTHwNhDcRjkX1aY5hOcLIewXGZfUHbbeljD++AIQ1UZNpEhvz79JPamaKtrTGkMLF8vlNdTlncax&#10;bYuwYtZEKhAB+vGLmPTSK9i5dAViN2+nmuzB7V0HcGPLbpxb9Tk2TV1Ai7UQK8fPw/xX3sXC12dj&#10;3isz8P74BdhIy3RsxWe4+DHB+3Irbu06isKgULRev4cB5izftA3i264H6K1yoPJqGlL2nsXlT7Yg&#10;aMUXOLtmI8K+2oe4HdLXFIGyyzfREJeO5sR7sF6nbZP5E/LqVR70oMGLxxY/HjV6MFTXhd6KVvSU&#10;tajwFTfCmVeDJtrGG4dDkCwjJw6fQfXFKHQk3UFjdALy9x9DxfHTcObe5AWQiq/mirtFdZDBn3KT&#10;nIChQ2CSWxEEGA0RlwoiDdADQqNuajMgktusBSJ9lec6r/T6LlQNkVg9d0MGLfpt5rmp6KxKY36c&#10;DltpCopvXUH6tfOMC6jOlNxMChZpyrYpyxUA0CMDnieuYsJRxiAwBEfgeUTBMGEaBRDheezm+wIR&#10;YywwgRDJ+gvONn6JNqoG7YqnlRasNZ5BtTDCM7xORWGjUsG8QIoI7sZkKkUigYmGq4U5jUDTrMPR&#10;RBXha1VUYFIuVTM3cxixbh5aOwHHDM8wMOFcv8JGHskGzvykWZ5ZdImKFsqgarTQdjEczVw2X+Q+&#10;lwjBZdqwq/ARGG89v1eDPBNIlnxNVRNw5DgNz0UFT7eNxwhE/Cw/G4ZYt76mVAJ0iwDJ1LYx6GmL&#10;JkDRbDRX0VQchDN7l+GD9yZj4eRJmPLKq5j75ls4vHI14jduQwIjfsNWnGMetG7CXHwxeSE2L/wE&#10;6xeuxerJPG7SEnw4ZSm2Lvkcu5d8hiMr1tImrcPlT7/GzR2HUHjmEqyJaUqBBKBvuh7CV9GFxpvF&#10;uHcqErGbDuHahr1I3HoUdwhU9pFQ5B8PQ/6Jyyg4HY6q0Fi0JmbCSVsmg04fNPjwja0f31j78KTJ&#10;x9dODNV2UpHa0VdhoxI10dbVoSOzDAVh8cg8FYob2w9QPU+hnQD1FZfDFncDLVf5G1QzKbemMuSB&#10;w7eozjIngtzKLYAQAjXrjSiQAPS8MCDiviY4fxgg6afJJbDptN53qD53uBT1uUcncQ+WghsoSI5Q&#10;8GTFX0ZDrhSz0vk/ogCICjK9eOji+eiWZPmIzukxndQT5vUCj4BiAmSqz1iAHrs0PAKRCVIgQCY4&#10;ZhAggtFOUNpos9pkGQdveyyXAgsbONdHgld1vu8jcH6qlI8NztvC5FJuwiNYHpsEgVAhpW/aLOZD&#10;vmb+oU2EVJ7XY4THwqVEE8/bTCtH6CRUx671Cs97WcOjYjRALmPdaw3lucN5HrmZT6Bh8Nw+Kp6f&#10;APkVjARNbgJU8IQqeHpaw5mvCZwRtIAyJVeKBkhyIP49Pfw7etqjCFEk1yPRVnkeoUdX46sVc/DB&#10;7BmYN+FtrJ4+DafXfIyrn6/HReZAwSvX4PyqTxD2+RYk7jyKG7yqx+85jcgtxxFNxUjYF4wbB0KQ&#10;sPMUrm7YhzDCE/bJBuZDh1EWckUB1FdixVPbAL7peAB/pQPWtGpURN1VudCt3UFI3nESKYzUnSdp&#10;GU/TMoagOIiAX+VVOoU5Qm4dHtS48K1tCD9rf4Cftg7iWUsPlciLhw0uPKizY6CqDf6SJuZC9XDk&#10;VsOSnIWq6GTkyBzctKDVIVfRl1cKf1Y+HKm3MdAoyfVdWvZb/O1SqEACkNx2YMIRCFA2QcghIBLZ&#10;fK33UdCMykd0mBZOzZUg9o42rs+axVz5Nu037ZoCKB3t5bdRkxVH23YVedcvITPuItdj+N5dKk8G&#10;83HJtWgpqXwCz1iAHgcCRGDG2renrkCA/rgCjY0XvO3x8HUkwN/Jhi7PAeJrFXzt6eR7st3cRtC8&#10;HWyc7bxKU86lpOljwu1r5T4EzkeIzPATTL8tnonnddq9FIJygwDx/I08p8WIJr5u4jmVCklexGi5&#10;ArdVZkYNIyi0aAILAVAP+jJD7pKV0eHcrkZNSDGAwIjy+AyAfLSOPiqbAsiq1Uc6hEcB1EQl4vfo&#10;sQhATJCl47RZALrGfQgPo9smFb8Q3Ly8DhtWzsSW1fOwe+1i7F2zDBfWfo6oL9bjymdfIW79ZiRv&#10;3Ye0faeQeTQYWXIj3Ykw5J6MRO6paOSejsbdQxeRtP0YotftpvpsxFXmHem86ldfuob2ZOaWzFUe&#10;23rxbecDPLB0oyNHRhHUoPVOBRpiMlEVlozy8/GEJhqFp66i9GwM4bkNd0oRuu9VY6i0Fd+29OJX&#10;9if4M+dT/LLrESHqx9NmH62cC4+oRIPVHaoS56ECOQlQV3YFXAXMm3LKYElKQ00oLfdtfpfCcvjz&#10;ijDQVIj+VqpSq6gQAepIIyxZBEBsmiiL2DgNkQaIIQA5CBAhui+NevjmNoahRoFhKpIM+uxtyeKF&#10;MI25ss5/umoylArVZcWjKi0altxEtNPWOWrS2HaYfrQx/5EhRB0CbZ6CxgytPgwXbZwA4hAFqmTo&#10;5RMH110MN1+L4riYJ7k1QE8MBQqEaSRk7J1sL8MLAs3zwkNwvF2JGiC+/uMA8b22a88HiFbP35zM&#10;xkyloo0zARL18Sl4aLWUAtG2NUvZmmGTuAyX1QBIqY1efh8gGeCqATLtm18BRDWiAnnlWIZWoEsG&#10;QBHwt17msQwC1z0MEP8mfs9uqqeGRxQsTPUfFafuxaF17yFkzyrEnP4Cl7Z/jIh1X+LaV18jceNW&#10;ZOw7goJjwSg+FYaiM+HIDwpHxpGLuLP/AlL3hSCVy+Q9Z3Fjx3EkbNqPmA07kbL7CPe9hIYr8bDf&#10;zkV/hRVPWvvwU/tDPGsfRG+NU91E113eCVdWg+ojssZmwHL1DhoibqEp8g7sN5gzZNbgQX4znlQ7&#10;8MvO+/gLzzf4c/c3BOkxlYiWsMWPp01ePLG4MVTTqXIgF3MgKSQ482uZI9HaVbWgM6MU1oS78KTz&#10;uxRW0FJWYchaChklLY907JNR0wRI50Aj6jICUJZSHoHofhdVSuY9kHxI5UUmQAKLWDbmQ0bo/Ejy&#10;nzwFkN+i5732NObQYRSwnRXATphai1PgqLpDx5CDPpv0P2VqgGQcHr+TfI5AMxaix85ChiiMKJDA&#10;I+rDJV8/km0mQG4BaAScJ24qFCNwm4SM/DbjewCZCiQASYx+LwAg+mE/r9heKxNMAyAvr9wSwxDZ&#10;uC9zCn/zTTZm6XRlw7awYUsFrYnvqxyIqiM2jJbNK3MxyKSO8khJAcgWSjXSCiKh4JH8RwoDMik+&#10;85tAgJQCmUEFUgAZ6iUASQFBAOrm+QUgUSABqEcmlDcBot3stkajWwCilfTLd2q8hObiUwg/sgLR&#10;Jz5Ebtwu3Araimtfb0D8us24tW038g6fRMWZMNQxH2mMvMlE/DZqI2+jgqpRFByPgrOxKAyOQd7J&#10;y7i79xTu7DmOwtMXUXMpGg2RCXDcycNApQ1PqRg/dTzCz5xP8B2Xz9qH8KCpG93FNnTJPUJJuehI&#10;zEF7fJaCx59WgaHcBjwu4rEE7s8I3196f4pfu57hF1QgAei71l781NZDkHx4WO9AL5XOmV+DzuxK&#10;uIrqcb++Ha78arSlFcLPZXdBJXoYD2rqCVAxgdEASQFBJggRgEYUSCBiCDgOacQ6HtgJkApRIhMi&#10;CSb6KkR5jFD2jvlQhy4g+FRhgCC1EBLp8GT4Baj6e+q93ha5zSEXgwR3gGrY10EF6hTl0wB9P6SY&#10;QGUxbNtIEBzat+cB9MRDeALD2K4iECCBReDwd46ojcR/CBAVyE8F8tKi+ag0CiDmTKNUyBbLRsjz&#10;Sg7EXENK1r4mKV3LRI3Mdag6UjDwUAmkYKDyHgMgt+0SFegiATJUZzikohZshEBEOJ4DkPc5AEkB&#10;QRcRxgKUwvwnhVe2QICuGABRDS1h6KoNRlr017ge8jly4ncgLWQHEjZvxo2vtyFt534UHj6FqrNM&#10;bMMS0BbPJDilAK67FQSjHO03qBwJOWi8dhelwVGqAzXvRDDKgsNRe5k27NoNOO/ko7+sBQ8tfjzr&#10;GMKvvN/g176f4meOx3hEW9ZT0grn7TIFjTO5EC7aNu+dUqU+Dwua8LS0Hc9qnfhV14NhgH7GXEoA&#10;+ll7H37WJhB1U4k8tHFtcFN57ARI+oTcBTXoSC9Gb2kjrV4nekrrMVBWT9ga0GfJoQJJ8SBV5z9K&#10;gUZyoLEAPSI8Eg8dmUyyuR+tnKjSI4dAJNAZy1FhKBTtXb9NHpxFUBhqOFCzEZYMuoMM1XXS2yKj&#10;F6SzNAeDVLt+AShAgQLjCXOhJwKQY6SMrXIgIw8SBdIwiDXTJWyB5XsABYYAZwLk6WDjZwTCIzEW&#10;IG+7oU7c19/ORsaE0t9iKhAbrIJndPhlgGpLIn8Q2rwm3SmprZqAIzfySUjFjVd5VSwgRFaqkSiQ&#10;2DcBaBQ8OtwEx91yjkuBiMoyBiBt4QQgnmsUQLqErVRI8iB+rqii35JsQESfr8rY/P4KHlo9eVKF&#10;5RKc9RdQn3sUaVEbkBG9BalntiBxyybc2rIbGXsOoehoEGqCI9AUkYTOpEy475bBx/zFm14Jt9w8&#10;xwbfGH0HxWeYEzFHyj9xjnlMCKouRqItIZW2qRB9xRY8IATfUHV+TgX6tuM+hhp96CYc3ux6DRBt&#10;nCu5GL7UcvSkVRGgOjyiOn1Lq/eNAMRj/9LzLf6CFu4XXQ8JzwB+3t7P6MPP23rwU6uXytIGb0Et&#10;XMyB/LRz/pIG2sdm/LTNhydWF21eKx5U29BXW8nfU8a+yRS/eoL5+53mJCBUFiqAClUsEFAy2TgZ&#10;AhJDAyQwCVwCkeRGAUF4Hjkkb9EhIMp55ZaIfkZvWxb/VwTHJkOBZHiQgGMMF5KhOkp5BCS9fCBV&#10;OCetmxQQJMYC5BBwCIoR6rWUthUMfF+FkQMJKF4BpmI4nnor8dTD3ElCqVYFXnATCIEoEB6BRG0f&#10;BRUVRCDi+jBA/FF1DiTqI6rzhwCSZwtd5xU/hqGrbQqkFrmVgutspNIvIxAJTPIcVi8buse0baPg&#10;CdEANZ/VABEMb2ARYRggfidRGAMgWUoVzgRIFRL4uZKH+S3SFyQKlEqrcIPfWe6RIkBUQwFIzuOm&#10;jeuoOoei5B3IjtmO1BNbcJ0KlLZjH3IPHEPp8bOoC7kC29WbVIkceO8yCWdi70svJ0ylaLueQ6uW&#10;grJzV5HPXCnj4AlkHDiB0rOXaMeo5hlFGGRjftroxs+oIgKRKE9vrQtdBLEpLgst1zKobtnoSsqH&#10;71Ypuu9WopfvPSxqwTcVnXhWaccvmnvxZ50P8Gv7I/wZz/MLgYfq8/P2Hi79tHNePKJl8xXVwZ1X&#10;je4yCx5Z7Pi23Yef2/v4mW6qkAMuqpIliw5DntbXIqMzUtl4ZQ64u3ggE4AIQB2Ep53wUAlU8YB5&#10;z6OuDMKQSUA0QA+c3ObUwMhyVFCVAgEKVKUHfO8+Q1m0dslzaN2Y64hd62uX3CdTAWSGKNF9qcC5&#10;GGYVzlShYQsn6lPK71nCz9BAPaEKSR+RAigwBxJ4fAKRAQzjqbdqdHDbfwEgKoixbgLUbTWKCFKB&#10;U1W4Pw6QqrgRIgmzE9XXwoau+n0EGoaoggGQlKmfD1AwXM1nuDynFWgMQL56fs4YgLQCjQXIVCAB&#10;iCpEiNQI7xa5S1eXsCXEysm+zsYLsJaeRn7iTtw6IuqzA+kEKP/gcVScPIeGC5Fojb5FgLLhvk2V&#10;SK9glMGVWoS2pCw0Rd1CBQHKOnAKKdv2IXU7rd/J87DF3CRshRhiY/7O2o1fUn2etg0qgCT/Eftm&#10;iclE2dk41F1MgvXqbdiZA7luMjdIK8egyoGseMz9flrjwM+bvPgFz/Mr5j6/ZO7zM5tPgfMzKowC&#10;qKGTqtYAX2Et+iqb8cDSRavYh7959iv8tPcJ/NWdyOffkRpxgdb1Oi0c7ZvMi014ZF5s9WQGqXp1&#10;srFyqaekotIIQIYKmRbugZNqNBYcJ9VIhawTIjMUUHr9AeM+oRN16SewGqB7BjBUKBWjATLBMeOx&#10;hFIhXYULBGhYgQQiBVAx95cQBWJ4BCJRIlGf78PzzFgOA2QWD8x4rgIZy0CAvGMA8kr/j4Tc6Woj&#10;RAog6TMSgHhuFdIPxIbeTKVopv1rjiIIzH0UPH8IIKqRoUhi3zRAYuEusdHrjtRhgJ6jQM8FqJmh&#10;FEieRscgRDoHiuJ3l/uQItHXFkW7cFVBJI/4F6WszTyK9FPbcXvbTqRv34vc/UdQQUvWePEq2tjw&#10;OhMz4EjOg+9uiQqnTN+blI3GKzeRfyQEd7cdwm0peW8/iOITAhB/w4wCAtSIn7b4FUDf0L5JAeGn&#10;tGHfMZfxZTWgIigGRYdCUXMmCi2XrqMzJh3eW0Xopwo9yGvEw/xGPCmhFWOO8/MGgmRx4mdNLnzX&#10;7OZ5nfi5jepGi/aEAA2UN6OP1u1+bSuG6jv4Wd343V/+Lf7il79B7b0qhO0NQtjRg6jMiGB+IbmP&#10;FBHkXipjCioTIKnAsTHLHNnDACkF+j5AjxUoJkCyXZa5bLQ6zP0kHjCGmEsN8pz9nfeoOhoeUaRB&#10;WsYhu85/lIXj8g8B9MRVqAFyCShSONAQjQXoIeFRIWolIHmoRl4BSWzccwDy/RGAPBLG9hGAjDyI&#10;Sw2QLmPrHIiqMkaBJCeSe4nkYbX+JgLUxP2aRwCSDlQNENd5xVcAGYUECRkp4AsAyGsUE9TSKtbt&#10;LOO8atC+xqgAeLSF8wtAUqZWAMkwntEWTuVA0pH6PYCkQEJgWiO4vMKr3lUCpEva0ifkI0TO+jAU&#10;RRzGne07kLF9D3L2HET5sSA0hkTAyhyoLZoKkZgJb0oeIx8OwtMWk4bys5E85ghV6zDyqUJ5B06i&#10;jHmQ9RrVPS0PfQXVeFzTgW+pGs+sVJ96Dx42ePG0uQf+XAvqQm+g+OBFlB4ORe3pSFjDrsMRlwl/&#10;aikhqsZQtpSz6/C0rIkQMS+qbcO3hOOnjV34KW3az5odKr7h6wdVVgxQhR7XdeAbq4dK58R3vgds&#10;aA+QdDYeOz/ZihO7diLlygn+DwlQpwB02wCIYBAglf+IjaOd0/O63TMAGikimBZudJgKlD0Cj0vy&#10;F60+sgwMmW9bYBJoJM954OS+yqrlKZsnIeuP3LRt7kIFj8D0iGEq0NMAgJSFC1QhqpMM+3no5LFq&#10;WcTzECCBSFk6rUImSM981cMg/UEFUhDJuoCjgg3deK0BSjX6gQiGwNM+GiAJf2s8GyxzCtUPlMTg&#10;8VQcjyomSPAYwmOOPBAYFBACj43KYhPFOa9BsYboUNBwG+2btyWYx18iAPw8GcYj89OZAHGbBkiG&#10;8uhjlArxvH7pUFUA0ZpZ4tFNeOQhw2LhupsTqU4EqI0AEaKeNioRQ92ZK/1HsqQyVcWfRPru3cja&#10;tR+5ew+j9GgQ6s+GwXIhCraIRDhibsOdcA9ugmSPS0dTWCKt3lnc3rwf6buOIofwZO09QkU6hYaw&#10;aNiTqCa38zCQQ0tW2AAH86baq3dQE3EbncnF6LxZjKar6cyzrqP8+BWUH7mE2lNXYL2UBHvsPfiS&#10;i9DHfGsgqxL3C+rwuJRqVG7B08omPKtuwbd1bfiusRM/I0g/5fJRtRV9pfW4z+XPbLR3rR70lzch&#10;L+Imtq7ajM9WfoVD23YgKmgvWssTMNQpt3Xf4ZIA8aqvqnAGQPcJkzwvSJ4b9KAzg/mFCVAG8xK+&#10;lgLC9yCiIhnwPBZ4DCBk+ZDLx2z8qgAgSqKURYeGhNs8hSoCt6ttXA5vc/AchELGwj2V6hqVxlQg&#10;AUgKClqFuC7QOHisAZGydCon4j4KotFKZEL0Ry2caeMkJC9SKsTwtVFVVD+QYeEIi+5IHQmxcb7h&#10;fiDuowCiQhAYyXmk+qYLCAIPbZv1khEmQKFcF/UYAcgjodYFCMl/ggmI9AMZABk2ThURTICk7B0I&#10;EFVIKVAbP1PusFUAJRtlbA2QAKIUKBAgAifQSfS2RaLxdhByDu9Hzu6DyN93FCVHTqMm6CIagqlC&#10;YbHoupoMZ9wduOPT0RGdiiqqT9aek7iz9SDubqd6bTuIlM27mUftRR7BqmZu1Hw5Ae3RKbR6t1Bw&#10;Ohq5x6+i/FwimmNzYL9bDcedKrQk5KEmNJk511WUHQlF9cnLsITEouNqKjzXc+BLLUB3Wgl6M0sx&#10;kF2OofxqPCwhUBUEqaYV39G+CUCPa6zoLauDK7sU7beokMkZSA+KxPqFn+Ldd+bhg6VrsX/zdlwN&#10;2k8bF4ZeOo7RAFF1pHhg2DiZVVQU6I8BNALMSDxxUzkMgMaGCUvgaxOcPwTQE2O7eq3UpxBP3cVc&#10;EgYFC0OVsjU8eogP1wmN7G/CY4YGSEMklTeB6D+lQH8IIMmBFEAtxohsm86BdEeqkf8IPAKSTYCh&#10;YjGvkDs8pfPUhCawhK2UxwSIiqIgolJou6bhMUPDEAx3k1g4DZBSIIEmwMYpqNS5NYQ+HisAdfO8&#10;2sLJrenMnWQsnEWPRBAL55fJUahAJjhmKKAInYyP622PRHv+BRSfpZIIQPuPovjwKVSePI8GqlDz&#10;hUh0RCTAcS0Fzmu30UL1KT1xCdn7TuHermPMfw7i5td7kLR+J+K/2MrYgZQtB5Fz8BxzonAUnoxC&#10;GZWmIS4H7enV8BZ3oLfKA1+FA+15LWhMLkF12C2UnopC8ZGLKDt6EfXnotEWmUzrmA7HzUzmXdnM&#10;vwrQl1WGgYIq3KfaPKlqphK14tuGNjyttaK/pBZV/I7nPtuKzbOWY8kbszHhJ5Mx6c05WDBrFbZ+&#10;uRFXzx5CYao8KE1u8bithvKojlSjH+ihDMWRPIjgSInbBEhyHAHoAQHSdi2HjVhDE5j3qNf/AUAS&#10;5utAeMwYu/2JlzBwm85/jBzIKZOBjCjQfxagkdB2TpezNTyjABrJcwylGQOU6kRVfUHcr5UwmAA9&#10;R4ECAfKrjlS5+Y3HmZZNyteGAqlJHY3kfKyFE4AC4RkBSCwcAaICDVu4/yJAPbRoUq72NVJxhgFK&#10;UQApBeL7AoqEqUR6GYWejqtw1USiIuw0snYeUAAVHjzOhhzE3OQCLMHhsF6MJkTMh6gqNUFXUHgk&#10;BDn7TyNj93EFUMqmfQqi6+t3IWnDHtxibpRzLIxgpKiKm+1GEToz6uEp6UB/Qy/u2x5iyPoA3fW9&#10;sBd1oTmlEjVX0lB2Jgb5hy5QAUNguRiLzvi7BCgL9uQsuFJz0Z1RjL7cCgwV11KFLPimlrkRIXpG&#10;gHoJUGZoHFZPX4oJPxyP13/A+NFETCJI705ejM9Xf4aQw7uRHneS/zsqNFVIRiTo0dgyVZT0BbHx&#10;S0eqDN1hfjRWgTRA31efwG2jAeL6H7Bw/xFAAo6Cx9g+FqA/qECSHxES2Vdyof8IIDMfklAjERQU&#10;qp8nEBZjnXDJUuVD7XofXyuBkAoccyCPzI9gjELwtEarUK8FqOEytlmF43nVwFHu0ywg6f4WKV97&#10;mJfI6ANRHz8b+AhAokIX+F4IQ9SIqiMQiTIxv/FJ31EjQTDBaRQLx+9oFhGGASJshCgQoG65u5XW&#10;UoocvTKUR0YiyO0MRhGhl9D0ESAJWe9t1cu+diqU7RpqrgUhc9s+5O2RosBhlBw8gYpj51AXdAlN&#10;IZGwXYqhGkVRmS6h4NA5ZO+hAu04ijRaOFWJo+qkMu5uJ4DHQpV1a71egPYbpWhl2JLL4Uirg6+g&#10;HT0VHvTU+NFd7YOLALVnNKHlZhnqI9NRcjqKNjAYFacvo4sA9d4jNFSe7swSFT05ZeinCj0sa8BT&#10;5kPPaN+eVDeju7AGGRfisHzqYrz6p2/jlR++g9d/PAHvvDYdU9+Zi9VLPsbhrVtxM/wwrS7Vmf/H&#10;vlYpZWcoeBRAUo1TSiSFhHTmQYRIAaQh0tU2DYupQCZAj1xUJbds18A8lkIAt6n9DYCeugWA0SoU&#10;CIq5/bkAuYt4PLcRACkiPFVqo8OESUYTCBgKEn6WUiKuq2MkB1LwmPkQVcwjED0HIPVQYcIitza4&#10;22nJ1PbR4REFktsdbBogn6rCEaq2EWgkTJC+BxBVyCxhq/6gZjZ46QdqjoSr5TLchEdgMgFSOY+K&#10;EYCkAqcAkhCAqEA+mRnIUCD9rCKuEyo1UntYtc6pdcmBelqljE0Fks9XM/vojtTh+4GMHGgsQCMq&#10;xG2dsWhMIRT79iJ3zyGq0BEUUolKDwcxL7mAhnMRCqKGc+HMV0KReyAI6QQlnUpzbwdzoM37cYvK&#10;k/r1PtzbfBiFe8+h4ngk6oNvoPFsCs+RhKoTiWgISkFLcBrznHuoDrmL4tM3kX04Bml7I3B7Txju&#10;HQhD7pEwfo+ztH+h6EpgA8+pwIOCGuY/VejLKUdPtgboAW3cA0L0uLIJDyst8BdUI5v2UgB66b+9&#10;gZf+9C288oO38eZLkzDxzXexYv4a7N24BXGhh2Cvkd9JA2SOhdMKNAKQ+cQ6NfKAEOjcZ6TSpiBi&#10;ziPlbBXqtbFN3ue2YWV6DkDDSmPAYgIU+J5638slX5sASQ701F1OiKgegRAxngsQQyuS9AuNAKSX&#10;kg+Z4+cqNEAChlsAYq7j6oiDy7zvJ8DWiSp52uQ+IW5vpW2z3RkGyNMaNQxNYHhlSAyhUWVspUAE&#10;lUm7R90HxHOq0KMT3LRbLto3j1g4qtFwDiRFAAMgD8NrE4Ck/0eqcPTmMjyHds3fGK/hMcIrt4sP&#10;AyTHjACkciAZDyeWUqbFMjpSe8Wm8O9RAPH97ylQOwGicqk8qOMa2gtCUXTuEHL2HECB2LgDx1By&#10;6BRV6CyqT19E3RlaslOhKDsegqw9J3Bn62HcWrcXiR9tRtyqDYhbuQ7xy9fh+ooNuL16OzI/PYjC&#10;r86gbEMIStadR8GXwcj/4jxKN0eg/thNNJ27i+oTN5G76woSPj2Ks/PX4+D01Qj9YCNStzIPI0D2&#10;xDQM5lXiQWGtKiD0074JQL15FegvrEYfoRoqqcMQQfLwvbzwG1hBgH78/76Kn/y311WYAM2dvgQb&#10;Pv0Kkfwbm0v4f5ciS4t0qtKaERqzEvdQQWQoEEOG7AgICiTVMUplMWyZqTQjMbJNRiOopdoemMMQ&#10;FEL0PBv3PIDMUPDwWAWQKBABeuo0IBIFeg5AT1TBYSRMgEyIBCBTfYYBUgok6iL5kChQ2whApoXT&#10;N9lROUyArHcJkIyFE1W6SmAkngMQofEZ/UACjKiP2yLqo8PXLEoRYSgQLRcjMAcKBEhCAyTwaIDM&#10;HEgAUvbNhMhCi0iAPFKtM/YXgHxWqcRJX5AGyMscSOaM0wAlU4F0DiSDTUWlvgeR3GSnrBxzOEsk&#10;bdwpZO7Yg4K9GqCiAydQduQMqk6FoDYolPbtAgoPnUX6zqNI3rAXFxd+jFNTl+DS3A8RvfAzXJu/&#10;FtHzP0Xq+1tQvP4kGnZFwn4uDX2xZehJrMJAigWDaTY8zHfgUZGLOY0N1mtFuLH5PPZO+xhb3l6K&#10;c4u/ws2NB1FEgBzX7wUApBWoO7sUfoZPlmLnBKQieaxKEXIvJymAfvT/vIIfEqIfMd74yUSMf30m&#10;pk2cj88/WofLZ6iuqfwfNOpZeQSgkRxIKnACUpahQPcUPCoEHjVMhw3fuLVAr2tYzDAh0u8RCjuD&#10;S1MNJNTYNhOU58BihlmFk9D2zQCIkGiAnq9AGg7ur/YtGY4nantgjFi4AIDGRkAOZIQA9QcBElhU&#10;9Y12zAwpIlhpkZqliCDw0OrJ3adqPgTJf3QOpG/fDmcj1+qjK3AmQBcVQG4JsW8CkHSiqhEIGgxf&#10;i67CmQokN9T5BSQ2bm+LHK87XVWfkQKI+/PcYhPFwg0DZJEytkzPFaftHQEyiwdmMUGBJOrDC0aP&#10;7Qr626PQcjcYOQf2o3APGxkBKth/jDZOStoXUH9OFOgiCg6cVnlP6MovseGVGdj9zjzErvkad7/c&#10;hfT1+5C15SiqjoTDdjEFnpg8/LTMjb9uf4ZvLYP4865v8evOb/CXnl/g1+5f4GHTIHxFDqTR4p1Z&#10;uROxXx3HnZ3BjJMoZq7luJmhALpPezaYW4ke5kD+jGL4uPRkFKE7t1ypkC+HedbtXGSGxmPp5IX4&#10;4f/nZfzw/3kVP/z/voqX/uQtvPXSZEyfOA8fvf8FThw4gFu8UFhLRLFvoc8mc2HLTDy6iKCe0t0p&#10;r6XELWPhaMMIz2OBw0447AIOG72TYEgMA2WGCZYBkIPQSEji7+TVXwDiPjKy4JGb+3t0HjQKHL5+&#10;6tHxRCkJtxshEKh7e8ZYOBUESIoIJkCPCZDKgdQxzwtRIJ5H9QvJaGwBYwwszwsNkIBlANQiFs4A&#10;yIBG3cYdAJHPykYt/UAMsW96NLb0+0TwfSkeSH+QvJbbGMLU6GsPG7gJkBq2I2PfCJCLALmtOgdy&#10;N0kQIOsZHjsGILMaZ5Hzjtg3pVaGhTNHJKiyumnhhgGKJTiEKwAgFYYC9akQgASoq3BVhqHy0gnk&#10;7z6C4gPHCdFRZeMEIEtIBJeXCNApVSw4OncV3v/v72D7pEVI3XwQZccuoOJUGGxRKRgqbsajGgcG&#10;yzvwK883+NtH/wM/832Hvxz8c/yZ/xf4y/5f49cDf46+lgF05LejJDwXeWflvqNsVIWnIvPgBZSf&#10;joDzZib6ssvRzzxI+oK8aYXwphcqGyfFBLFyPQwXYbKl5iI9JAaLJswjQC/hB4RHAPrx//s6XqcK&#10;TRs/B4vfW41tX+9EfMRplNy9CHt1ElX6LnoJkczGo+/lkXyIAFF95Ka6J8xlngg8wwCxISsgjF5+&#10;gWkMQI+5TbZrgNjoub85B7Ucoyyd7BcA0KiCgcAjEBkgKYDUe7KPwEGlCQDIrMA9o4o8GwuQWmd4&#10;SnkuBtdHQgDSqjUCkALj+8CMfT0WIG/LrVEAyV2osvRYNUg+Xs21AlF9mAvJCAQZsiMAuW0R3E9K&#10;2HokttsWSkjGAKQsXEAVTgGkO1BlIKm7hQAN9wPpCtxwNU4BJMeLAmmApAzuJ6SiWjLiW3XsKoC0&#10;heuh1exuiXk+QCrE0kVoFZLBplz2Eybb7WDk7T+EYqOQIDau8mQwGs+HU4UuI//ASSRv3IszSz/B&#10;unFzsHHiAsTSztWGxcMSfRMe2qxf9TzFd33fYKC1G9/4n+AvnvwFftr3HX7a/R0edshzf7rhq3Sj&#10;PbMZzUlVaIkrhz21Du4sC1pu0oodD0dFUCS6ktLhSy9Gd0YJl4Vw3cmDO61A2TgTHi/Vx36vAM3J&#10;mbhF6BaMm0twXqZ9e41W7jXmQW/gtR9P0HnQzJX44pONCDlxGBmJZ2DJp4NokGJLGmQ+OD0jjwZo&#10;SKlPtgZIwJD7c0yAFASiJIaa8H3ZR+1nQsTQEBEQpUIGQLKucqERgDQ0OkYgYowCS5YMBQUb/HMU&#10;SAEkcClgZF8NzxOCI/GHAFL3DDFGAST5jwmLzMIz6r3hdUarVNRuM1LYKAmY0XnareBi/vQ8gKSA&#10;oAoGcgPdFe4jDZw2S26gY97jtuob6AIBEgunbNxwDmRW4QQKQiTWrDmMAMUo9dEKRIhlSM8wQDzG&#10;BIiKJDmQsn2E2K/mlROAkvSt3BIt1wgOz8kIBEiva4CkmCBqJK/7u/j3VF1GdegJ5O0+gIJ9R5HP&#10;fKjo0Ek9MiEknDnQKaRs3INrn23F2eWf4+CslQhe+QXSDgah6mo82tLz0FPfzguAHe1FjfDVtKG7&#10;thPeig50ZTfBllIFa0IFrNGlaIsoRldUOVzJdbRhVvSWdsCVVYeykHhUh1xDW+JduKg6Pto2T1o+&#10;XHcJEGHxZZWgm6rkZ7iyStHBbZYbGUg8chHz3p6NnzD3efG/vYmf/P/ewE/++5sKoAkC0LsrsXrF&#10;OuzcsB1Jl0+i7I7M+CrTHqeh13qPVk6PSBiihZPbuMW+PaF9EwV6ZKeNI0CPaOFMBVLJOEGQ0vUT&#10;FwESIKQMLTAJIALS8wBSQ3JGAzQ2Hhnx2Gss5bWycQZAhCWwEicFBXk9AhD3U2r1HID4vdVSbefx&#10;DLn57gU1XZWCQwDS4W6XKax0mOCMAsh2gw1XFEgAEtWJHrZvAo8GiDEMkLZwqnzdyH2k7Cxj4dhY&#10;PcyF3C0ykUgYnKMAkqE8JkAXCQ9hIEBegcgASIHRRLXgebst2sINz4tAUEcUSHIgAUhCDypVo6ul&#10;rM4cSO6WlVJ2N5VIbmUQeCQkFxJIVJ+RrMswnnYNkALLAGyg7Rq6Mi4h/8hB5O09gtw9h1WUHTuL&#10;eqpQ+cnzSN9xiBDtQ8IXOxGx4ksEv7cGl5Z+hlub9yPjwBlkH76E8uBElAUnwRJ5D01X7qEtKg+2&#10;sGx0XMyF53IpPOGlcEWUw5dUh75cG+5XOTBU52RO1IKG2HtojrmjJmh036P6UIHcdwsIU4HKffzS&#10;L5RdBXdmORyZZXBQ9ZpuZiHhUIhSoJf/+xt4ieAIRC8qgMZj0tuzMGfmCqxY/CXWf7IV5w7vQ0Zs&#10;EJoLpfgiE/RnoF/mY1M5UJa6K/WxlKdVYcAoEIzJgR675CrPbW7uZ5a1FUR8XwX3EQsnikV49CgB&#10;qYhpgAS4J2LhDEACCwqPBBwzuI+CR+0zokDDADl0WfspcyABSAMzAs6oEKCMvOip6gcKAEiDQWgY&#10;LsIhZWxnu0xpZUA0CiABShQnmQDdZcOUSRgJhdGJagLkZiNUEMloazUGThcRpIRtTmnloX1ySxIv&#10;hYXmqwogUSA1VRXVxxwLp0cgaJC8qoggeQ3VSAoJBkC+MQqk1pupDMoCaqunCw9Ur2bj1gZ1Mx0v&#10;GA0Eu0G+13Weh7DLOL3WS6rIIMCYoTpf1Tg4WjhTgVolaOM6pB/qKuriziJ770E1vCd710HmQydR&#10;eyYUtWdp4w6dxt3th1QlLvbDTYhc8gWiF3yGuEVf4fryzbi1ahdyPj+B8q2XUL83BrYjNxnJaD9y&#10;C85T9+A+lwPXpQL4E2twP68dj2tceCKjtRm9VKoOeb7QLVq2tBLCUgkfQfFmMAdiKHgIjC+rAs57&#10;pXBmV8BdWIv665kE6AJWTFmM1384Hq/9YBxe+dO38dKfvIlXfjgOE96YiVlTlmHJ/LX44qPN2L1p&#10;O2LOH0XFXXlYgPxeMsWvzFKazdwnh0oj4Gg1MW3ZSMFAVEcgkAbNbQTnIQGS5WOPvJYGz1AA0YYR&#10;GikiqNl0pPHKdkOlNEgmHMZxASCZFk4A+p4CGeqjFMiAxwRorPIMbzNCvz8CkJxTK5BMnGgA5KT6&#10;ONqvjQAklszo/5G54pRSWQWgO2ycVCDuI+rjtkUpgAJVyDMGIBm4qR6DwgbvaSakxohsBRDzIKea&#10;QFEAIjzMh4bL2FSNEZjktdyRKrmQABTOf6SGRuU+KnjOJrm/SBcR5P4hE6DhGX3kdm/pjyJA7nr+&#10;bfVSjaOlk3F6ApDkQAEQjQZIV+QEIDV3QgdVqYtKWnoVpeeOIWPnPmRScbL3HELJsTOoORuG0hPn&#10;kbXvBO5uO4yb63Yjbs0mxCz5EklLNiBj1R6Ufn4KdRtD0bj1Chq2XkXzzmuw7o5D694kdBxOgfN8&#10;Fvpv1uJRUQceVTvxuM6Nx41ePGnyEyI3fPIA4vRyeAhJd241fNmEiCB1c+nPJkxUHVd6CZwZZfAa&#10;U1pVx6fh2v5zWDPrfUx8dTre/PFEQvQOXv6Tt/HqD9/B+NdnYMbEJZg/60OsWf4VNn+xFSFHDiAz&#10;/gJzIf7/6mWi+UxVkZPBpWZJWjXw4ZxGw/OfBkismmH3FDwqBCADHIZ0rkqhQEMyGqDAwsLzAFJV&#10;NxMiEyAFhIYlEKLAbaPfCwDIZaPqMIYViKEBGgk9yaKGSWDzDgOUTHhEfdh4CNAwOAylQqIu0g9E&#10;G+eRKpyAo8rYkgfJHHD6lm65kU4pUItU3kas2/MAUjmNVVRFxsLRmhEEsXCjx8JR/eRxlbKvgk0X&#10;HWQSEnniuLPhHFwNfJ8wq0eZWBKUhftDCiTQBK4LPP0desCpWLvuDr7XJVYuFp1Zl5F9bA8yd+5H&#10;FpUo98BxlJ4MQdnpC8g9fAbpu/VgUhmBkPzZTtz8YAvuUn3yPz2Gsi/PoHxdCCo2XET1lsto3BsN&#10;24lkuGjj+pOrcT/fiqGKdtyv7sKDOioQ4fnW1oenzd3oLbHBnV3LvKgW/lx5ykM1VYeRW8V1Kk9a&#10;MTpvF8KTVw1/aRNaafPKrqUiYsdJfDx3NaZSbd7+ySQq0QS8RjVSfUGvzcS08Yswa+pyLJ7zEdau&#10;2oADW/ciKSwYRbcuo72ctrdZ8qBMrUACkAGRxEhp+vsKZMKjAdKNX0Eg+4wFyFCg/wigQHh0yGuG&#10;AZAaPUBopO9H9/9oEBQM3lLavv8EQEYR4alHRiIIQNZ45h6EpzXBAMhUoLEh8IwF6CbBITAKILFM&#10;XBc1svL1sAKNFBHMMra++1SKB1QPqcJZL/H4i7RwVCCuj8yFQGAEGuP19wEiFBZaMVV9CwBIbrBT&#10;II4ANGLhqD60cdr68W9ROZAGSI2LE4BoIaUS94cB0p2rqpggNo4g9XZEYqAzBj1W2q/b51Fw7CCy&#10;dh1G5u4jyDt8GsXHg5kjnUUmVSht5xE1rCdrpxQeTqNo11mU7T6P8l0XULXvMuoPR8FyMgG2i6mw&#10;R+fAm1yGnsx69Mu0vZVyL48DDxs8+Mbai+/aBvDE4kNfSSt68i2EhgBl16hlTy6BogI5CE9bcp6a&#10;+negpg2ukkY0Eaaiq8kI334C6xavVQ/aeutHkwnQRLzx40l4++VpmPTmXKVAMycvw5ypK7FywRf4&#10;eu1OnD9MlY0PRX0OL6r1d0YrUABApvIEwjMWIFEfBZAMv5FGbwCkp+P9PkAKHoaZAwUCJK9HQ/Qf&#10;AURF+iMAPfWWqQgESizcU+/IcS84m27C3ngTDgthaEtU8EgO5CIsLpsJjWHn5LWVatV8kyqSykZ8&#10;nftFMa4yItW6KJGEq5kAqWE7Ao8EG6sCSNQngucR1aGNkhHTAo0CRlRHqm/GnahKdWS7BsHMf1xq&#10;UhGpxnGbmpHHVB4qitwXJM82FQUSUMTCNZ3V88hxf+kLkkKCTHmlAUqijSPkFhlUqosIwwNOA+CR&#10;13I7g7qlQQCiAkn0quKCaeuuqnyot+kqWu9ScY4dQsauQ8jae5zwnEHB0bNUpNOE6ri6rSF770nk&#10;HTiD4qME5/QV1J+LgSUkEU0Xb6IlLBXt0RlwXS9Cd1o1+vOaMFTWjodVDjyudeGZxavmepN40uDG&#10;UHk7+opb0J1fT9WpQ28el4TImVaKlqQs2JLzMVBuw0BtJ9oIlS29FDlhiVSg09i4fB2mvzWf8EzB&#10;6z+gCglAr87A1HELMWvycuZBKzB78kosmP0xPli8DjvX70HqtUuouncV9sqb6LPKfUDZCp4nVBs1&#10;G6iqpOnQEBEKuTNU9fZzn2F4zOA+AoYCpZi5ChuwjJLmUo0QCFSf/yRAerusyznEvumiwYiF4zZD&#10;hYYVJgCWsQCZ75vbBaQXHITH3pAMAclFgJxt1+BoiyY8OkYp0H8BIHeLAMQGKrORKvVhom4okLtZ&#10;Zh2VjlMZLR0IkIZIL7X6DKtOQGhLJorC188FSCAlhKI23N9rqI9SIL5W/UAyGoLfSWybGo2gAEok&#10;QFe/B5CEvFZ5kQGQOTJBigli41QnKwHq42/X1xGlngVru3sROUcPI23HAeY/x5F76IwaVCr3BWXt&#10;P4VshtxMJ/cK1QVHoyk0EdbwZHREpcMemw1nYoGavmogqwEPi1vxuMqOJ7UePG3wQmYbVbd+c/mk&#10;kQBVdmiA5OkMeVLirlF3tTbHZ6in3TkyKvHI4oK3vAU2AtTO/CjjfAwubDqKjxdsw/hxn+CNl+bg&#10;zR9NxVs/mYmJb7yHdyctxZzp76sQgN6bvhpLCdGnyzcg/DSV8/ZltJXy/9ogM/akqbFvcnepAkhB&#10;IypkJv4aDm2/8lU8eS5AAosGyFSgRwo6eS8AIIYJiQmMxPdtHLepxm8CNDoEnqdq+qrvQ/LMBMV4&#10;z9w+HEqBmpOYeyQSFi7bxMaJ+lwbBZCrVdavaYBaRgCSWxncApsBkLtNwyMVObeUqI0cyARI9wMZ&#10;AMnYNxmRoEKG8RgAKcUxAAqARkAyYVIAmYUBBZDYN23hpA/I00h7KHMhiMWjAikVknxJqnZqBLce&#10;hSDACDjKxlGJZNye3xrJ/CeUcel7AHW3hanokVI2LVufhBobZ6qQqBIVqJPLLoJkvYa2tAvIOn4Y&#10;d2jbxL5lMyfK3n+SMJ2mtQtC4ZFglJ0MQ9WZSDSExMEWnoKua5lwJeTBd7MYfVSf+7lNeFzapqbu&#10;fVbvwbdNPnxLcASiJxYPHtbaqS6t6C6wqAnmBZ6uO8VouHYXZaFJaLmRi6GadvTWdqCrqAEu5kDW&#10;jDIkHQ/Dns+PY9as03hlwnEsWnEcW7dfwEdLd+ODiZ9hy7ytWDv7ayyc8RHmTHkfcye/j8Uz1+B9&#10;WrntX2zD9fATsOSzfdTdhMx/PtR5TynL2HhKxTEb/lOCosCR9wyINEgBCkT7NgogbtN9R98HyIxA&#10;BRqtQrL8PkBmEUFURFuy0ZA885V/DyATHPUeQymQi55drJqLuY2zTSJWwSLQuCUIiAqlQLRxCqAb&#10;owEiOE7mQKYCqcGkbDzyiEcTIM/wQFLuz0bvpJVzG09lUDOTqgrcWHAIiArTvultkv/IrDwKIDWh&#10;CJWkXgCKIUD83MZwvsd9pUo3XIEbC1CcynkkR1M2TgBqjidAtHa2C6MAGrFwJkDc3iE2zqzGBdg4&#10;qk8vIerhcsB+jVfmGHRkRyDv9DHcYU50bw/zh73HkHXoFPOkcyg9Sft25grqzl+jAiWhI/I2HLFZ&#10;8CTmozulFP3ptXhAgB4xx3lc1YWndS58Q2i+Zd4jc8g9qLZjsLwNfuY/zsxqlee03ypATeQtlJyL&#10;RUPUHXQXNRKeNtiLG+EubUZ3pQ31t/IRsisUS5eH4pU5cXh9TiJOXGxAQ9MzZJ6vRtKCOKQvTMTZ&#10;WUFYPWM95sz4ALMmLcOCaR9g+dzP8Mmyr3CBeV5FxlV0VCXAUc/fzkaI7Bl46GY+5M4ZjqceQkRI&#10;nrFBy/oThuQ/As6IEo0AJP0+wwC5RIFk+wg8CiADkEB4JIbhMbbpKhzPQ4CeuivxzFU5CiAzlxkL&#10;kAmKuR4I1shSABJYFDBG3qPU59oIOAoevh4GKD4AoBtquyiQ0xahIbIZo7KNIsIwQOr5QDy2keeX&#10;xztaCFsTzy3PFqIquZovMfS4N4FIT544ApAZsk1NaaX6drhN8p1Gfg4VSMLTQIAsMkmjAKTVRykR&#10;AdJABRMUDZCquvF7qaVSIA2Q36YnH5H5D3rUbdzSkSr5jwBEaycAGTbO7FQ1Ry0o+0aA+joID5f9&#10;9lgMtDO3LIhC0YVTSNtzCGm7jiCDlq7gyDmqTygBikDDhRi0XE5C+1UCFJOpAPJSgbrvVCkLd7/Q&#10;iofMgZ4QmG8EIuZBjwjUYFkbelQJuwIdqSVojstE+YVEFJ2KQl1EChWpGn0VTXAV1sJTakF3FUFi&#10;npQUfBtfb0zBuCVp+OGCDMxceg8xp9rgjH0I/x43fCub4VxYjdx3b2H/9MNYNH0NZhOgOROXYzEV&#10;6aPFX+HAlv1Ii7+EltIY9SR1V4PcS3UbD520ctJRKvf6eHJHAPISAgGI8CgFEnVSEIkqCQBs/Oru&#10;UbOAwIbKHOWp6uDke4RCWTkBxQgFCY+XkQdj1UeFKiBoBTIB0s8DMgHSChRo40xoRpTGeK2W8lrD&#10;owByEBYJKRIoJaJtc0oRQJRFFEXBIyEAUX2shED6deTZQNYbGj7u77RdYVxVCiSVOZfkQAEWTgoK&#10;7kZRINo9KpB+Ch3BaZGb6cLhYM7iEGgUQKJEAblOwLqUowUgBZFMMi+Pi1Tg8NzyGEnC6bZQzfie&#10;Vh6ZAlhgM6p2XMpDubxS+lbwGGECJEN8ZKQCARrJeQiQKiCYANHCGQBJPqQAYowGSEd/ZywhisNg&#10;F+1xWQTKw08TosN6aquDQcx/QlBxmjnQuUgqEC3clWR0Rt2FnRB1xeXALRDdrUJ/NiEqaMFjAvO0&#10;sguPytsxUMSch5at81YhrPJkb9q/wtNRKDh+BbWXbsKdXqbmuXbmV8JbXI/+2k505dchPzoDB4/l&#10;Y+6OFvx4ZTUmLy3CqQ+r0fQVz/mxHU8/cDGcGFjWCs/8OqTPTMKGaVswfypVaMJSzGM+9D5V6Iv3&#10;NyHizAnUF/L/zd/PKQ9sppWTIT3Ktik4BBS9/g0BMiHS7+l4RgB0WVoP9ZEJQAIBeqYaNt8LtGl8&#10;rQDiujn6IBAgvRTojD4gAYUAPRUFMgCSm+zktgQThv88QHKMPu4FOxu7Q+U7hhIpGBiqOPAcgESB&#10;FEApVBnmTcZ+ZhFBjpcStkvdui0jDnT+IyMO3HLjXHM43wvT0SLj36SYcAlOQuMkPC5RHxWB0IwO&#10;gcdpIUAW7iPA0D646wUgeZanPIP1YgBAckwgQFLKZt4VAJA8ckU/2j6WAIUrgNQtDwTIr8AxYwQg&#10;E5zRQaDadB4UCFBfF9WIMdDJ3688CjXR55B14BDuMS8qPMoc6HgIKqlEDcFRSoXartxGR1QaOq/d&#10;gzNR5pYroRKVo+9eFe7n1OMBFadfnrp9twTW2DTUhSagIigKhcfCUHAiHPWX6QxkREIBc6GsEjgL&#10;KjFQ0wpvWTNqkvNw7eI9fBzswIt7+vD2563YvaoWzR+14eef+vHLD3vwsw+ZX61248kqBx4vt8O5&#10;oA6xs6OxZtoGvMdcaPZEWjnCtGLWpzi55yBKMiLh4O/npJI75dYQ6209sNQpt2wLLCMKZMZogMTa&#10;iWKwwSuAaOFo3SSesfE/MxVIwDDgUOHjNsYjCQMgc0R2IEB69MAIQFqBCINStxGAFCjPAeiZgsbc&#10;VoFv/DKtFdVMAcRG72CjN4sGuiAglkyWAhBtFrcrq0YL55IcqIkWrjmZAPGqquAZqcK5rDIsRwCK&#10;NQASeBjNPAfhcTL/UOAwZOSBPANIQgN0nseJfRuxcK4mKg7j+wAxD7IQuHqeVwHE76UAukKApIAQ&#10;AFCTqJVAJAAxn6Jl1I9aGVEg9dyipmuExwBIQgAyVEhCDTA1ATKg0Xeocl0BFQiQVqL+TsLTGYNe&#10;gtTTTjVieGuuojb+LDIPHUL2LrmL9SzKCVLN6XCqUAJaI1Jp5e6inUrUcS1dTePrlimrkgvQe5tg&#10;3CpCZ8I91IfGo/j4JRQdPM8giKfCYYlKhiu9EN7ccnRmFMKeXYLeSgt6aONsacXIjM7BgbBGzAr/&#10;BhNOf4Otu5zIWl5LtbHhl5/0EKI+/PQjH777yEuQfPj2Ay+erHShZUEVjk4JwooZn2HupBWYM2EZ&#10;Fk9bjV1f7UbWzXDY5X/A39HdKM+BSkav7Q6GqEQy3m0YlP8KQG4ZwCnwECIPX3u53QBDgeLjNsYw&#10;RGO3c13UyZwcUQHkYcMPsHBqJLavSgEhAI1SG65/4xdY9HbzPQUQj1EAMV7oIjx2hkAkyuMgOBIC&#10;kKiQkwBpZSJAVjZQeXw9k29383V4bPzRBDABR4ATEK0yIoH7EiC3KmMbAEm+I3eemsoj8NC2OY11&#10;UR8ByMkGLv08OsSuScFAQtbN10F6SaVxS9GgXg/HcdUJQPwMgjWcQ/EYUSCpwin14ef4qIT6KXkG&#10;PPIdFUBygx/zI8IjnamB8AQCJOt6kKkxEkHyH2XpZHSCPBoyiuvRDIEoZjh626/xPX6G/M5VzHtu&#10;nEXBycPI23cMxQeCUH78IhrOXkUzc5iW0OtouXRDhe3yTTXvW2dUqpq6qjEkFmVHQ5GzNwi5e4JQ&#10;eCAYVWevwHotmbYtH46MArSmZqMjPQ/dJdVqHuz2jBKUJuTg4uVqLI4YwszE/4FjKX+D9M02tLxb&#10;hMGFLfj5R3786tNe/OJjP37+cTd+8Ymsa0V6uNyB3Bl38fWE7VSf1Xhv6nLMm/Q+Pl7wJWIvnIOt&#10;gr8f20R3C/Mu2nsFkMzQI6VtyYW8VCEvYfE9DyBt4ZTKDCtQibpPxwToGQEavt+H8UxAMaAyQVLv&#10;GQBpiCTElolVY6P3VDMIiygR4fmGNuxbfzV+2lNDKAQIAyADmECARsAagU4pkIOKIWEnADqi0KW2&#10;aahUn5CybwwrG2kzZbopkY0+kQBRYUSduJ+EPGhY5T7yxO4m7k+bpDtTJagQFr5vucz3QtmgJag8&#10;EoZ9E4AkD3KwoTuZ7DtazvJ9ne+onMeovpkAyRO6PQ0x8DCBdRMeUSBnAy2iWDsDILdU7bivViMq&#10;kAIo2rBtOiSHMgGSeelkRLjXGA83Ov4IQFwXgAQaUaERgKSYICEAxUCe/i1zhrub+VvXXIY14wLK&#10;LpxC1k4ZyX0SpYfOoOLoRVRSWWpORaD2NIPKUnPyMsqPhSB/v+x7FFnbjiJvzymUHruI+gvRaIu7&#10;BeftbOZDWWhOvI12AuTNr4A7r0wpUfWNfERcLseHVwcxPuXv8HHa71Cc8mewrahB52QCtKgF363x&#10;4leE5peE5hcESK1/0k+Q+rjsRc8SK2LGRWDd5M1YMfVDzJ+0EgsI0ZHNu1GRIUO0rhMiuafqNnoI&#10;UH9bunrIllTlHnupRP58NnQNkrZ1uWyEsk6AVHVNwyMjsSUPMvMfsXDPCJdAJvHMBEhB8n1Veuan&#10;DfNRwSQIkOQrz7yEx1ujlnpON60g33ZXq9BgEBT/6HgmEAlQo1TJAEgUyGGNhJ3RZYRAJEtHiwbK&#10;odSF/3CqipSwBSBXMxVoDEBi3VQQInnUvdMyGiBRI6m+ORuoEI2X+ZrRJPnQZQJz0QDnnIInECAH&#10;gXE2CTAGQC0GUGLt5BH3hMYEyFVP5WvkOZn/mKMVBCB1rBqNoCt3clv5cwGSsjrhUY+VlL6gAHh8&#10;cosDcyBZNwEy4VEhNk6FzOgjMGkVeh5A3bwYeUXdLeHM4SLRkXMZ6Xt34e7Gvbi3bR8ytx9E1o7D&#10;yN19VEXOjkPI3LYf6Vv2In2rjLM7hMKDp1F5OhSNYdfQEZ8M+4002BJuoyHmJtpTMuHLLYY9swjN&#10;KRmEJwMxUdVYE9GPN2/9DlNy/w8u5vwTbKf60L2gFr7pNbi/tBXffejV8HxE9WH8Ge3cn60dUEr0&#10;HdVJigvuBfVIm3kdwVNPYdOMrVgxZS02rFiHu1HBsNdJDpREFU9Fb1sa/05CJHPFubLwyJPDBp03&#10;DNAzAyANkgmQgKMhEgunASqjUggIAaAEwPJ8gDQ8SoEIn8pvqD7DYQCkbZsGSeBQAPmoNKMA0tvN&#10;CARIwgDoigbIJgBpkNT2YYCoQsqW0b41M1mkJXO1sOFJWZv5TiBATjZCAcil+nwImNgjKSQwwZQq&#10;nCphNzJfarzCH1sehX8FDiqSwGOnsjjY4JWVMwByEphAFTJhcjURjAaqmQIogTaOgNLOCVTDFlDl&#10;TmL7BKAgDZAM6ZEprwx4zPxHlcLlmUUKILmB7yKtlgZmJESVRIXE0o0GyIRH1EdmNu1tu8aIRV97&#10;PPOeBEYi+tpk3m1+JpVcnh/raeH35e/VXh6OnDMHcGfTdqR+vQ0p67fi1obtuLNxJ9J4db/HyNi6&#10;l1AdpGU7gqJDpzQ8l6Jgi0qELeY6GiLjUXslAR23MuAhOJ1puahLSEZVdAoSwkqx5oIXryX9D7yc&#10;/i/4KO9/ozz7t3Cub0fPnFr0zW/G4xUd+NkaD35OuyYh6vPrT6k+VKJvCM7D5R24v7yd+ZAdT1d1&#10;oWdVC3IXpuPS3DAcmHcYkftPo7mAvyHzYzdzoO7WuwogAUn6hgQggWcYIAURFYgASQ6kFIYKJNYt&#10;EKBv5MpPCzcMCq1aICxq3Xjve/D8UYB03jMCkQGQAc4TAyQBSCnQcIwBSOCxWyMIDyHilbPLptdF&#10;lex87ZACgQAktowACTwSqhrHnEgGjg6rD48xFcilLJsGSPqAPI1ULl7pXQ08lwIoQtktZ1ME7E2X&#10;GALQmWEVcrZwKUGohqEZVh8qURMtXz0BqtMWTgMUzXNe5P6ERuZNEAUSgAiOy3JaAeSW2xkMgMz8&#10;R5XB5Yl2apAr4aHN84wBSK/LfUqmCmlw9JzZokACEe1baywbTiwBkclJktDbetMImdlTHgmjp/iS&#10;B3nJbEWuhgR0VsagMv48bm3dglvrtxGi7bi9aSfubiE82/cRnAPq/qIcGZi67wRKjp5D7blwWKg+&#10;litxqA2LQmMkz5N8D467OWi9eQ/VYddREZSAW8eysO6UE69E/QV+cOv3mJn5v3Eh/e/RcekReldY&#10;MTi3EUPLWvF0ZRd+tnoEIFGgn6324vGyLto7G8OKIarU45WdeLrajmcfuvDkwy4MfdKG5g+qkPXp&#10;DVRH0pU03OH/KBleG/Mgqk9vexrV9y4eurI1PLRxupAgS1EfWRYSFIGGDd6AR26dHguQFAskVL4T&#10;AFAgUAJQoIWTHEjbtRoDIBMeU3nMGA2QGWMV6A8AdAWdSoUCgiApgKhCqohgFBCcVBOxcRogsXaB&#10;ADF4VXU3sTGzYUq4BTaqlktto1pZIriN1qWJ9ovKo3MgNno2Wg2PDgWQVYAKAMiESECwUIHq2eAJ&#10;kIxC0ABRARsv8H0BTMAR9aGScSllb8md3LSLbsIiN9KZKmQCJA87lrm4daetDGQdAUaWPhkPZ46J&#10;M8ARgBREakiPgMPG03KDQUi43t16i5HK91LVstuqn2ohlSpPw01auGR+7xuwZUbh1q7tuEkFSt1I&#10;9dm8C+nb9tKuHSA4h4ej4IA8zOs8as9HoO5CJOouXUMTG257wh20X09D87UUVJ5KQNWm66j7IhuX&#10;trVh2rnv8N+T/gFv3/4n7Mr8PerT/hb2jR3oW9CMh4ta8Yjq8ux9O76l0vx0tVuFADVEcPq5zwBD&#10;igxDi214QBV6RAV6ssaJbz9y4+efePDtZx7cX9sF7/46VXL3VmbAUc+LBtVnsFOeoH1PP0PVRxsn&#10;OQ8BeiJBeGQcnMppRCkIjXqKAlVIVeAUQKXKwj0TGAxw9JKWz4BGbRuGqIQNWwoBOunXIXbNAIcA&#10;qVl11Bi4EQtn7msqz0hwX0KjnlYneZJf7y/wyPKFLlGflggCFM4Q9ZF1vZRw0NI5lQKJhYtTACmI&#10;JB8a7jcyyt4GQAKLkw3TKXkP1908TooKDhnCQ7VxSvVNVeAEHBMeemilQJL3jAD0XPsmYSEcAlDt&#10;NXiZ/3ikgFDP8zeKdZP3DYgEIJ5z+FjLJV71uf/wnagaIDeV0dMsY/J0AUIPZjVvL9dhqpEGiIrT&#10;KnNoy+DTKPh5MZF5wP288vrkdg9CJACNjW7bTfTI+xZaHQLktdyi7UlBR3E87h7dj5RNtG9fbyVE&#10;O5QCZezYjxzatty9zIf2HUWRPMz49AU0hETAQgvXFBEHa9R1NF1JRF1wAmp2xqP547twrypDyQdW&#10;fLFzCD+M+hu8cff32Fr6L6hr+1c8zP8VvGtaCUYLHi5twxPat2fvdymIHq/oRP/CZnTPbWDUo/u9&#10;BvTOb0TvvEa1XdTq4coOPPpAIHLg6YcOPPvUhZ99Sqv3hQcPd3dgILQR3juF6KnNJEDptHB6voQh&#10;mebXm4PHVB4BR27N1kuxcBogGbojNu55AI0AI7CMqI6EAGSqjwpDMRQYUsIetm1afUx4TCUx9zUB&#10;GgHJBIjnEHi69f5SeFAK1NVymQBdVgBpeAQkHSMAEQoCI+A4aHuckgtJRS4AIMmZnC2MZsKmAGJY&#10;BLoYNkiql+UalYDna74wKkapD9XFBEgVECT/MW2bhLGuYGgkZPVUMgUQAVBFBMmrpO+I748ByN1C&#10;9ZEihIU5klIcGQMXoEByox+h1mPxZCTEhe+Bo+9UlRD1kfmzownENapKDGQK426CIZDIEyu88mCx&#10;1gQCFsegrWPIrEXdVCnJg/xUcPNuXR9hayuKQ+qhvUhR8GxTFk4UKIvWTcrchQdPoPjIaVQFhaA+&#10;OFw9j7U+7KpSoMqTV1G1IwqWT1JhX1qA3oW1aFtiwcnPXRgX9Av8aczvsDrr96jo+7/4y7/+N3xb&#10;+wy+D224v5CWbFk7HlNVntKaDS5qhm9ODVwzKxjlcM+q4utaQlQP/3t16F1gwcBiK3OhNjwwIHpM&#10;O/foQzuefOLEN59QvT7z4tuvfXh8wIGhKw24X1yGB+35GHSmY1BAclKJZJiPqI8M6WEONAyQUh8C&#10;ZPYBEaBvAxVIbJ4B0DM/7VoAQKq0bQD0TTePNeFRIaohlbbnFRBGAFLHSIxRIAHHjECApARuABRG&#10;YASiy+jgusQwQAKGdIwGAiSAsNHoYUDSj3RV5UyOZjbgUQBRFRiuJgnuL/lOcwjjggoFEButLO3M&#10;Wey0XqaFey5ABjwqAgDy1JoAMa8iOM6m0xoesW4MAchlblOVL6m60a+b8ND+uRtllLgeBaEBCqGS&#10;aAs3ElKZE4BEgSK16vB36bYmKID88rAxmTdcHvtvI1Rt0QyZ7ssMeXy+PPpS7sSlalHV/ZIv8WLU&#10;kHoRYR9+hOtfbMKdTTuY++yl8hxG/n7Cc+gU854gVJwKRvXZi6g6c1EVEcoPhqJiA0FanYi2xRlw&#10;zSuGf14lfAvqkLjShveoPj+I+Gu8ef5XOBz3Szx49K/4q+9+h/vXe9C7iiDQookCDVJZeubWwfVu&#10;OewzyuDk0gzX7Eq451TBM6ca3Qsa0L+4CUPLmQ+taMWD92nnPuggRF14uIYwfWzHN596CBHzpy97&#10;8NMtPjw9ze136/HQWqCm+R1yyjODspgTaXgEJOlEVZU2U4ECABIFMjtSBRSB5pkCSAMzDJBsH6NA&#10;/xmARjpFTYBM5TFjBB6JbwiQWfo2FChMAdRBkCRMkLoIkBQXlAJJnqMAimcjj2Pjj+V2AyDCpfqS&#10;qD4aILFwVCixcI0jAMnS3hCJLguBkapbkwmQlLC1AomFGwURG35gGVsDdFq9dtTzuNoIuOqYV1GB&#10;VCdqw2W+pwFy0sapY3kOsYHqHFK5a7xKgCTZlSBA9WLlCJDkZvw+LgkpJFgldDlb+oQk9GQnWoH8&#10;tLV+9ewjuYuV8Mi6gGQjUNLX00pAmBdpcJincakf/yL9ZJEEVSp+0QQtGj1Uqbrr53Bi5hLErlmP&#10;Oxt2GOpzSKvPoRMoPRaEkuOnmQOdRPG2s6j8PAx1y2jf5txB16wc+GaXo3teNXrmV6JkQSXWfe7E&#10;iyd/gbcv/Q98uqsfNw+60J/+LQau9KF/PaGhFbu/WNs43+waOKaXqnDOLCNIVCCGAOQQkGZVKIj8&#10;86hCi6hCS60YFIhWWvFgFdXo/Q4uO/GIID35yElLJxD58LPPevDdV934dq8LT6414duaOjUn3H17&#10;FkMr0SPDwsmAUTXoU1TIHIntlsZPSBgj6hMAzJjXkv+YAD31aYh0rjMCkO4H0gA9lYJAt0DB95XS&#10;BIJDoLoJGd/T8ARYOBUEiMsXOqkAnUzkRwAy7BvXHQKQKAsBcTKPcTQlaoCshIGNQQASdRJ4nC2E&#10;RyBq0gCJAjmYa+hcKB4OvrbXX1MQOSyXYbdc5LkEIhMgyYHOoosNfxRECghDdSQshMPCferCYK/l&#10;Z9YSICkgECAnAXLwPdlHig/KEoqKDR8npW/u35A0ApDKhZgTSWFDCgxiKa3SqUuQBCIbIWqltWOI&#10;AikVojL75dEoUk2TYoHAI69FTRQ8hEYAos0TaBRACp5rBJGfrwC6ynWqJxVchvg03w7F6ZmrcHHu&#10;h7j+5Uakbt6JNCki7DpAiI6gYOsx5K89jqIPzqN2cQxaZjFvms5kfUY+G3oBfHPL0E142udU4OyS&#10;Wkzc1ovXQ/4Cnx36Bre2+9Bx1APvtk4MfUDrttSGB0s1PP459cqyOWYIPFQcgWdWJeP7APnm0c5R&#10;hfoWN6NvKWOZBf3LmjGwzFCklW0KoqcC0ScurUZrffhOFGkTFemsA49u1+NBfZlSoweuHCqRMRKb&#10;qvPIU4ZHApFxG4MMwVGVNGXfRnIesXNKbQLgEcCG1ccMyV2Y/zyj6mh4RjpSzY5TgeTbXkLUI3CM&#10;QKThMe2buV228VgBqIfn0wBdIkAjCtQu6wwByC6jpK1XDIAIAT27U/qB2FAUQAw1/Ef2aaZ9MgCS&#10;4oEGSJYmQDEEKBpd9bR7tFF2KpFA5GiSEJDOE5xzBOjs9wBSMBACO5XFIUGbZq8jLLUElwAp9amL&#10;4WeF8T3uazmlVMe0gAKQ47kA0b6palwMAZIb/AgQVUfAkbxM4PmDAElfjgCkIOK65EFU5WGlUfbN&#10;tHAjAP3/GfvvqKr2fdsXXK1aq3r33nN3WHtlM+acEFAxZ8UcUUyIqIACIiBmBJEsOeecc85JEMSA&#10;ioo561p7rb3P2ee+eq2qVbXq1b+/MSege+3z3h/fNsaczDlhucZn9t6/vzA0BaJd5L+VHqibDd6o&#10;S3LHpYXb4Th6BS4v3YBr23YjjDkoao8lYtZbI8nEHtlTz6Bkii9qp8SgYWoCGqbHonFGHJpnJKN9&#10;dhozSxqiqETL19bBwO4ZVtu9RKD5TbQe7cLtYx24s7wGvQtqcHt+FW4bMejPLsL12fl8X57Orgko&#10;hIfH1lkCDouf18Lj9Tl56KDCdZgUomteMbrml+AGq2t+KbpNCRKBurOoSrN1zEUPpcGwpg1PCdFz&#10;qtHrDd20dZ14frAdfWcb8DixCL116XjQIUsRZM6a7EmQQ4CylQqJhVMKpAdIIBFYBJwuHUD/ZOE+&#10;B0i/7EByjl59fg8gPTx6gPTnWg0AJCqlB0gP0e8CJNVEeDSA9ApEEGhX6ks8UV9GZeLF0aoAEvsm&#10;YzkyUVSnQDqAlIXjxdkqDQSG9GbmjOYyUR8NHg0gyT8Cj2Qgnfqo3CKWjiXPEaDBpQHEv63IkwDx&#10;9xEeVQRIUyoBSFMgAUjgkxa2ANTaD5Af6nMuoTKNCpwvsyKkA6dTIMLTD5CoUK0GkcCj7Vsnt7z3&#10;JTxyA2WxcJJjJNt4EggW/20USPrqh0fKk6qjs3Dq9XxfE79ssr0Rt/UkLo7cAbeJa+C9eqtqKERu&#10;PYj4OXbIGkXLNsYXlROCUTspErXTolA3LRL106LROC0BTdMSUTg5HkdNCzB5Tzfm2zzH6c0dqN7b&#10;jlvHOtG+slx10joMiwlNIa7PzCcohIfK0qagYdYhJNfnUIGoYgKOKkOt2vh8uzGzEDNWuwnfx/M2&#10;40J0MG/dFIgWlBGiCioRcxXtnDQXHq9uxZO11/FMQdSOl5s68XbzHbzeQpiOXUfftSo8LBOVoH3T&#10;AySbfRAeAUiWTIsVE4AeEpCHnYRIigApkL6A6F8BpIBR9fsA/V4pW3dTzsXeCUT/AqAG5pEGZeG0&#10;5oEqPUAqA0kNWLj0+KPISD6M641i4ST/EBoCpBSoUq9AmoVrLSdk5Xyvmm3A1/AiFdvWXHF6oAY1&#10;EJpEZagcYuUk/2iZSA+OozqqcaEyvr6Yn0eABBxtJjaViGBq+Yelf60okQKIGYqgagD5s/wIzzkU&#10;JzihLpeQ8N9Bb+FkSYXkIFEivY1TSiQAMQOpTfEl91QGKwun7kIhjQGWACTqI6VAIiBaCTxyFGg8&#10;+Fksfk5nHa1eow8as3yRe9gTERNP4MpPO3Fl1lZc22SOyI0HkTnLGcUGV1E67hoqJgahalIwqieH&#10;oW5SBGonR6KGVTohCr7TE7B8fQ3mHLwHyw3NSNtUg1brFjRvrFAK0ypWbWqW1mWj6nQYFqB9ToGC&#10;R8E0h1AoiPhYQNJV6xy+l9VmzMcmuWimXWyezeLPBKQbcwvQOb+IEJWqbKQ1FxpVm7uPdu7JOlo5&#10;M8lEnXi58SZeb76Ft1vu4MU+5qPLjXiWX46+tgJl4cS+aRZOABIF0gAS9dEGUQcp0WCACNYTQiOl&#10;AZRNWHjR6yzcE4Lz5IbewhEKAUinNk++gEcPkKZMAtDnFk7AUcXzr+pooeqZgxqqBKKB0nfhmmuo&#10;GGLTKv1RkesOD8+lCApeh/ZG2jIFkLSwxcJJ8bxcrBR/RnvUwsAu8LQSruZKfl7FOZYb6zTLFU1i&#10;2whQE/NPE4Fp5IWvZaABaJqoJlLNlVKSbZiJZLaB5J9iD536SAbiuSgMX6PPS4M7d9rYEIEo9eoH&#10;qCn/CpoL+b4yXf7RlXTh9NN5+osKpEFEpeJ/c4fccUI2lqwOZF1VaiJwiF3TLJv+sd7KafDcULmI&#10;JbMWmmjhqEZliaeRcNEVwTvcEDHpJKKHHofvsL3wns8stGYfMme7UH28UDLWjxAFomzCNVYwyseH&#10;oEJqbBCSx4Zhv2kW5m+/jl3rmxG6sgRNVs1o3FnFvCT2LoeWjYCoBkEOLV++AkgUqFXXabtOmKTa&#10;BCQjgUdAor0jPC1zstBsmIlGw2zUz8pAI6uZ562ESVSpw6RA2TrVXKAK3V8meaiBALXgKVXouVkH&#10;XjAPKYg23cCbzd14s/UOXlncxqszN/Eih7aulRC1UW2UhZMmgjQDCA/hEEgG5yAB6LEoEUupkgDU&#10;pbWw9W1sBQ/ryWCApKRtrYDQAURQBmwc39ulPa8pjQA08Fp5rAdIfk6A3AjQGULzOUSqE0eAmmpE&#10;iag2VdeQEHUUJ05OwLWQNQogWeogADXT04sCtVTwnJatRQHkzSPBKxdVYlGdmqhAGjyDAeI5AWrk&#10;BT4AkGbbmvQAMdM0VdhrAEknrZRWjcBoAImFkxY2HyuAaN8GwaMHSHXnys7ydZJ7tAwk64jaymRm&#10;9EVCI2NAUgKRtLO/AEjgkSykA6hdB1A7LZwApFcaDSDNqqkShRkEUEe9BxWH7+fvbMw+h5yrx+Fj&#10;bgEXs6M4NNMKl0cdQfwIJ0T8ZIuro3YjcPYepEw5idyRl5E/6ioKDHxQRCtXOMYPBaxiA3/kGQTC&#10;c2o01qwsxsY19Tg/JwPV++rRZNmE8nmSYbLRQRA6jAr7FUeAaScoKvMoePjYiIrEajMiVARIqkXB&#10;k4Mmwww0EMS6GWmonZGK+plpCqKW2Zm4ztcJQN2mZf0A3VtaSytXrwZan62lhVvXoeoFlegVQXq9&#10;sZNW7ibebuvBO/MHeHP6Fp7nNuARIervxF3X5Z//AiA9PFKaIg0eBxL7xotel4GedBZq1SUXv15V&#10;voRIHufoHuvsmlIggUcDSANLq69qy11Rxwu6nkrQwItHX43VvNgJjzYvzgfFORfgfmk1LG1HIjh8&#10;EwGiwkj+EfURu8cM1FwhOUfA8UEzv+mbaZeaywgZrVxLxRWCICpEcPQQESDtqClQk0BT7sTnNAVq&#10;Igx6BdJUSOwY8wntW6vkn2LpwsmRqifdPWan5kp7wvrPKqTWD8kgqiz80imQVCv/PlmTpIBRA6mf&#10;K5C+gaCdawp0ndarXWajV4aqKfyy/unznDMAUIdYO4Go/gq6aHvFvtVlnUaOpy0idx2A58xtOD/r&#10;IE6sdcam0bvhMcwGSSNOI3G4K8J+PIaAIfsRO/wEMoedR+ZQd2QN80DucE/kD/dC3vAr6hgzxh/W&#10;xonYsbIUblSKzBXZaDxch9p1paiakUkAaLUEEJ3CaPDIucCjNQiuGw2UqE+rkVi0LIIjlYn62amo&#10;nZmMmunJqJ6WhLrpKQQoTQdQHjrniYUrVwDdkxwkCkSAHq1swhNmoWdrmIUEJNYLs5vKyr3a3EU7&#10;J0p0F29338frM7fxIp8QyaYfMqmUuUhNCBXrNhieQQB9Vnz+XwHUD4+qfw3Qk5sCzz/DonXjtMef&#10;KdCXADUyJOuPokIySNpaE4AA712wsZuJQycmwD9oI9rqJQNpAKlmg9g01SggQFQfDSC+Rorf8s2E&#10;qKn8EhrL+dm0Uk065dGUaMDCNZYTnEEANZbb87EokU6dpPGgum//DFBzuXTxThBkTYUGANKO0qVr&#10;VYOmsnJSA0jm56mVsdI04H+3KqVALOYfPTz9VS2w6QESBbpGgHwICqGhpf0MIFGbelEhD2Ys/jsV&#10;XkB5GNVllwWuTjGHr8EBeE84jIuLXLF/wUkcMbBCGGFJHuFCiJyROMQFMT+cRNyPp5Dy0xmk/Xge&#10;6UMuIGPIJdZlZP3kjrShnvCcFIiDC9LgZpyJpMUZaD3WjLpt5aicmY6WGbRZqhkgzYIBmybVaqhl&#10;HNUQUODoilmnhQA1Epw6UZ2ZqaiZkYSqaQmolJoaj5qpiWjg862ETCxc1/xi3F6oAXR/SS16CdDD&#10;5YSBWejpSgK0ug3PCdELUaH17Xi5vgNvNkge6sbbzbeZiXrwak8PXp8lXEV1tHCESMaAdAo0eAKp&#10;zEL4J3hYegWS/KNNy9FPweHF/hlAAoUeksHwSA1ua/MoAOlg0ZceIClauNO/q0BqgLX2gmpTt1UH&#10;wMdzO+yd5sLGeTb8r21Caz9ABEenQJJ5Wkpp4Zh/mnmUtrUa+xGAaOeaSj3QyAu9sZQ2kXarqZIX&#10;vIJHjgLQSZ2NE3ikCJSycHxOij/TAKI1LJQOnJS0saUDR5iUAlGpBCCCOBggZeFksZ0ARHBkKk97&#10;WQAvbJllIfPydGM/LDkXoNSMBBlMZXWokgaClDvk3kcdsj+eKm/cqCY8OoBEbaQ5cJ3/Lq2FF1ET&#10;R8U5b6dmGPgZmcOH4ASMtIbvqEPwMnKE64bLMJ90FFcM7BE/0gmJBCh+qDPih7B+ckHiT6c1gIZS&#10;hUa4I3ukB3JGelKBvBBv4IfT00Nwdk4c4mYmotmqBVX7qlBmnIqGacwps5hdZmcRIsIyi6Do7Jsc&#10;W2nflOoMBojwtBpnq8xTPytdU5zpiQqeiilxKJ8ci6rJcaidlogm2jgB6DrfIwp0e1E5ehZX4cHi&#10;GjxaVo+nq5pVCThSokJi4aReru/EK11DQV9vt9zGe0L09iKVqKJWwaCHZrBVe9wlCsSfCSzMPfpz&#10;KVEQufBlkFRmGGgdN17sN4oIjlYqAxGcwerztFvAEHAG4BgMzQA4BLCLn8N6erNYUyCp+i8hqjiD&#10;Ol40MlO7tdIfucku8PPfhlPn5yMgeAtqxbLRyih4FEAEqZQXtspAhIfnMuajxn0Ij6hTEy/yxjLm&#10;q/LTaCgT9dEA0vKPloEamHcURAogAUqzb6JEjfxZc+kAQM0FBFZAkhxUJrMQqFy/q0C0fmWEq5iv&#10;KfHuB0isXBtzm+zJLdDIWJS+ha0gGtyFU0dRI1mxKsseZPBV4KECESYZEO1QVu0qblZ5oiHNDTkX&#10;jiNm5yGEzjuIsMlHETjWGn7DrXBtxDEEj7GF10QbnFzoCusVF3DCwA6Rw52QMPKUAihhmCtt3Gkk&#10;DT+D1OHnkDHiArINLiN39BVmnisoYB7KGu2DkEn+8JwRitjJkahcX4i6Iw0oWZ6DqqnJaKR9a9IB&#10;1KLGc6gsUrMJCHOR6rgpgAiXsXTZqFRUniZmKLFsojoaPPGEJxZlE6NRNikGlYSoeko8GghXy+wM&#10;KlAubpoW487CCtzTAfRwaR2e0L49Xdncrz4DWUgA6lIAqa4c640cN93C+8138G7vXbzx6cKzxkpe&#10;/KIk0oH7HCIBRwK/QKN16ahCCiixZTq79RlA+gYCa1AG+mcF+hygz8+lNIAEHjl+VUPbU0M10KuQ&#10;WLf6CjcUZNGLJ+1HlVywlYG8+P1RVnQeIeE74Om5EhlJR6lABKhfgTSAlG1jrlBjPuXn+D6ZcXCO&#10;ysBzZd8EGGfWl/bNifCI4gzAMwCQwHOC7+dzJec/g0cDiCpJMP8VQOqcXxItMtlUNRx8taJSqj3p&#10;+EWhB6hlEEB6iASgz9rZ1dJ08KYCye5E1wiXH1XJjwok+eoKSv2dELPBEhEzrRFKaK6NOIyQ4cdo&#10;z+wQPOo4QsfYwWeUNVyNnXFonQcspjrC38AZScOoNiM0gCQHJY8kPCPPIX3kRWQZuCNnjCdyx3oh&#10;dwzzzxgfZIzzR+TkQMRMDkaeSQIabZpRsjEP5TMIz3TplOkAUsVMMzOHR4IkALH0YzwCTauR1mVr&#10;IhB1M1P6VUevPKUTo1SVTyZAhEgAqmcWap6VgRtz82nfyqg+lbRv1eilhXu0tB6PaeGe6AB6oYNH&#10;1Ec7duKlzFBgCUivaOVeigpt7sH7Lffw3rIHbyL5ntYCpTiD4ZGW9WCAPi/pouVp1k1lIB1Eqn1d&#10;SGUSGP5rgJ52F6rSn38O0wBASoEEoNrBANHOyHlCzB44nJqJ+PiDaKQCtVaFoI55oTDPAWEBmxAT&#10;vAutdZoCNVXI4CiB6QeIxzI+L1mHn6U1CrTsowFEYMoFGg2mfwWQnIvqaOpzQr2nqeRSP0B6iGQh&#10;nTQIZP6bwCMzFvQAScnshFb+bslJrcU+rEEAMbtpCqTNhtBDo4CSKT01VKFaAqY7Sl2ntZUl7hpA&#10;QYQnGNdLrqEi/CJS5R5A848i1OAowofZImLECYSNPI4wA1uWDcJGE6IxJ+A81h4HFnvAer0/HMec&#10;RAyVJ34kVYfwfAbQKKqPwSVkj6b6jL2iASQ1jgBNDETShABkzAxHk1U9ynaWoWQOlWN6GhpnZqpq&#10;0pceIlaLoYzjZBIiWjtDqhOrWbps/Y0C5p3pBGdqnIJHVKdkQiSPhGhCBMomRBGgOH5+MtoJ3815&#10;hbhlWoI7C8pwb1GlZuF0APUxAz1b1aoA0sMjCqQH6NWmbsJzi3Vbs3GbbuMNAXq39QE+2DATZTfj&#10;idxWfhBEysIJQAqWzyHS2tD/GiA1I4EWTg/PlwANVp3BIA3UFwpUzQu6lkrQwOBclHscEdHmyM22&#10;RWzUTuw68BMOH5+ClMTjqGbWCPDdjsueyxAauAmp0Qc1BdIBJA0CPUDSfWsqvaQBRLsmg6faOQHi&#10;7+qHiFVfehKlObbISz2CqsLjfG6Q+ugykAaQPdXMlTZMwjjtYOFlVWo+XMllAiSzuvk+qlWLKBDP&#10;+yEqFwtHKKTVrYdHASTjVPq5bzoF0kGkqZGmSHLz4zYBiBZO1ghpNs5Lrfm5URWKhiQf5Ng7I3aZ&#10;LSInEJIRPI48gQgD1igpe4TzPJTwRNK6XeZzh+dcxm6zIBw18cC1MfzCGklwRmndNwUPrVvKCKrP&#10;aKoPlSdHVIfg5I+9quDJnhKCtOkRSJ8VjfLtJai1a0PxwkwqBrMPladhJoGYQRWSIkAaPKJAhIXg&#10;NPHnzXydgCTK08C8I/DolaeS8IjalIvqEJhysW+Ep3hsKI+RqOPrWmn12mn7bhjnqSUUd03LcJ8A&#10;KQViBhJ4nqwQG9eC56u1BoJ04fRKJDbu9SbNukmpZoIct9zB+6338cG8Fx/c7uJlueQhWaOTrlMg&#10;aRoILIOVR1+ahXtE+/aI8DwiPFIC0WOBiABp3TTptn2uQIO7bhpAemDE9mlHgeYzgKqYDaqpQo38&#10;Bs7OsoXdWVNYOxrB6fRc7D48Emt3/QUHbKbC2WUx9h4cA/ODw3At0Ay1JVQV5qOmygu8yFllBEZl&#10;Hi+WNAz4uPQsGkvdqEYybee0AqdBfpeUUh5nlGQdxWWXFTjvtAbJUQf5uVSQKicdQARH2TdWGS1c&#10;KQEqJEDMQE08NhbydxRRkWRpOD9f2tcaQPZqPEjmzcmsBJlg2lJ6Di3FV5ifRIF0RZvZQqC1PRgG&#10;ABoMklS/hWM2vCGt7moCVOtF1QlAmY87krecRPQ0G4SPsEH0CAdEGTggkpBEGtj3V8RoPh59HEE8&#10;tx7vjB1rgnBkYwRcCE/cqDNIGumGFFbyyLM8nqN1O4/0UZeQOYbKo4Mnd5yojzfSp0Yg3jQL2RtL&#10;cdO/F88yX6NwdynKZqWgfkZ6PzyDS68+mp0TVZLnxOalq3a02DZ9p01TnWiUjKfajA9HxcRIAhSJ&#10;ojEhrGBUE67m2dLCTmeWykAbgewyKUCPAqgKD5fUfQ7QipYBG6dTov5GAlVIZSA9QKqYg7bSym3r&#10;xXsLVtBNPG8sQe/NNDzsTCcAurwzqP4JIB04g0sDSNRHb99ErTSA9GqkIKJC9SvQTQ2YgQbEPwF0&#10;ijmHSsALJT/fHrZnF2PxzhFYvvNHbNw3FDbOhjh9cQlOOs/FAeuxOHhsDKKiduB6A2Gp0gFUzirl&#10;ua5poBUVgnarsYQKVXqeEBEmaR5QdRp4QdeL0hCUsjxbXHRZg8O758HzrBnKcu1olwgXf95AEKTE&#10;vjWUUYEExkJ+tioCVKADiJ/dSijFvqkBVx1ECiR+TgvBbeHf0UwVlQwkrWxpJqh9Gai8rdUaLDKl&#10;6PcAEniUCglELFna0FJ0AcXnXBG/iKpCaxYz0h4xBCd6lMBDaKTksYEjwbFHFNUnnNnn5GhH7Fro&#10;A4tt0Tgx15v56AySRwg0VJxRPI66QNt2AekGFwmPO7LGehAeyT4eyKGFS5kcgoD52QjeUof6oAf4&#10;7d3/D596/l1ln6qpqSr31BOO+i8AGshCokZ8PDNdVcPMNFYKaj+DJ4qWLQJi18onRqBiUiRKx4eh&#10;cHQQKglSE0FtnkWlo9VrmpGmALo5txA9C8pp36pVA0EA0jJQE55Rgb4E6OX6GwqeV9LK3titAOqH&#10;iAr0dusdfNh2Fx92PMQnm168y2pRnbVeAqRvGPxeqYFQAvB/BpC24lRerwdHD5WmQnqA9JZNX6od&#10;LlCx+lgEyAlSdVSE8hIn+IXtxkbr6Zi35Tss2vINrOxnMQcdQn62A3x9zHCGCpWSeAgtdbyIFUAX&#10;eYGzpD1NaBppsRqLBR6qBKux2EM9rsu/gIpsV1TkuaCmyBmVRY4KpsYqF+SkHoOz3SKcPGaK/DRr&#10;5gxRKYdBAIkCEaASKpmybxpAqhRAvPCZnzSAtCZCC9+j1SmqD9/Hv0EAapExI1EfKmVr2QVCpt8F&#10;SANI1SCA5KhvICiIavlckRsK3ewRa2yNqOG0u4QllsoSQ1gUQIQpUoEkauRIeOwRTQW6SogOzDqH&#10;Q3uTcWJrDNzGnKVtO6/URrJOKs/TCI7AkzHaXalPFuHJJjg5BChtvA/85mfg1PIKBO0ox63iF3j7&#10;/D9xO7UX1SvyUD+duYcqU0cwlBINBkjZOH2JtRMAUmjFkvlazbpJ5lHKQ3BKJlB5pLMn8+zGh9K6&#10;BROmcNrBRJV96qYkqGrm7xILd5sZ6N7CCqVAYuEURP0AtTIHaZ04vYUbrD6/C5DYuG238Wn7fXza&#10;/RAfPe7hRVWVloXU2qABaDSgBrpwAoCAooEzyMaJfZPnCeIjNcdO3q/ZuIEaAEjVINumdfBYOng0&#10;gBiwq1k1DOD1vJhzc47j+JmFWG4+DKabv8WiTV/jpNtClBedRma8NSKv7URpPsO82DcBqOISGmih&#10;GkoEnH+uBjnyZzV555AV74TkWFcU5rqjvOA06qkMzVWEhXYtKWo3PNyWIS1mHxVKayAoeBRAJwgQ&#10;7ZmsAZIGQn8G4u8vlgaGLIGQ8SJ57XEepWNHK8hq4ZdDSwnfJ/ZNWTgdRLKDj1rcR8DUDkCiPnqA&#10;tHMBSxbYqcFVwnOd8LRRBYvPORCeo4gaRnhGOhKgkywHxIxyVBU1kuDIUUqgohJJHrpg6IZLNqnw&#10;96iG54ZIBA4/i7RRF5FKYFKZdVINqDyjLyGD4GSOuYJMwpM17ooG0WgvBBrGw3Z9PQEqQ8Jm5hj/&#10;TtRdakLNjhLUmeRQebJU1RGewQD1NxMIjso8tG31hEe6aDKeI1U1NZ7AxKCMmadMLBtVRwASaIrG&#10;BKFkXDBzUoICqHpSDGomxVJ9UtAu65DmFuDWvGLcmV9KFarob2M/Wq7ZuKcrZDyIOWgNIVqrZaHP&#10;AGIO+tLCSTdObNxHAvRxF1Xo0CO8SWqD7AaqJpMqBfm9ooUTlSEsenAeqQaCwPNfA6RNKtUy0ABE&#10;XwIk6kP7pquvqmhxyksdUJJvy4v6BNXoJKKid2Ivc89CKtC89X+A2e6hSKQKFaTYIC/5GFrrPdAg&#10;k00raaEEINqj+mJCpIqP5VhyjnWGcLEY4OuKXJAUbQffwJNIzbzK30O4pKvGC1ibxnMKuckHERO0&#10;FcVZRwiWNBlkTEiaCJJ/eKEXEx6Vf0SBqG60cM3Fkq/k/QRMXldBgKhCYuVk/EjlnxIqjR6gYipP&#10;icxc8CA8bgRHAOJr5MhMNrg+A0hN4zmDch8nxC84hqgR2qBnPCGJYwlAsYQl1oB5SAdQtJzzObF3&#10;lw3scGUfL86CXlQk3ELM6nDEDTtHxbmENMIjlT6G8Iyl8lBxMsdeRcY4T2SO8yA8HoiYHIZj6xqw&#10;a0s7vM1KUGZVibwtOcidGYsq2qh6KksdrZu+9BauvxtH+9bE1zQRHpnTJqpTPy1ZwVMzNUEDiGBU&#10;TIjmkaXgiUTxuBBl3aqmRKNpdhKqCVjFuEjU8z3X52TihlEObszJQadRHrpNinQ2rqa/kfBYp0Iy&#10;oPpsNSFa26p28nlJG6csHOGRer1JUyENoLuq3m2RHESAaON+3vkYb93v4llVJR7d5MWvh+Wfilas&#10;HyCtHt8o1B01gLQMJONLXwCkmgmD4ZEiMCr76EGS9nVJf31VW+2MgtxjiA/ZjnSqQAWtUHWxPYKC&#10;tmD30YlYvO0bLNv+LUJDdqAi9yRKWfUV51EnA6IVmn2rpwrUMRPUUyGkGph5BJqGMleWswKlMv84&#10;okIPwsPbBvHJl1BB1aotpdLwZ/qBVHlduP96ZCfuUzlIa2NLCUDMODKASgj0EDUWUn2kmSHjQ3yt&#10;Bo0GUaMclQIRBml9fwFQm7S0K8SiCUA6FfoMIFEgyUfShXMjPGfRkOKG1A22hMKO0JxCgqqTPBcF&#10;Eoi0Ukok8KhzB4SOcMSeUSdwziGTFrYPBRfqkTA3gHmH8DDnpOsqYyyVh8BkUnUyWJmEKWv0ZSSM&#10;88OJJYVYY34HR7ddR9qhBlQfaUD+bF7809I/B0cHkgAkA6lfAiRNg/qZqQqguqkEaCoVZUo8Kpl9&#10;yglOpdTkKJ7Txo0LRf6oQJSOC1PKUzmBdm50KK1bPFpnp6lqo6q1MwMJQLfmFisFur+ohhDpbJy+&#10;mSBWbrVApLW0PwNo4+eNhHc6gGR6jwD0fscDfCJAHw4/wqukG2pQVJuN8K8A0mAZDNBAaQokCjYY&#10;IH0jQQ2WynJtHUBaE0FrGEhp4z+DAKqudEJ26iH4nlmEkEsrkJF8AJkpB1FRyP/5Ufvh7LYE+6hG&#10;V7zWIzfdnrA5ITfNDqVZ/NaWNjZVqK6IQBGgOl7Q9TxvKOHFVuqK+jJpUxMOZpSCjKPw99uBi14H&#10;ERLtiPwcZ1QVMecMAkja2pGBBChJA6hBbJwOoEYdQJJjtKOo0Dk083k19UcPEC1cY4UdS6ycIwFi&#10;nmE2095DAAlPi+QfAYj5Rlt/RGAIkFqTRMXSL+oTBRJrp1rYZWeRe+I4kqacQOJwKg+VJUFqlJMC&#10;KIZWLobKIwDFER5RInkcM/Ikzk1wh+lEd1hZZ8HfqRSBC0ORLIDQqqXroWHGkWMGjxlypPrkEJ50&#10;WrczxilYsbML63bfRYhVF2qOX0fJ4izVsq4iHGLZ6gjMfwWQVnxOAJLZ1ASodgrhmRyvAKqYHMvS&#10;4JHcUzYhFAUGgSg0CKJCUeUmRaFwZKCCqGVWCisVjTITgeonAN00LlAW7t4CbRyoPwcNAkivQi9o&#10;4wQgsXFqLEgBpM9BAwr0ZgtVaOs9vBMbt6MXv5j34d3l+3heXYW+bsk8OmgUDHpFopp0/tcAyWv0&#10;Fm6w+vQD1K8+GkAaNPoqwbPu0v76Ki/bGgW0TH7nl+DS8VkIuLwS9k6GyM+wUwG9Ivc8gsP34/S5&#10;1fDw2YGIxCOIjrFEWtxhqpETSnOcUEfVqSu6iLoCqpGC6ByViAARnvpSAkCQclMPw/PKWhx3XgmX&#10;C5sRF2tFpSM0qrUtbWsNpKhr65GTPBggUSnCIS1slV+8BgCifWuiimmztTWAJAMpeCpFgU6qBoLe&#10;+imA+i0cVUk1DXQAsT4HSPZi0MBqo4Wri3dDyjI7JBCIxFGutG6EiNDEUV3iVA6SOkmoTqmfqccE&#10;KGDsOexckIDpS5NgebwWF3fkIGC0N7LHXFUdNsk3WeO8lG3THzPHECBW+mhPBEwPx/r1jZizvw/2&#10;xx4g3/4GqraWo5zwVLPqprMY5GsFIgFHB1E/MDwq5VGP9V03vof5p2oS4SFAMretaiprSoyyahWT&#10;JPdcQ94IP5SND+NropE/wh9lY0KZe6TzRvtHC1dP9eoHyKQQMg50b+E/A/RYN6CqzYvTLJy+jf1S&#10;1gcJRLpu3OuNAtGdgRKYCJGo0M87n+CT9WO8TGonJCU6YDR41F0YFESaAunBUUeWWLDfA+hLBfqy&#10;C/fPALEEnltlGkAJMTtQyYs8M+kAAtyXwMXREJu2D0WQ33ZUMfinp57ERYJzzGEJnC5thCdhuuK7&#10;FRfPLYOrkwm8L69GTdFZQuNOgKhCOojqCuU5F8JFwEpOoarQAdf8t2Cf5WwctVuA0HBz1DHXyLhQ&#10;PS/aypITfGxPBTLTKZAMtmoWrqGM9q7EjcB4KIikxMI10L5pFk9rX4t9UwCJYikrRwWiVWwpuqp7&#10;n2YBlQ2UpeUVhFJg0TUNBJ5GZkAFEZVRTU6t4c+LzqDAltltihNSRrogmdYtcQRhGU54hjkoiASm&#10;eAMnwuWMhBGnCBUVaJQLHGeFY7ZZNUwP1MPauhYeS5L4OgGIsFBlBsPTDxChyjBwR9SEABxcWY6p&#10;B/qw1voZopzvo/JQPYpnU3kEIMKjB2dw3hkoUZw0AiRrd7S2dSMv+AaBbioBEnBYNYSnZlocqkVp&#10;CFDp+BDkjvRD0egAVE4MQ8FIf6pPAH9HAt+fSAsXh1q+r3F6khoHumGU2z8T4a7qxFX3NxIEHj1A&#10;z3QAiYV7JRaOAL2WRsIggL5UIclBSoV23MenXY/wy+4neON+H08rG/GYF/3DTlnuTRh0s6+1/COg&#10;FPO5wdlHXzJPTgZldeCx9Co0ULopPb8LD63brdL++srPazktnCVKso8iKmQrLPaNwpI1f8RBq2mI&#10;CLPE1cA9OE71cfXajguhB3D0/Aps3DcaZjt/xMEjExEauJ3qcxa1tHC1+VKaEtUWUJUKT/N5ZxbV&#10;pew0slJsYG+/FLbHFyKXuatBbBuVp6LIDn6+yxEXvQ3xEdtQmGGldec+A4hqM0hJpAvXUELIVOdN&#10;4PkSINo4vre5hAAVatDpSwNIvx+3LP3WMo8CSCmmNCREFQkSbVx9zBmkLD2BJCpLsprsqcEjFT/c&#10;gcA4EhxaOQIk6pMkYBEo78lXsGJtGUZuasJ+11s4vbsYPpOv0aZ506J5IWP8VWSPpRLxPJvnGjys&#10;0e6IpwLZL8zCDIu7mGT3Cm6X3qPIrhNF81JRwexSTRCkBCApfcftM5CkXa3gkak9A/DUT0tBzWQt&#10;+9RMS0Ct1HQ5j2UGiqB1C0DOcB/auBDmnyDkDPVmVopWANXIPLiJ0SoHiYW7PmdgKs9tHUD/VxRI&#10;AWTWoSvpyOkVSCAaZOPkKFlIpvbsuIefd/Xhw7EneJlyA4+pEL1dmYQkhxARJOnQqXb17wOkJpNS&#10;XQYDpKnYQCNBO9fZuC4qkGoaFOPZYIgGA3TutAn8vVchN9OSamOJPfvHYMGKP2PRyq9x4MhsuHhs&#10;hP2FtTjltQUu/jvh5rcN1lSe7QcM4H51LUrznAnQOVQXnkF1/lnWedQWSp1TKlTL52sL3QgRz0vO&#10;IdDfAi6uK1FVZo96sWi8gAtyDuPQ0VE4dGwskuJ2K9sma38GA1TP9zdKC1sBRPtGy9hQQrDKBJrB&#10;8+UEICkCJGoim4+o9wk8XsrCtYiSlcskV7GHol5i25ilxC7yPQ2EqEEgku5ggSuKHE4hZcopJAwd&#10;AEdfiVSaJNq2RMIjWUgqgfBEGLjgsGkCJpvfxJjdzXA+24mQ9ZmIHulNYHyQOYHHCT7IGUc1EpB0&#10;AGWM9kDy6CtwnxWNhdtu4Ceb19h+5TfEnetF0do8lA+C5/cAknb1vwJID0/tlCSCQGhoweppyVQR&#10;ILFqZeOoPsO9mX0C1JLxwlF+PIbyNVQo/ryKGUha2GLh2mano9Mk7zOAenRz4f4rgCQDaQCJCsmO&#10;PV8qkGbjBkP0fst9vNt2V+vI7XqKDz738Ly1Gr3SkaPyPFRADAD0qKNIwSM31tJDpNrQah6cBs/D&#10;ftunATQAkqZACiABRpoHgxsInwHkYgx7hznwvrYTWcxCPt5rsH33aMxb+geYEqStB6Zg39E52LZ/&#10;Cg6eXIBAZpcYZqCo4F0oYQaqKT6HGoJTk38a1bzYqgvcUCPKU3xa5aC6YiqQFNVCJpTGRlnigvt6&#10;AkTLxgu0rswB0ZFbsXnPd1i/+3skxu9haKc147e/NAcUQDJTgkA2UEmkfa3a2FQ8DSAB5/cAkgzE&#10;jFN8WadAeoikkXCJAIn9c1AAarnnC4BKZCoQc1iyK1JX2dGiOSD2J3vEDbXXwKHqJBGeZMIjAMUL&#10;PIQowUCzcJ4T3bF4XRVGHn6Ajc53cOVAGeIMQ5FO+5Y13g/ZE3xZtG0TrgzAQ9VJG3UZwROuYdvq&#10;agw9/AIzzv0NHt7vUWhRjdLpCcw96aghMDUEQkoPkIz7CDTSbVPHmVrXTfJO/YwUwqWpj8BTOYHW&#10;bWKcykEyKNo4kwBNi+fzVB9at5xhXmoDEymxcfXTpYkQQbiYhyZGKQvXPDMF7UZZCiAZB+qWBXUL&#10;ytGjy0ACj770jQTpwukBerlOlEcP0ZcKNADQm81aDnq/jTloew8+SFt7ay8+OT7E67xWqhDVROwb&#10;1WewAglAD9v1WUjg+b8GkFa65RCDBlEHOnDFeEIbJ6UASo01h0/wQRy/YoPTlzcjK90aoUE7sXH7&#10;MCxY/hesWD8EazYPw3IeT7otQ262A/JSbJGbYIMGwlOdT+XJcyM4hKnQkeXMTHQKNSU8L7ZnORAe&#10;R9SWSpvaBfExh+DltRXVzDsNtE4VBbZwdTPG6u3fYp35t4iM2IjqEjuUFx5DfekJyEzqRsInHb6G&#10;AoJTIAB58nfL+JID6ssIC49NUjqAmsrs0MTPl7VDChy+vlVn42QtURNtXVGWHbLSDqKKv1/GiprK&#10;mMek6cG/tZ5/d0MJLWGRE6qvuiJxqi1ifrJF3JATiGfm0QAiPMxCycw5Scw9iaqlzSOfjxrpiiNG&#10;sRhH9TE48giul3oRviYdCaN9kD3OjwpEgMYToPF8PJ4KRBWSLlwG4Ykb4w37+TmYZPEA3zt8hKX/&#10;fyDR7iZKjJh5piSjiqBUDwJHwSMZSNcw0Jc2C5vPKXBk0FRa1kmomBhLRYmmhUvgc0l8TYqCqI4Z&#10;qGxsqLJr+SN8UExwSkZfo+pEELpIlI4JUk0EUaCGaYmqhX19TgY6jHLQaZyvAbSQAOkmkw7AMygD&#10;fQGQamULPAog6cbpIRrUSBAVUhbuPuGhjdvWiw+0c+92PsAr/5t4er2UEGSit4N5SGZtK2BEfTT7&#10;9nCQAmklAEkTgbZP5SaxcwKPQCNH7VwP3GCA+gdQB+WgrwqYN65FHsO+80ew9pApzrqvQnjwTuze&#10;OxE790zkcQJrMi3WXESGH0FF3jlE+e9GuM8uVOWcQU0ebRsBqioQeBwID4vQVKs6wccsgYgXZ22J&#10;MwGyho/PDpTkExDat0zaRouDo7B88zdYvfMvsLY1YEaaiAOWo3H8+GS4nzdBiN9a5CcdJ0DMPYSo&#10;kcf6YhcFWL1YOAUPL3gCVFdiQ9U7poBqLjmrqQ4BGrBxl6mczgiKsEBo1C6U5dtQjWjXaNkk+9QR&#10;nDr+zQ0EsC7DAfkHHZhnbBD1g41SHwFEKmkksw7zUNJIZx1AWiXwZz7j3bFkXQV+JDxG9o9wxb4D&#10;ifNjkEr1yRnnT2D8lQqJlcuSPDTGC6lj3Klkl2ndErBg6018c+w9pp75Ky4d70HeUlo3wiNNg8oZ&#10;2nIFPTz6zptedT4HSLNtDbRtAkv1pDiUjAtXg6UylaeeQImSNBGgGtqzYgPmnSE+KKF9Kx1zjUAF&#10;o25qlDovGhmgAKqdHKveI23sNkMdQCb5tHFFn1m4werzmBANtnBqaffgsSBd6RVIU6E7PN7G634r&#10;d4/g9OLjtoe0cw/wdsM9vLG+gxfJTYSikDD8DkACj1IhUSUNiMdKgTRYBB692vxT6V6vwBHlkmN3&#10;sZq+8xlAKQnm8PXbhENO62G0aTpWbZuCM26bcenCAZywWQXvyzuRneqOqpIo3GzJx73WIlRnByM1&#10;3Ak58SdRkX0GlTmnUZnnSIjsmYUEGB6V+vBYJOcC0EnmJXuEXtuNy+4bkJq4nwpgCc+rZti6ezjW&#10;bv8RK7Z9jWUb/zfMXfF/g9GS/zsWrf3v2H3gJ/h4rUBpOm1VgXT6LqsZCPW0hfWlx5UCqRxUYc/f&#10;YYf0xF3ITd8HGSBtKj6r1KpRzVzQOngyLy85+RhcvDcgJG4//7s0uyfwNCjV5N9fyM/l314Zao94&#10;k8OI/OEoon+wVeozAM9ggGQpAo8jpH19GvaGkRi15yaG2D/HgfNPEbSlCMlTAwgMVUcAEgunAPJF&#10;JuFJM/BE8kixboHYYtaIn469wg9Ov2C77XNELS1FmXTMdPDIsXbavwLocwVq5M+13CODpolUnigU&#10;GYQQpFiVX+qnJKjpOI20hlUTad9G+CNvmA/BuUY7F8LnwnkMRf5wH9WFqxwfQRjjVRtbIPpdgAa3&#10;sXWzsvUAaYOpMqVnACDVyh6kQGLlXg0GiKWUaKPkICrQ1od4t5kAbezBu0138ep0F/qqqhUkWg00&#10;EB6KAhGER6I8/RZOzgmaUh5NfVTJc+p57bEeoP4iQNr8ty8UKCWBvj7qCC5e2Y8Vu1di6/6NiIny&#10;p4XKRlKoD6pzIvjCRnx4SBntpYz2kvw7XbhTX0g7FIGu6kh0VASjnhd3VZ4ragrO0QZRlYoJVJGs&#10;IzrBI2EqOYnctKO4dH4NbG0X4PSZVVQaE+y3MsLBozNhbjUOy7f+CYvW/29YsO7/gWWb/4j9x8bD&#10;z3c9CtPtUV90EfX5l9CQLyp0UWUrAaiOADRQiWqL7ZCRuhcX3U2Z45YRaFsqz1nU5V5Cbd5FWj/Z&#10;gEQDKDbBCicur+HxEAF0QB3Bqy11pq105d/qyC8BPqbFK3C2QfjIgwj7yxFE/cgcNFwAkuwj+xaI&#10;EglEegUiTHwuYNwlrF1Zgm8tezHuxFN4XHiEpMUJSBlzlZnHX1MgHUCZY32QPuYKUkd6EDxvnDDN&#10;xXjrp/iz88+Ybf8Ol9Y0IJ9qU0H1qaANkyk7NVJfKJCs/9GDo+DR5aBGvk7UR1rWNZOpPmPCUDDq&#10;msownXOy0ECAZFfThqmxhIOgDPMlKH6oGB9EyMSuhRIqP0J1ValRLVVK3isNBIFIINQDJBbulmys&#10;qGYiaKtSRYH09k2vQIMBeqFbFzR4aYPexqnso7Nw2jmB2XyfEPVqCsTHb9cToN238Cy4CX0dxQoY&#10;yT6PO0oURA9FmQQggUcmgUrpAJKZ3crG8Sg1GCC1n0I/cHqAWIMB6i5Vx69KSytQU1eHkrpaRKYX&#10;IiatGE3Nd3Gz9SZ6GlvwsL4KfXUleNFcjbcdjXjb2Yh3rDft9XjVXIaXLQV4wrpfn46u8lh0Vibg&#10;ZgNtQ+lVVObbo4qKJADVMZynJVgSnkXYuM0IqzbNhNGCEdiycxauem/GteAtOH95IY47z4Ct01S4&#10;XZiL2Og9BPIsGmm7aglPXb77IICc1IUvEMlM7ezU/VSzZbB1mY1jTtPge3UVyjOoQvnMS1QtWQZR&#10;ns68EnUA0TEWzHurkJpkRft2kp9lh8rSUygtvYjyYtrRYltUxR1F+nYrhP94iABZI/onO2YfLf/o&#10;SxRHAEqUxXBqRakzXGaGYtzWDnxj/RArTz9HqE0LsuaEI2OsL7ImBhIczb5l8nHGaG+kjfJA0vDL&#10;8GRQX2hxG39x+xVDzvwNFjvuI84wm9YtDpVUkAqqj3TdFECDIFKL5wYBpE3ZIUDSleNrpOumxnyo&#10;OsUGBGJkEAGIx02THDROTkQDwaqbFIny0UEEyAflVJ8qqo8oUAlzUNaPHoTKVylU7aRo5qFYfiYB&#10;+kKBbs3XxoG0qTwDAOkbCJ8DpC1t+GeAdBlo0y2d8gy0s99uuqfq3RZCxAz0ftMDvF5PCyc3Rbal&#10;ipXy9ymARH0EoBLCUKQDSAeAAmjAwunzTj88g0oplu49j/n+x18ApK+vWro/oav3f8fdp/8f3Hn8&#10;/0LH3X+gqeMTWuoe427zbfSW8h8l2R9P8iPwpioTb2uy8LY2By+rsvG8NBnPSmLxvDYTb1pK8byp&#10;Co/r+Ye31qOVMFXm0drlO6CykACVnEJcxH7s3jcPpitmY+bCKZhuMh4HDi9GVvoxNFS5UAUcITMj&#10;sjIOoII2qrnsPO2Xu4JHAaSzcGq2A+2WAFQnFq7CAUFBZjhoOwHHzxjD2mk6dh0ciaueZijPkkbC&#10;FWTH2eLSxWU4f34+kuP2wOfqaiTH7qGyUYGolMX8G3OK3VFUchGVxUdRFnoUCQssEfrNIZY1YofY&#10;IVEHTn8nTtc4SCA4yVSfkHEXsX1RPv6y4y6GHenFGe83SNiUg0wFDi9GHUCZtG5pVJ9UsW8j3BEy&#10;1g/m62ox/NQH/OXi/6L6fIT7wjrkTiU4DOzVVB89PHrlkRLrpmWdAXA06ybwiH0jQLJkQQCaEIOi&#10;UQRoFJVkigCUi6bJyaifGIfq8eH8WQAKhnnznBZvYqiCJ3fYFWT95KEaChXjwwhRFGqpVg0zEtE8&#10;mxnIKBMdxrmqC3ebAMlE0i9nImgqpAGkn84jAEkTQQ/QlzlIunD6LKTNzBaAqDgCkbSzBSCq0OsN&#10;d/B8FV+/9Q7eeLfjSVsFwSklSLwGO0qVGukVSAB4rPZCyCdEupzD0saFBh4LPJoi6d9DRfuiNAXS&#10;bNxXtdffo6X7r2jq/AW1re9R0/QWNY1vUVr2GvW1z9CWVo+OwAt4mOKFZ0UJeF6cgJdlKXhZmYUX&#10;JYl4kReI1yVheFEai6e0dY+rGd4aKtFZk4qKPHcUZzihPNsFZVlOzDK7sHabCQwXT8e0+VNgvHQa&#10;HE6tRhnzRi2VQJRKOnb10rqWOXJFZ6g6F1GTpwGkivlH5t41qjl2J1BXToD43ksei7F+z3c4enIq&#10;XC/Mw65Dw7Bt7/fw8FiJ9NgjcHYyxub93yMgYBUKM60REbQBKdHbUZ17TAGUnXEESflnkF/hoTqD&#10;hX42iJhqiaA/WyLkL4cRM1QykD1B0jpx0oFLMnBGvNi3kSeRQjW6OC0Esze24C/mPTCxvo9o93vI&#10;XBBHpaH6TCBAtHCZtHCiPqljryJ5tAcSDLzgNC8NU2368LX7v2PExX9gz+5eJBrmoGJyEtVH4NGr&#10;j2bZVA1Snn54BgGkdeAIGd8vc94qxkejcFQI8kdcUxlIAGqdxjw1IRqVY0No1XxRRPtWQ9smCiTw&#10;ZPxwEXkjrqJkbCDKxgWr+XC1U+MGAJqjAdQpyxn0AOmbCMw/XyrQ5wCJArHUwjqdfVOlqdDAuBDh&#10;kEaCzsKJAglA77bdV8+9XHsbz1bwfVZ8fUUrnhCe3k49QGLjBAQNhi/3d9OX2vuNpQdIKVD/e6Rx&#10;wOoqVvD0A6TPQGV1L1HV9BoFFY+QV/YABWW9KKt+hor6D6i//g80l77BjehI3Ev2xaP8OK0KEvCk&#10;NIPQpONlQRhe5QfiWZY3ekvScLcoBz20gzdqK5AZF44oP09E+3siwNMWlkdWYv5qIxgtowItmA7j&#10;JVNgbbMAUZHbEBq6Af7+a3nchMR4c+SkWaEi6xTqmF8EnBrdUbJWbd4ZpMZZICl2J/OKrRrwvOi+&#10;CBt2f4cdB4fg8pXF8AtcDUsbA+w7NBy2DlOx88CP2Gb5LaKiN6OAsGQm7UdFPpWv5AQV7Thykg4i&#10;LsMR2ZVeKM89hQK34wgdcRD+f9iH4D9bIXqoHWKGHEf0j8dVBkodTTsoO+mMcEYq1SjKwA2H52Vg&#10;+O57GGr1GNbODxB7qATZs4KRTYXJnkiAaN3SRX3G0boZXEEKrdvVqWFYa96Bb91+wTee/8DS83+F&#10;n1kzyuTipkJUUkVU9plJ9Zk5AFD9bNo01mfw6ADSl7SwZca1zDoQgIoIUN7wQJ5Hocs4B9f5mRVj&#10;QlFmEIDCET7MSIFUmVCUEpj0Hy4g9buzKDDwRvEYf1QQquopckcIASgJLYZpCiDZE6FznmzrK9ta&#10;SRt70II6wqOaCLocNACQtLLlvqrteLmhgzWQgdR2V9JIkP0SNsrs7IEunDQPFDyiQFt78YF56NWG&#10;23i4rBXPt93A26hO9LWX4GFnWT9AYt/09kut7ZEB0kEgffn4cX/p3zNg2fQw6eF5drsMX5XUPEVJ&#10;9VNkFd5FWs5NZObfRkllHxpbfsaNu/8H7t7/P9BTUIQHacF4lBeNh/kxeFgQx0pAb34Cn4vB4+xw&#10;PE4NREt0GDJ9YpAZXoW4a9Vwd86C2/FU2B4Ix4aNVpi3ai5mL54FYwHIdCqmmoyhIk3Elj3fY/W2&#10;f8OKbX/Aul1/gbnVMLiemYvUKGvU5IoCaVVLJRKAcpLscPDoeOw4MBRhBK62zAHXAtfStg3D0k3/&#10;A06uc5CfYYuU+MO0bMtw+PhkHLQbhz2HfoTLmTlUm2MozrVjbtqH9MSdhHELYsPM4B24GUHJJ1CU&#10;cQ45lnYI/+kQfP5tN679+RAifrRhDjquZR9dB06WMyQSoOThTrg65SpWra3EN5YPYXLmPfPba8Sv&#10;T0HapABkU31U9iE8GbRuKWOuIHmkByJH+8BqVQHGnnyNP1z4FQZn/gonq4fImJuNMoGHEGkAaYOn&#10;tQIOwWggKAoeuUOCrppmSQlA+uLr+F59E6FqYixtWbgCqMQgBO0yi8AwC8XDCQ+zTxFzjnTfpIGQ&#10;P/Kqgift+3NqP+6isQEonxiCmqkEaHo8wRwMkGyqSAXSz0SghRts3xREn21xxQykljRQhfQAUYX6&#10;mwg6FXq1QRsP6s9AssBOIFIKJDmoF7JngnTjnq3sxNO1HXjtdgN9LRXMPgSoXZoKRf0AKSD0Fk4P&#10;CZVGnSvFyVcNBL0CPZKspINosH0TJfpMgQoqHkJUqKLhDYqpPIVVT1FW8xI1De9x/c7/jlt3fsX1&#10;jHTcSwvF06JEPCqMR195Bp5XUeJKsvAgLxk92fFojQpAquslnDkQAfsD+bDZlwFblsuxPBzZF4el&#10;qw5i+sKZmLVwBoyWzMD0eVMw0Wg0TFYMwbItf8TyrX/Gih1/gdneH7Dr6AicoaJkJx5HPaGpyTlP&#10;q3We55d5PIvQa7SCFsMwb9OfsPPIOMTF7EB2+kE4uhpixdY/Yvu+4QgNNKcFvIJq2sicRAf4eq3H&#10;seMTYWUzFskJhxATsR2XLhnB+fQ4nHAZiiNOP8Lc+jucYEZKDD+B5O22iPjJGj7/wxyBf96PSAIU&#10;Rwsnsw9U5001DzT7Fk+ITs2JxuQ9tzDC8RXs0/8X2lv/gczNGVScAOT0Nw58kD7aGykGtG7MPpfm&#10;JGKx1X18ffZX/JkKtGxfH4JMilDMC76SyiH2TSaN1jDP1M6QZQqyW2g2AdJg0cMjJRsmqn3fdKVX&#10;IJmBIDmoemI8SkYRoKEBKCI00jy4aZyN4mEByPvxCp/zQRkVqHQMYR/igZRvzyLzx4vMTN4oHX8N&#10;VZPDUTsthgDLqtRktaGIzIO7YZKnLJx04e6YEiBaONnat9/CLRF4mlQJQE9XyTa/A2NBai6cAEQV&#10;GoBH6paqfgsnAKkB1XtqNoIaVNWNC700u4O+pe14ffQGntc1EATJQVQfGQ8aBJBmyzRYFDA6cPTn&#10;WvbJ51Ee6y2cgKN/v5yLnSulMpUxB5Xjq7zyO6hofIaOu39H1/1/EJq/ofXmX9HV859o6/oNFcU9&#10;qIqOxfUob9xJCcat9HDcIjB3C7PRnUOfnRSNkgDaEVdHhNqdg+uhdBw7UACbvblwOlSMo3vTsGPz&#10;ZSxYuQFTadsMl85izcR0ns9ZNgmbLebC3m0DazOOOa+B47lFCArfjoIsZyqOO+qpQLW551Ca4YrC&#10;FGeUpDvhipcZVlsMx4IdP2Lp9h9gZTcZaSkHkZSwFza0a6u2/AknT85HZc5FNBX7ojjJFUHum3DN&#10;Zz083BcjPcEShdnHkJpkjqiotQgIWoBLXjNx8uwEHHOdBDfHpYhYu58KdBi+BCjgT/sUQLHDTihg&#10;xLppA6cuVJ+TiDA4gwNLczD8yFOYevwV2Z3/X3Q2fkLGuhQCJG1rDaAMKlAqM0/ScHcE8fnd66sw&#10;zPkN/nTuV0y1fQ/HpU3InpyiJovKeI9UNVWkdnpGP0ANs3OoPgRkEEAtzEt6gNRR7UDKn8lrmJNk&#10;D4T6qSkoHxNFq3ZNAVQxJgzXma1qaedyCVD+EC8qkx9tni/t20Ukf3MG2UMvo4j5rewLgJpm6QAy&#10;zO7PQP8EkCiQjAOxRH00BRIL16Ig6h8LUjMSvlQhDSANnLvqqIdHD9DH7Ro8n7Y/wusNd/FwYSte&#10;HiCQNY1UlHI8oIXrlcFUgjC4iaAHRg+NvgYg0uAZeM8APPos1Nc5CKD4zFpEJFcis7gL9e2v0Nr9&#10;ATXXX6Cq7QVySx+iqvo+umquozMrBTcSg3EjKRTtKZG4nhqHxoRolEfQ2192RrDVPjhtOIYj20Nx&#10;yDwSh3dHw2Z/HPbvuoa1ZkdguMQU0xbNxJyVczCLCjR3+Sxmkz0oLU5Fz61W3LtzAz13+HtulKCp&#10;OhwNhVepOJ6E5xJz0AUkRh7Babc1CA4wJ0BrscZiBBbtHIrF24dg8ZZv4HF1Dcry7ZGRYgX7k4aw&#10;sZ2NzHgHFKWeQZjvXkT4bEN+6mHkpVkiJ/kgijKPoiTzMIozDqAgfS+ft0B87GY4uEyDxaax8DLZ&#10;hLAfrJiBLHDt6wOI+slGrQVSuUeVCy2cK5JHOMFn0lWs3NyAUQ6vYX7lDSpy36H4TCMy5oQiU7pu&#10;zD/p4wnPGG8kyXSdYZ44NTcdM449wB+YeX5y+YjN2+4gelYOyqYkoGK6ZB9d40AAmiG5R6c+OoCa&#10;ZxMSQ61a5R4+cpMs3Qbyct4yMxutfL3cfaF9Tg7PM5mpEqkyYSgeEUiIAlEzNgptM5Jp4fyQ9xNV&#10;aJQP8kZ4KfuW/J0bckZ40L750b7Jku5w1BCguhkEaHYKWg0z1H4IHUqBtHEg1cZW2/sOdOG+BEiD&#10;SCxc+4AKrddykDQT9O1sPUACjh4kKXmsANIpkAD0ZtM99C3m5+xtx5vqZvTdqNAAkjlxCgQNGL2F&#10;GwyQ/qgvAehLiPqYnRREqo3NLDRYgTKL2xGTVoPIlErkVtxERdMDVLb0or6jD/U8dtx6hp77r3Cn&#10;rQvdFWW4XcJ/rIJsXM+ktYiNQJbXBYScOIALu9fDdv0WWG87CruDbnBxDMIZl3BYHTqLLbv3Y8mm&#10;lZi1zBizl8/GwnWz4XzGAs01+Xj7pA8/v3yDTy9f49OLdzy+wsuH3ehpJUjFoajKvoTyjDPw89+D&#10;9fsnY6/1dHh5r8OGfSOxcNtPWECA5m36Dkcc5iAzyRoNRecQFrADp10WIszfAt4XNmP7LgPsIHDW&#10;xybC3n46XFznIVhWvibvR3G6paqy7MMI9luJnXuHYIeZAS4arlUABVJ9gr+xRNzwE0gaTdVhqQmj&#10;VKB4mYEw0hWus8Mxy+IWTE6+wfkz95HhUI60+RGEh6ojjQNW6lhvJBtcQdKwS/CZHIx125rxvesH&#10;/OX832By9CUuzS9HiQyYyowBWi4BSN+2rqP6CDx6gJoUOISGsMixTe608AVAcmNg7Z6nVAiTAlVt&#10;VKt6QlRuQIiGBaF0RAgaJsWhZkIkCoZeRc5QD2T+dAmJfzmN1B/OIp9/rwBUNgggpUD9AOVQgQYs&#10;3G3TUqVAApB+Oo8GkHTi6glPA+GROXEaQHoFUgCp0itQN5+TDKSNA/0uQIMUSFraL1Z24+luqlBV&#10;ExWiTFk4fQtbyzN6gFg3dVDxeXk8GCh5bT88Mn6koBlQocEWTuqrlMIqZJZ2ICS+AqFxpcxBN9HW&#10;3Yfbd17gwe0+PLr/HE96X+Hp3Uf8wJvobWnG/YY6dJYWIy84ED42h2FnsRHmW5dhz8al2LFyITZv&#10;WMeL1QGOpy7ygrTEpn07sG7PRhitmAfTtUY4Yr8GJXk+eHm/Gx8fPcHPT57j16dP8OnhI3zo5bfK&#10;Y/6jPHqAnpZiNOb5oSDlHC74HMCK/dNgavYDjp8yhTVVZtXeUbRxQ7Bo+zBYHJ2K+Kh9hO4Cgn12&#10;wPbwbJy2W4xD+2fAdPW/Yd7q/4756/4Hlq7/n9h5YCQC/dchj0pUSIhyk/YgPdYcLqcMsXTDH7Dd&#10;bBQBWoew760R9OdDCP3uCO2aE5IJj7Z0QQNIxoFiRp/FYdN0TNnbA/OTvUg7dwNJy2M0cMSyTfBH&#10;2jgfpI72olpdRsxILxxZlotxx5/gj7Ruo50+4jAvmizmnApmn4ppmvpUib3Sd91oxepFeQhDE9Wm&#10;WRRHB8vg0t+2RJ3LHehYN/j4pnGh2vBDjh2EqEkmpY6JRunwEAVT3aQoFI/yQ/ZP7sw+bkj8xhmZ&#10;Q5l/mNcUQBMEoAhl4aSFrfaFk/0QpI1tojURbuoVaJG2tZXsD9e7pBqPltYOUiAZTNUUaLCFUwvr&#10;VPdt0OrU9TfxduMtvNt0WysdPHoL94kAfZI941jvqUYv1hAgi1a8rmhEX4ceIJmJIEAIILpum670&#10;0OjP9co0WHk09ZHGgQ4elYc0gPT11ZXgK4hJLUJEQhl8A1NRUtqMm12UxHtP8fo26e/uwrvuTry7&#10;eQNvOq/jZXsjnrTUo7epHiXxcTi+1xyr1y3E4g0LsHrTIqxcZYKZC6dh5mJjLFi7AgvNlmG79U5s&#10;s94Oo5UmmL9mDo7YrkN+ggceNpbj3Y1GfOxqwG93m/DrrXr8cqMKnzqq8eEW/3FvtuD59Qq0lqfg&#10;vJ8dVhyYjdkrvsfabQa46reBeckUGw+Mxpq947DfbjbiIvdRrU7igvMqWO2eBU9nvsZ+EZZs/DMW&#10;rv8jFm/6E3bsG4ZL7kuQEmuB3ETCk2gBr/OLcOLoDOzZZ4AFZv8N29eOhPvsjQToCIK/Psz8Y6dg&#10;EXhUKXickTzSiVnGHduXFWHxwXvwcepCqUM1UmddQxotW/o4gcgPKVSfFH6bJ45wh8eMCCzefQN/&#10;dPuEb8/+ilUHniDEpBgVU6gM05KoPjLvTXYJ/bxl3a88Ao/cWU5A0cPCY7vu7nNyhzm5mVYHn79h&#10;SOXhc118TvYs6CZAt+Qu23No+6bSHo6JQdmoMJQZhKB0dAAyfryI2D85IuGbU8gefokA+RAgfypQ&#10;MAGSGxvHQJY+CECSgf4JINXGlgV10srWAbRsAKCnuja2HiAFj9kNvDbrxBtpWw+ycG8I0DsBiPX+&#10;C4AGctADVe9Zr9bdxvN9bXhRWosn7aUEhwBRQTQlESA0cJ50CxQDEOnP9Y//K4AkA/0TQFa2W+By&#10;xgWBgTGIjUxFR8MNesdbhKcHn25ex1/bKvBzSwneNxTiXV2uNguhNg8vmivQSTt3wdURJgTDeN1c&#10;LNq0GPPWzsXUxVMx0nAUJphOwqo9q7H/5H5Yux3BbhtzbDuwDq5ulkgJvYDG5AC8qU3Dp7pE/Naa&#10;hd+aMvG3hmT8WpuAn5vy8P56Fd5dr8fzrhak5YVhh81SLNg4GkZLv+VnLEJC3C5Cvx6HnRfiiCMf&#10;R1oh1HMHDpvPxAWHjUgIcsBZtw1YteV7Wsg/Y8Oe73HFcwky4iyQFbsfaRG7kBK5EycOT8e61T/A&#10;bPMPWLP1GxzebAj/WXt0AFkhfoSDTn10pZYwuCJ1pDOuTPHF+hWlOGR7Gzln2pC5Kg4Zk/yQPF7u&#10;nkCAxvrS+l2l+nggbIwP9q4pxYjjz/CHc3/DTIePcFndjHxmntKp8QqeSpk1LeojwV8GS6VdzQte&#10;Ux7aM1abuhVj0aAqRofUHJ7r6oaUoShOPtrlhsK0dTfnECDjYgXRTbmNo6wtGh+L0lHBKBzhizTa&#10;tvB/s0XsNyeRM/IyCglQyfgAlE8KQfXUKNRO12YhDAZI7Y0tGah/HEgGUgcAeri0ZpACaQDpu3Cq&#10;gaBKg+g14VEAEaa3tHF6gFQNsnDv5O4NOog+EB4paWe/tmjB69gcPGkrIjzaGNAADJoC6QEarEaD&#10;AZLX/RNAysKJ+mil4OnUAWR7zIxZ5SCigoPQUkV6b/bgRWc3nlQW4X11Nj6VRONTRSI+VCTgXVE4&#10;3haE4nVxFF5WpuBxdS5y4sKw8+A2GK01xrz182G42hhTl8zA5EXTMH3ZDJjtM4PjZUdcCnbHiQvH&#10;sffYVhy2N4fDyb244myB0hBX9GRexfOKJPx2vRT/uFGKvzem4bfGdHxszsOr+kJ8vNOOh7dbcTXA&#10;CSsJx7SF38Bs23CkJ5rTClrj1PkV2Gs1D+dd18PawgQ7N5nA44wzYoMTcOmCF1ZsmEM1/BpbLH7C&#10;JTcTeLvMw1UXU1zj+8I81uLSyQXYu3M8zNZ/jzVrvsfBBXMROtEKEd8fRdi3g+2bDJ66MMucpqKc&#10;QRqPZ2eGYM/2Wvi6tCPvcCFSpgUiY2wAUgmPqFAqAUoe5ckMdREuRgkwOXQXfz77CSPcfsXePb1I&#10;kPluhKdsmgAkG7tL9klXAGnw5KDZiKoj9y6lglwXpSE0HcYlGjgmpbjB6jRmGZVQeQSeYlUd6nb2&#10;eWiZlqXuzn19eg7aZ/CCF5j4eZ1UqVZax+rxkcgfRsi/d0PY/7RB3LdOyBvN/DPalwAFDgKIGYh/&#10;4+cA5fYDpBbUKQs3GCICpFsTpAdIa2Vr8+EGAyRW7l8DNNDKFoA+ECClQDuYhVhqndCuRnxwDcWL&#10;ErklJAFSF7weBIFHA0gGVPXQfKlI+tcPvE8PkJTOwnUONBK+2rXNFKfsdyEtJhR36uvxqJ3fDJ2d&#10;uJ98DW9zQvEu3RsfSqLwqSoZH8ti8CEvGC8SL+FZ6hU8L0/GjaIMXL3igjkrDWFEeJbuWI5Zy415&#10;Pg8rd61lNtkLV3cXOFy0x9ZDW7Bi6xIsWD+XlmoutuxcDIfDGxB56TDqkq7hZVM1/nb7Bv7jdjP+&#10;3lWFn68X431LEf5KgH551IvCvARsOrBEAWS8/GsE+q1GToo5Dh6eicXLRmLdirFYu2o8HByOIiK0&#10;EOFBzQgLbYPz6RACthOHrFfB0XoZ3KwX4twxI1ywNcZl+/m4wLI/OhuOR+fghKUJTixchoiRRxD5&#10;gw0iWGLfkke7ImX0aR5PU1HckDyGAI09j/NG0XCza0eWWyPSF4QhY+I1QsPcw+yQKhmI3+LJI64g&#10;gDBt2FSFoade4buLv2GJzSv4LK1WYz7ltG+Vkn9myHJtDZ762ZnMPLRtojzSKBBrpgOogyoi0NwQ&#10;aEzKVN3kuVQXIZK6qTuKCrURnKbJ6WiYkIq6cUmon0AbNjmVYGWwqHYTo5A/3BuJ37oi4o92SPrR&#10;FfljCBAVUwE0UQfQNFEguSdQqmoiXDfStbFlJoI0EVQGqsQ9fQZiPSRA0kz4HCCtlf2iX4W+AEgy&#10;EEufgd5uGpiR8G7LXaU+H1UO0gCSHCR7JXzc3oQ3FhfxytsXfY25eNwtlksPgg6ebpmKo4cmXz0W&#10;QNRR99qB98jP9MqjAaTa2Dr7pgCaOWMkdm9fg6SwIDSlpaE9NxmPa0pxO+g0XmQE4l1hBN6Up+JN&#10;VQ4+1OTwcQxexF/A86QLeJQTjttFqciOCcCuQ7t5ce/FKnMzzDdbyDLFfgcrnL1yAacvnML2g1tg&#10;tGoOjFmmtHvLti+C2Z6V2HtgLbzPHEEZP0M6fE8b6/GBeeu3npv47WYjfu2sxW+3r+PDnW4U5aZg&#10;w94lmL7oe8xa9LXqpoUHrcf+A4YwnTsUyxeOhtm6KXBytkV6WjNysx8gO+sRMjMeIjKiFiHX0nDN&#10;IxYB53zheNgM+3eNw4G9Y7GPZWU9Gd4eaxDjvQ+h2/cjaoQNIr/XABLbljKGqkNoksecRRKPKePO&#10;ImHcJfitzUCIaztyLHKQPskfGRP8+TMflq9WBl6IH+mN4wvTMOXwHfzp9CdMOvUBJzZ3IIuwlE+V&#10;+/Bo4z5qpak0DmSOG+ERy9bCDNNK63XdmNaMpcFTokHD6p5bruqWHI0FJD7HumXC50wq1PMC041Z&#10;VBuqUP14/q7RsagcHYOqsTGoMIhA8chAZA3xQPzXToj+sz1Sh54dBNA1AhSqU6B4bRB1VtpnAGlL&#10;umUmgtwjdaAL1yubKy4ZuNmWfjrPk5WfjwW90mUhbX2Q1MCUnjebb6ka6MJpACkF2qrlINVM2PkY&#10;73Y14J2dD94EBeMZI4C6+EU9BBilPgKPBpCoUZ/c1rF/kZx21ID5PYD09QVAJsaTsH/3JqRH8h8p&#10;JgzlgedxKz0S3SHn0ZsRghcVqXhSnoPHJdl4WpGDZyVpeFNCO1eegPuZEWhPjURRYjguXfWCV1gi&#10;zCzMsXzbSsxeZogVBNPO5Tg8fT1x2v0c1uxajxmLp2HeOhOs3LkUG/etoiowrHu54npuGh7WVaC3&#10;phKPamvw+noTPt1owC83avGR9aKjBRnJiTBdPxvTCNAMAiS7+3hd3oZz53dj/YYZWLLEAEuWj8aG&#10;rXPh4+eN8oou1hPk5T9FYcFzFBe+QE7yc0T4deCY9QWs27QQK7cMw8a9Q7HfZhLOeCxB2LndiFl6&#10;GNHD7KhAtoj80VbZt9Sxp5EqAI09h9Tx55E24QKiJ1xG3P5CZNjXIsUwBOlUn7Tx0jQgQGrKjjcS&#10;DK7AZ2oolu1qwjcnX2KIyydss7iHKIbvsim0bcw82oRRme822Lox6DOntIllIzQdhEbsWierS6CY&#10;W4HueRW4M69S1e25lQqYm0aEyIivmUMFMqQq8fw2X3+Hr78t759NIKfyd0xIRs24OJSODEX2T1eR&#10;+M0ZhP/BDlF/sUf68AsoYG6TDlzphGuomBSGmmnRqJuhAdQ8CCDZWF7tja3flUe1sXXbWi3RBlP1&#10;8AwGSH/bR2XjBCIdQNrSBl0nTjcze/AeCf2dONq4j3IUgKQjRzv8waWVjikXb1pL8OxmqeqaPblF&#10;u3WbF30/PIMB0kElr/sdgAYgGphIKgA91lk4qa/Wr12KIwctkBIRisroYJR6OqIrJRx3chJwLzcB&#10;TwnMk/JsPC7LxOPydDyrZC6pKcHL+jLcoSLURPsjIcQbx046IjKtADYu57Dfzhprd6yH4WIjbN2z&#10;HRc8POAXEoV9x45giskEzKXdW75lAZZvmo/tO5bgjI056lIi8by1Dm87WvGqrRGv2+vx/no13jaW&#10;4FVzOd7cuYXaihpYHt+HxRunYvaSH2B5aAVOOWyHm9t+rDKbCoMp/w2jJv03LF83HucvHURsXAhy&#10;8xtRXfcODc2fUFb+Brk5z5GR/gxx0XfhaB+GbbvNsP2AMaxtF8DDfTXCju1CxEQByB7RQ44jZqi9&#10;Up80Ko5YttRxFwjPJUJ0EQnGgcjcV4CCrdlImxiIlEmSfag6Y70JHK3bKC9E8kI8tCofBrYP8SfX&#10;95h/9Cm8xLpNSWDuiUMFAVLqI2M+Yt3kNovMPS0Cj1g2pTpUEJ1VG4CH0Myvwt351QSIx7lVhIQQ&#10;GfPnc2jvZhXj+gzCMj2Px3w+LiRQxfxZMY/8zJm5aJnCvDU+GnnDfRD3FxcE/PfDiPjLCWSNuIRC&#10;wl88LkC1sPUA1at94WQWgtbCvm6k3Vzr5qC5cF8CpMaB/mlC6cDtTgYDpKb0yHHDwLIGtbRBjmLh&#10;ZKdSHUCiPqJC6nzLA/zV+hF+Sb3Ni7oKT++U4cXdcgVGT1sWetopAATlKWF6ekvmsmkAKYh08Pxr&#10;BZLnBwHUKTUIoD1b7HFk7wV4n4tDmm88irzc0RQdhtbkOHSmxeBeHi1daSaeVWSpeko1eliRh54K&#10;evGMRJSG+tAWuWPnASvYuZ7B/qPHYXvKCUccj2Pd9k3YsdcclketsWs/7d3GlVhAZVqzaQk2m6/E&#10;CjMTbFi/AC7WBNjnCm6WlOPVjdt4092Dt7d78KH7Bt61VeFNeyPe9z3DiycvUFVdiwteZ7CN6rVt&#10;+xJs3zwfa9ZOw3SjbzF6yn/HuGl/xDqq0dmzFvD3d0ZMbCxKym7h+o1PaGz5gMrql6ip/YTK8r8i&#10;wKcRTrZ+OL7fBs67NiDAciViNuymfTuOaIITM8xBNQ1Sx2rwpBOedMKTMfEygbqI9DVxyNqeg8w5&#10;4WrNTxrtmzQPUmh9pG0dP+oK3E1iMM+qC39xfYOJJ1/DdmMrMmekolIBRPWZrm1TJepTJ7lH4KH6&#10;tBGgdhNe6FQeBY+AQ8URcG4p1alCz/ya/ro3vw735tXirkk1bhtXoduwgpAUo3VaHvNOFhUnk5WO&#10;xonMPVMy+XwWmnUA5Q67ivhvnRH4P60R+a0Dske5EyCfQQCFagCpaTxaA0FTIG0gtWtuoc7CafvC&#10;DQBE+yYqpMtA/xIgXTdOv0NPfyt7EETSRHivGggESK8+umbCpy29+Ovxx/hYeocZvhxdrblor8tE&#10;RUEcUhL9UF8Rh0cC0G0qE+upUqF/DZAeooFzrdS8Oh1Aeoi+OmKRAXvLfJw6WooLx/MRfi4B2b4J&#10;KApOQUN0ONoTqEaZ8XhYnI5HpVnopZW7V1mIm2WFaE5NQEFYIAKveMHO0QVL1q3DzAVGWLJ+OWYt&#10;mIOJs6ZgyZqlWMaat3gOVq0zxeaty6k6q2GxdwMs9m2Hna0zgr3SkBpWg5L0m2gueYqW8meoL3qM&#10;G+V38LStg+rTg9d9L/D04RPcvf0YHV33kJSehQP7d2LR4omYOPNPMJj+bxg/60+Yu2gE9uxegNPO&#10;FvD1cURU5BXExcTyH7IS9Y2PcevOX9HR+QuKaOsi/WsQdCQAMZuOIXXZFiQZrkPc+IOIG+KklEc2&#10;SUwd70YoxLZdRAYrnfBkjL/Mx+6IXxKB+GWxSJscQKioPpJ/aHvSxjILTQtA7MJYHNzbAgPn5xjq&#10;8h5bLW4jYl4OSqfGonSadN4SCRDt20ytbS3WTQZJ9erTMZfwzKPqzNPguTWf8FB17lB17s2vxX3T&#10;+v7qnV+PB/Pq+qtnbg3uEKZbxhW0bcVoI0jNBKlufCqqxiQwA8WqLFQxOgI5w70Q+50TATqMmO+d&#10;kGvgqQMokAAFo3KyzEKI/Qyg/g6cSQH/tmK1HuiWaSnuMAep/KObyqM/6psIfbpbPg62cC/WduDF&#10;GgK0rhOvzWjfdMfBnbj3m5h9WB8284t1M6GR/CMAsX7ZRvWx68P95DbkpcXCL9ALJ91csO/4SRw7&#10;cw5lZcl43sPMQvX5UoX0zYWntwQkeW4AJk2JNBXSQyRNhCeiPgIQ66sgvwidC8wAAP/0SURBVNuI&#10;CruDiJDb8PfuhMe5KoT7tiEmoBklUWm4nhKH7tx03C0pxN0qfsM08BuvqQEtedkoCPFBuj+/aa8F&#10;w8fLFztpBY2WzaV1m4NJhpMwa94sLDdbzouaj2cYwHjRdKzbuBDmW5bh6AFLnD8bisioLoQFP8Q1&#10;3weIjnyN1MSPSE/5hKz0X1GU8wktVc/wsPsJnt7rw52OW7hx4xZ6H76mmtzFhQunYU5Y5pkOxaRZ&#10;f4aR6RDs3DUXJ2w34fSpvbhw/hDc3Q8hJOgMYsOvITOjANWVXchNrkLgqUCE7j+N8i12aFu8C7XT&#10;ViBn5HbED3VA/PCTSBp1CunjzyJjAqGh2mSMv4RMZp6MCZ58fAnRkz0QuCgYUaZhhMpfVeJ4XySN&#10;54W3KB4Nbq0IunILRq6P8QPVZ/GRp7iyuBwFchMrXozltG+V0xOpPswizBRa1y0bzf3w6JoFc5lp&#10;CFA34blDeHpMa1UJNA8WNPRXr2kDHkrN57nAxHN5/r4pYRKbR3vXPacMHbMK0DQlA9VjCfDIKOQP&#10;C0Tqj/zv+e4kgv5ojbgfTyFvtBeKxkgLWxoIIQQo4nOADAcA6qT6CECiQAKQfjnD4FJWjjZOyz+a&#10;Ag0MpuoUaC3VRweOlAykDh5MfbvhNo93+gESeFRRgX7b1YeXFncQbRkDiyMnsOOoHXYds8O+E064&#10;fM0HzY3peH5XwNFKA0SDRz+YqsGjAaRXnsHqMxggPTwKoLjEHiSndPHi6kZ2Vi/S0p4gjRkhNekR&#10;KjIJSlEFrtfU4GZTG7qau9DW1I6awjJkBV1DuOtxuB8/jFO0a4eOWWLZxqUwXbsAhkuoPrMnYs3m&#10;NTh4xAqr1q/A9DnjCdRUWrhZ2ExFOnHoDKGpQlTEQ3h7PkBw4GsEBbyE56UHuOL+ADFRH/n3/Dsz&#10;yyde9K9xveEOmisa0NVxFzfv9CE6IZcAnoD76Z2w2WyCTVN/wo4lE3FwzyLYHFmDs24WcHHehYMH&#10;ljDrbENooBvy8zJRllOEzDNeCN28G0Urt6Nr0S5+O5uhcuxSZI7chbhhp5Ay+gxyJnoiZ5Inslmi&#10;OFKZEzyQNf4K0qZfRuCyawjYk474VVQ3gpMywQ8JvPAyZgejy4v/Vl0fsS/yAYadeY4pjm9xcn0j&#10;MpghyqbEoHx6POGJR9WMRMKTQutG9ZmTjSajXLSaFKJd4JlHeHTqI/CI8twVcBYSCtZn8CxsxKMF&#10;jXisOwpA93V1j++5Z1qNu7R8t1WToUQNqrZMFYjiUDDiGpJ/PM/sY49rBChhiAvyx+gaCDqA1DSe&#10;6XFomKWtRFX2zThLA0ivQIRHs3CVeKBubzIwH07UZ3AjQW/hBpoIAwDpIRJ4RIH0x3cbNYD0SvR+&#10;U48C6NO2BwToCV7tvIWEzcE4sO8wbF1OMXMHIieff2tTLh7IPX9o3Z7cljU8gxVIFEYDaLACDQZI&#10;qc9/pUDXglppc9qQktyOxIQbSEi8j9KKTwSJMMUXIis+GcUZuagpqkZVcR2yEzMR5+OHMLdTOGu1&#10;C3s2r8LaTauweL0pjJbPhskKE6zfvRFLzZbBfL85zl28jENHrbB0zULMW2IMk4XTsWn9Vpw6Hoqr&#10;nmXwvdoFnyuP4Hf1CTwv3IXH2Tu4dOYOwXqLnJy/IzXtIzIyf0ZhzlNUZNeisbIB5VXtOO7iiUUr&#10;52D58nEwXzwJVhOHw8J4LDasngKztVOxd/diWB1cBfOdJthrsRD79i/DgYNmOHBgLZz2rMC1PRuQ&#10;smgl8seZomriMn7LbkWGwWHILeZl0/f8Kb7In+qD3ElXkT3xCsHxROZ4AsSfFSwPwpkt/PtPlSP3&#10;QAHixnpSfXyQMNITKXOuocinAUG5DzHt/D2McnyOPbu6EWucjlJeiKVTdQDNTETVLKoPA3k9L8gm&#10;XowtJvm4Pq8IN2jduuaV9quPahaYMucsoD0jJKp04OiPAo1WhIoWTvJQj2SiecxEAs6cUnQZEsrZ&#10;hWibkUMVkgFUWvBRgUj86QxCv7YjQEeQOFTGgAgQFUgAkvyjARSLBv7NeoDajfUzsTUF0gOkljPo&#10;NpfXAyTqI6UHSC2s093y8b8CSGrAygk8zD/9AA1AJDff+rSjG4/2JaLV/xryE4MRE+2HoHBvFORG&#10;4e71fJV/nt4uZgaSOysIRBoweiX60sINFEGRGdj9EGkKJBBJfeVxqQ7u5yoQHNDIUN1AmLpRWPwW&#10;6Wk9iAvJQORVXwSdOQt/ZxdEEobQ8+7wczmNqyfpL/eaY43ZYiwyM4XJSkPMWjwTMxfOhsXR/TC3&#10;3I0FK5h5dmyClbUltu/ZBdMVSzB7njE2bzoEe5swnHPJhue56wjwfYTs7I/wuFiHC671iAx5xn+A&#10;V0hKfovsnF8RF/se0eEPUZJaj4bCEtTV34CN41lMNBzN7PM1DOcMgdncsdixfDpWLhqHJQvHYPf2&#10;BbCzYs7aRYu3YDhmmHwH44U/MJMNh9nWMbDcbwTvTcsQO8EQtTPMUGd4HKm0bRljLyFvkh8Kpvij&#10;cKo/z32oRl6EyIsQUWHGXkbW4iDsW+INB8tMZFnkIW7cFSSOlfEeqhMtXcSZGqw4eR3D7B5g+f4e&#10;BCzIRcG0CJRMjVQAlfFirJSN2kV9BB6jbLQwjLfy2/w6L8ZOwtMl6iMAza3QMs+CGtxfQEAIy0Mp&#10;Ko2ozSOey/GhaRNLQJISiKhUBEmaCreMKhQ8N2YV4fr0PGXh6sYno3x0NPJG+CLuB1cE/9kG1/50&#10;FElDz6BgrDYHrnRCEConhenGgKhAM5P6O3D6GQj6BsIt0zLcXlihFEjtyvMFQIObCBpAmoVTNx0m&#10;QK/0AKkpPRo8qmRAVadAChpl4VgKIMlA0sZ+hHeb+VnrA9Bp6QzP4/awdLDHEV6zGZkxeMDwL6tH&#10;n9wuI0Q6gBQcBEhyEOvx7UI843Oyiby2jJtFpeqT5dy/A5Aeoq8un6/DWedy+F5ppZVqQmzMXRSV&#10;vkFDy3tUV9+C//kr2LViKbYtnItTu7fD5ySl3t0T3pe84WRnj917tmLphoUwWmUIQyqQ8QpjmO3e&#10;gMXrFmPCzPGYaTIVW3ZuxGUfHxw/dRbLaZtO2PriwukUuJ/NwzmnRni59yD4Wgf27nSHxQ6qW8h9&#10;hIU9RkzcU1RV/z+pRP9ASvwrFCbWoTQlGdnJqdh78CAmUXEmGg3FzEUGWLF2BrPVAqxdNAmrFk3A&#10;3k3zYLHOGCsXjsOk6X9kRvoT5iz8HsvXj8KGrROxY+kYOE6bgIBhk1A+cyvKZtC6jTqrlKdoagCK&#10;pvmrY/5kP6qQt7aPNSFJG3UJ/hMvYfWUi9i/KATxC6OYe7wRO+Iy4mf4I80iF0cPV2PswU7MPnAP&#10;biuqkTMtGsWTQ1EsAPG8fAbzD7/NawlQwyCA2owLaN+K+K0uCqQBpMZ6vgCoVwfP44VN/fVoQXN/&#10;KZjmNymQRIlum1Sp8SDVTCBAjZPTUTMuESWjwpA57ArzjzPV5xiC/nQMKcPOoXCcr+rAyRiQAoh/&#10;s6wDauhfiZpF9dEAGlAf/p0LmdFYg7e10pdegVQGkiaC/qbDSoV0AEkRIBkH0mchgUerzy3ch433&#10;FEBy65NP2x8TxAb+O55E3NLdOGF5FGe8vJCalYCu61SV27RetwiL2DjJQAoM2rdb+bRnVB9Z0tCd&#10;j0e35EhIVJdOANK9XrcfggJI3e5R23dOWbhzruW4erkBIbyAI8I6ebG+pIV7j667/4G66y9hvd8O&#10;UwyGYdKYIVhjOhvnbA4hNSoOqYm5CPINxrnTLjhw2Bzrdq3FbitznDrjiAue5/jcPixcSmVaMAvL&#10;1y2kJ72GyJhsHLA4CzenaHi7Z9Gy5eG8cyNc7Nvgcb4NJ22TcNI+gwD1IiL8OeITXqOk7D8J9P/B&#10;TNSLs45XccrGEhY7zTDbdArGzP4JcxaMxpqthti8fR7zz0rs37YYG5dPw7r547FsxlAYTv4Lps74&#10;M+aY/MC/ZQgWLhmBfbvmwXredNh9NwxXf5iMzCk7CQm/rcZcZsj3IzyBKGYVTb1GJQpA7kRvZiBP&#10;pPPnqSMvwHX0ecyb4olds4IRMTUQCQYetHFeSDdLQJhDDZaa12DSvk5YM/ekGPJCnUJ4JofRwoWj&#10;bFokYY1DlQBEO1TP/NPEC1IBZEQLZ1yoLJxM1ekyKVOdN82+Mf8QINU8YA0GSCmRDp7HC1tUaSDR&#10;4tHW3Z1XQ4i08aH2mdJEyFQAyS49qUMvI/K7kwj40xGEfG2L1BHnqUAEaKwOIP7dag4c/95GAi/L&#10;GK4bZSl4Oudrs7BV903UZ1FVfwtbA0hTHmXhlmvnmhI1EyStkaDa2WvaP1MgPUAD+UcaCb8HkIwJ&#10;UY22PcK9zVXI3nEa0aeZdWXBZ30Weqkcojh9BOYxAdK6cDwXoO4U4lFbJu6XxuOZbP1LFXpEiGTA&#10;VS1b0EEk21fpAVKTU28QRB1AUl+dPpUPz4vVtHHVuObXSuvWh/SsPiSl3oW3fznmzl2Fn77/E4b8&#10;9CdMGjcUh8y3IjkiBkWZpcxIGVSGRMIUh7iYCBRmp6GhtAj1xYXIS02C5/nT2GO+CUuWGcOats79&#10;8iUctnRk/vGHj3sGvC4Uwe9KN38/sw/zT0ToEyrgSyQnf0RK6id1TMv4FbFJ73DCIQ3z5y+HofE4&#10;TJk5nHZsLLZsNcaRg8vgcHQtDu9fQYBW4NCe5di9eR5WLxwPk2k/YNa0bzDb8DuYGH6PuTO/xULj&#10;4diwahZsaN9OjJmIK0OmI2X8XqrLGeaby8ibTP9P61ZMeIqmBlGBApAzQWZWa/ctTR11GTYTr2Ka&#10;YSi2z4lBCH8eOew8rVs4cu2qcdyiEkY7mrBhYzPCjVNQNCUYxZOCUSgQEaAS2ahd7sOjFEgASkfz&#10;nGy0EqDrxvm0RgTIRJvrdnNuudY8IDwC0D3TOq1lzdzzSMpUjhpIeoA+KyqRdOd65tdqXTijMjWg&#10;KpNLFUAjryFpyHmEfWsP3z8dRth3x5E+6qKycKJA5WoZQ7gCSBoIApAokOSfznm0b/MHxn/u0Lrd&#10;JTz903h0CiSL6fQWbjBAenieC0CrJQfpAepSk0n7LZwOIlEgKT1AbzfcJVB38Wnzffy8pw/Pz95A&#10;SxrzWU0qHhGA5wIOj4+oMI+UTdPBQICeMAv1duXhdnowHjmfxqvIYDzvKMDzOwIFIZL2NTORvF+/&#10;K49egQQivYVTADnbp8Dbow5X3KtwmRd0bHQ77VMLjh2OxsZ1rhg3fjaM5kyC4fSRGDH0a6xeuhDB&#10;XgyYWSWoLKhEa3Ujuhta8LCD3xydneirLsfd/Az0lNJrZ6UiKcSXauOGS1QmN+dDsLXZiX179uLg&#10;rjNwOpZOK9cA/6sP4Hf1Efz9HiPA7xEiI14ogDIyf0Ni0s84daoGJvP2YsS4YRg+/huMmfw95i8Y&#10;CyuLxXA/uRkuh9fi0M7lMN9sCvOtc9Vs7LVLJ2GJySisoEItNx2FedO/g9GEP1M5fsCcaUOwdd1c&#10;HJo+GZd+MkTCKCuqz0VCdJlq48WLnfZtSiCPDKSTqEATfBVEchuSxNGe2DMjFAYL0rHBJBV+vNBi&#10;p15F1u4MBB+rw/qNVVixsQHuvMBy+P5Cvr9gohyDWCFUonDmoGhU0RLpLVzLnByqTx4vzHx09M93&#10;K9Xsm2k1ekSBVGkqJBaudwHhUMrzL+BRpQF0f75koSp0qxkKBGhqNqrHJyJ/RADif3RD8LfH4fPH&#10;Q4j43gGZBlRhKpBMIpUGQjVtZx0Vs3FWMppkQ/k50kCQrawEoCKd+vD/+aJK9BCc+0tk7Eerh0vq&#10;lQo9XCrgSANByz9PpAsnt7wXC9cPkIwDyaTSAYAGq9DbDbfwdpACvdlwRwNo4338evgZPqXc58Ve&#10;QUCoElK86B8xr/SKVZPmgOQenRo96qHlrEzEDaeT/BxrfDzohFd+fuiLCsbTIH+8KkyGurmw2LhB&#10;AKnqHMhACiBHSw8EepUhP+8uw3ojLp5PhpWlFw4f8IDp3K0YOWIM1q9dAMt9WzBvriFMjefA5/wF&#10;tJTXoLWkEi0FJehpqKcMtuFlawuel2bhSUYoHrF6s6JxrzgJdyuL0FhYgITIQJx03IMlS2fCcOp8&#10;bFzlDOu9ycxBzfC61I1LZ7uUGgX69yEm5i3CIp7D0akcy5Y7YNS4SRhi8GeMmPCDOo4c+zXmzTPA&#10;3m3yOTOxdN5kbFtPa7Z3M/Zs3o71S1dhy3ITmK+eju3LJmGl4XCYTv4BK2aPxJJZI7B21ljsHz8O&#10;7kMWIW6kHdLljtgEKI/qogCSHET7VkiFyZ/ohzyBiAoUM8YTW4zjMGR1OVaY5sB9vD+S10YjxbYc&#10;RzcWY9nWBlgvK0L81Ai+x4flz+JnjOdn8aIsJkRlDOVVDOW1DOUNokCGVCCjHFqjXKVAauqOUYkC&#10;SKbqyDhOP0Bq/Ee6b/ospDUPtCaCBtPjhRpA8lg1FObWoce4CrcIUMfMQlq4bFRSgXIJUNyPrgj6&#10;1g7ef7BE1PcnkWXgiQI1BqQDSPaCkyk8hF1uFSkNBP0M7C6xb0p9KggP/0aqzgMFTQMB0h8beOTf&#10;uYxKqduZZ/BcOE2FmIPWaJ04tS6I4OhL30QYPA6kKdAdvN3Ex7Ryv9k9xaeiHnWx99GePb1bhmf3&#10;ytVR3cWuswC9LTnoay/Asx4+31eN21mR6Nq8H5/W2+CvG+3wkiA932mLTzsd8JurB94Vp2iNBtm+&#10;StdEUNXF8xuDALpwyBbXzoWgNKdZ1XnnANhan0NERCKsDtlh1ixDWFjsQlh4BOxPumDFkqW45HgC&#10;ndVVaM3JR2V4OB43VROeBrxpa8Lbmjy8ygnBi9QreJbiicep3ujNjML9yjLUl5bB39cHlof2YtOG&#10;1TBbux07Np6D5Z4QHLGMhtOJHFx1b0OgTw98vLpxyDIRs+ZYYPx0Q0yaaYAxE3/ApGnDMGXGEMye&#10;MwZLl83G8qUzMH36cMyeMQK7aMvOOJ7H6eP823eFYe+GU9i9eit20kKunzsWq5iJ9s2bin0zJmCf&#10;wSgcHTIG3sPXInm0EzJGX1AqlDP+Cgom+xAiAkSICib7UYUIj9wEi/BEjb6CrYszMWR7C+YtKcL5&#10;xTFI2p8B772l2GBWDjOzKvjMjkXWBG/kjpPbmQh4vsgby8+hWhXRFpXxW71yWgyqpycwW/DCZA5q&#10;NsxCq6FAlIdOkxJ0EiLpwN2WaTu0XzKOI1N2ZGC0dxEvyMUEZXELnrC0LKRln4H8Q3jmEbR5zE0m&#10;tbhrVKkAkgzUOCULFWPjkT3CDzE/OCPwLza4SoBifjqFbP735esAGlgHFK8aCFr+0bWv5xXipmmJ&#10;DiBRHw2g+4upkIRHD5CAoy+xboPzz4CNGwBI2TiWXn2k1EDqoAwkR1GgNzx+3HQPH+168TCjGc3l&#10;VPVSfjkVRaAsPxSl6dfQHXMNvdHBeBjgjyfXruFZaiyelqbidqgPujftx8/rj+HXDbb4uNoKfzOz&#10;wX9udsB/7HDEX8974U1ZJp7dLte6d7fKlIo9Enunyz8KoIRLZ5DJi7ogMhblSWkoS85Ec2kV2urr&#10;kZuRjfNnzyMoJByFpTXwDYzAlg2bcMrqAFqKCtFVXI7mqAj0VRThZWMdXtSW4W1FBl5mBeJl4nm8&#10;Tr6Ep/GX8CTJC32FcegsK0R5fhnioxPg5uIAi73mtDw7sW79bhw5ehr79rti5/bT2LXDHVs2nYWR&#10;8TaMmjgN42aMw1zTKYTOkCozAxZbjWC1ZxVsrXZixTJDTJ06HKsWz8Cxfdtx5VwEgnxvMn91w+FQ&#10;JQ5ujMKulXZYb7IA22aMxqHRI3H0xxE4+t0wOPwwDoEjtiN1jBvSR59XEEkOyp3gRXB8FTi5BEHg&#10;yRrriXS58a/BFewyK8HwA7cx06waF/YXIvpgLg6tyMayzTWwNc1EClUnf6wHwZF7oHqryhnjQ4Co&#10;bLRzpVPCUMELs5oXZh0vTO1GwLIdbyYzRhY65xaja67MutaWK9ySZoIsUTCWWdW8WKlI9xfQIhEk&#10;GTztI0zPltIOLevgsZ1QtSmIpKWtAJqrA8iQAM0gQJMzUT4mDhnDr9K2OcLvz0cI0CHED3Ml6Fc/&#10;U6D+WdiSf5R90wBS+WcB889CbQKpAmixAKSzb4Pg0e8LNxggBVG/EmkZSF96iDSA9ONA+vwj1o21&#10;qUetEfp56308suxEvEs4Tjsfw4kTB3D48C5eS1tgtWMDcjfuRd8OO7zZdRJvtzni6W579BywQ7eF&#10;NR5uPIi3qy3xfoUlPi63xK+rjuBvG+zw2+YT+ECwntu74X6oP3oig/AoIRx95anqjt8CjnYLySJ8&#10;VRFxDXWxEejITEVnfja6CnPQU1uJ+w0NuNPQhOvVlchJz2Sgz4KfH4Pz+i04vtscNVnZuFtTj1tp&#10;CeiOI+Ey6TQrCu+KYvEoxBW93ofxItoVL9Ov4GmKO55mBuB2XhJKk1MQ7huMI1b7sW7jalgdt8KB&#10;Y4dx2M4Gm3ZYYOGyLTCYaIRvhxtg5ty5WLByEUwJx/49C3DJeQPO2a/HKet1sNlrhgM712PlMhNs&#10;NFuMs47WSAgJRFZSBfKzH6Ks+A2S4h7h8ukunLSqgPnS09g7ZxEsh47Ckb8MwbFvhsFtiCHCRxxE&#10;qoEb0kafpQJdQCatXPY4TwWRqJGAI7ejzxxzGWkjLyFqlAf2ba7CiEM9mL2vHa77inHeLAVmq4ux&#10;aU0JAglH1pgrBMaTnyW3rPdC1mh+1hhvAuSnACqZHIZyWiO5tXztDNo4uUfPTEI0U7uTdgdtnAyk&#10;dkkjgfCodT4yEKqWKNDezWZGmlWMTlYX69bsUlo0hnfC8mRxK0EagEh14ubpLVwZFahQAVQ6Ogap&#10;Qz0R9p0DfP5sDZ8/WSFhuBv/Rm8UUi0HANI6cE2zU38HIOafRVr3TTUQlIUTgKg+tG6DAdLDM7i0&#10;6TwaQHoFGgBILNznTQTJPO83S9HGsWRt0KdtD9GyrQYOW/mFbGGOvQd2Y7+lBQ4dOQBHG0tk7T2E&#10;nvWWeE0gft7syM+0wW3DTbg7fS3erz2EV0v24aHhZjwy3IrnC/bg/SorfCJILxbsw13jrfwCY5ls&#10;Q/eyXbh34hT6suNo40oJkVi4EnxVHeSDprAA3MpMRFd6IrrTY9GTn4ZHVWW4X0PrUFWCguQ0RATF&#10;wudyCGz2O+Gs7XmUppSis+IGenILcMPHBTeuOuBx3BW8LYjE3UuHce/CHjwLccDz5Ku4E3cJ7dEX&#10;CWowErwC4X3aEzZHDmMtAbrsfQWhMUmwtD2B7fsO4JjDaaxYvxmjJ0/Att2b4XraGqcc1uOi60bY&#10;H14L632rsXvLCqxcZIQlpoawOrgLCVFhuNncghcP+vC89yWePXiLV09+wcO7v6Cl9iOyE9/g7LEy&#10;HFx2DJbTZsN6yDDYfjsCPsM3ImGUo9rnWgBKN7jIC14DSEoPTsZod9ZlpI+4iJiRF2C1sQKjrO5i&#10;2qEOWK7OgsXcBCzbWIUjC1KRKrdsHO1BaDz4Hq2yCVMuv9nzaeWKmIVKJoagfHIE80UMaqZShaYl&#10;omE6lWhGGlqoQjcIUKdxMeEp5f+8wQvkZNGcTMeRgdEy3JhZguvTCtE6MRfN47NVdc8qIziNCqS+&#10;Ra0DAJnU4ObscrRP1wAqGR2F1CGXEf6dI3z/fFhV8vBzqgOnABonAMkyhlg0zEqixUxHq+Qf3SYi&#10;nfOKdADxGiFAmoXTNxE0+zZYhb6EZyAHDQCkQSTNBIGnu7/erL9FyyatbFq4/vVAPWoi6dvN91G4&#10;NhPOBx2QlnANxbmRqCpJQHNtJrpb83AzJxINlodwY8FWPF26Hw8X7kb7xOW4PXU1ft5og182HseT&#10;+eZ4MGsznprswtulVni/0gYfVh/Hu1Un8GaZDR4b78XdKZtwf/YW9B49hadlWXjcVY7HnWX4qjHw&#10;MjrCvHAj2gedsf7oCPfErRhvPMxOwuPyXGaXPDQWlyAqMAMhV4uREnkTmQk9yIi7ixweG9Ia0B0Z&#10;gntB5/As3h3Ps/zxOukK3mX64GnqVdT4OiLJ3RJxATYI8XKBj5snEoOTkBKXiPPnLyEoLB4RcVmI&#10;SWaOCAzCMbsTsDlhjSNHtuLkiU3wdrfA1cuyh8IWbN68HJvMlmPJQiMYz52FTZvNqDIx6Lt7H28e&#10;Pcfrh8/w5skrfHz5AR9fvMerRy/w6uEbBspfUZjSh+M7QrHHdAUOzhyP48NlEHUbEg1OImWMK9LG&#10;CEDnNBtHFRKQMkZfUpU26qIa/0kbcR6JvMjsVmVjjGUXRjIHrTFJwZpFaVi1oRxnp0cig9BlE7hM&#10;A3mvBp4eoDxaucLxfiimCpXx271yMv9n6yCqJ0ByL9PmfoCK0CU5yFgHkdg4AiQL5+7MkzVANWp8&#10;R6br9JhU06JRYQhI14wS3JlTqTKQ5KHBAHXx59cJUMOkdBSPikDyT5d0LexDtHEEaNhZWk/aeZ2F&#10;G5iFTQUyTFMAqflvugZCN/OPNvtgAKBeXdftcwvHvPaFCn0G0D9loN8BiKVsnA4gWdL9y/ZHeLq+&#10;G4nLouBpfxqd9VnoacvF3dYc3GvPRU9HLm40JiOGX8JhcxehfOJiNIwzRe0oI3RMXIJXy/fh33c6&#10;0bLZ4+XiA3ixaD/erz6Bn81O4ZcNLvh161n8dcNpPF90BPdm7sA9QvRg3i48Zc7uq5W7eZfjq6KL&#10;Lqi5cha34kNxOykS7QFncCfCA/fTInE7NxZdeeloyK9GhG8dYq/dQ27qayRG9SE+/CFSY/qQEXMf&#10;ZTHNuJFYgN7UMLzIDcCbvCA8zw1BTaAb/M/uxTmPPQiJd0RK8mWU8nd0lJahPCsX0aGJ2GFujeWr&#10;N8H+pB0ue7ji2NEdcHHaAb8ruxHouQWBlzfj8vktsD6+CTv2baK3NceePXtw2s0Nmenp6OliwOx9&#10;glc9D/D6Xi8+9D3DJ8Lzy8tPePP4FZ729OFt31vcb38HL6dy7F11CBamJnCcNh8BIy0QO9IRyVSg&#10;9NFnaOEI0BhmIVo5AUkUKW0UwdEBlDziHFKGueHMmiTMtL6B4Ts7MGdBHuasyMeG1UUI5De3gJNN&#10;+LIInrSEBaIsZqcc2jqVL8b50MYFonRisPqGF4iqp8ZShRKUCrXMlJtW5bN4kRKim0a0aSwBSQOo&#10;QlsLZKqtA7pvSts0n0WQ7hGSHmPCRYDE0sncuIcybsTX9MytogUsVVN56iekoHBECBJ+PIvgb2zh&#10;88cD8P9aAyiXdjNvtLcCSFrYMgO7cXaypkBGMoE0HzfmEvB5Jeg21Y3/yACqqM/S2s8A0kP0exmo&#10;v4FAgJ7pAOqHaK1AJG1sDSD9GJCycYNWpf668xHurmmF/yJvuB7jF7TfaYT6uyLIx4l1CteunoLz&#10;ib1Ys3gWVo4fA2eDKUgaORMlww1RO9KEXyjr8NbsCP5jpzP+fdsp/Lz+BD6aObFO4dN6Z+YgZ7xd&#10;5YAXi4/iofE+3Jm0EbfHrMETKtkbDz88rczGV7G0TgknTiL7wmWU+fij2us8rl9zZ7ZhcEyKQbZP&#10;JGK98hEfcgtJkU+RHP0UWYkvUJDxBgXZb5Gf9RqZ8c+RHnATlWEVVK5UvMwNxu3oS/A+ZQErm7Vw&#10;9bCg0tghK9IFLWlB6MhJRjGV4+oFb0ydPgejx43Ghg0mOGa9BiePm8Hz/DaE++9FiM9u+LpvxMWz&#10;G+Fy5gBCooNR19SO0rJ6/v481BWW4DnBeXX7Dj703MFvjx/h04MH+Lm3F7/29eHTwyd4e/8ZoXpD&#10;e/cJaVH3cOpgPAHahTNTNyJy+GHEyd0WxtDCjXEjOAIRlUjsHCvN4LwOoAtqhD6JF1jKUDcE7krF&#10;8hPtGGZ+HeNWl2LiyjJsW5KHaCpNFgHKFOUhNJmjmYOoQFl8LADlCkTMQgXjaOMmBKN8Qhgh0qmQ&#10;unViIppnyJ7TuQqizjnMQkZUItZNqpECSMaG5um7cvzWJ0j3qUQCkMAj4MhRFEnqHtXpPhWrh8p1&#10;kxlIAKodn4yCEcGI++E0gr6xgTcBCvjaWgGUM+qKUiA1D07u0K1mYYuFowLpABL7Jhmt21Sm7wxY&#10;uMEACThfQjQYnsEA6RXocxW62Q9RPzzSPJDss1UAeoDfdvahZVkljky2xsolpljDvLxiyXwsNjXC&#10;ApPZmD97GuZMmYCp40dh2oRRWDh5LPZNnIyL46cjctRM5I00Zp7cgLdrjuJvW0/h37e74tfNroTG&#10;Hi+WHsPTRdZ4utCaeegw+owtcHfqJkK0npbPAu92Eqwznvgq+pgTounromycEWMr5Yj4445IcDqN&#10;aOaRYFsPRDhnIjvqLuLD7iE58gkqiz6hPP8lSnJkn4FXyE55jnD3O4i82I6ysCo8zktDha8brC3W&#10;Ydf+lbhwcR/SQk/iemYQ7pSkE6IY5EeGwZWya2hkhImTR2DHjnmwOboUl9w2wM9jJ9KTvWnPLsPn&#10;0jYkxJ5FY0sd7tx7jJ5Hr9DS3I2y1Gy0FBagr+06njc34lPXdfzW3YaPTcX4WJ+DX5oL8LG5CO9a&#10;qvGxuxufnrzHnevvEObeDLvFF+Az9hiihx5DjGzZO8aZAJ0mNBpE/QCNJkACkdi3kQRo1HmkUJmS&#10;rHOw50QTxu9owsgNlTBYXgTz+elIkIaDqA9zUyYBkhwk6pMtCkSYcqVFLBlDAOI3vKz2LJ9AKzcp&#10;SgFUp+49mqoAap+Tp0qUqJMAdcpSbCPN0sneBwKQNjakVe/8OoJSqzpuUqJGd41EjXiRG5WrUlN5&#10;ZuSjbkKqutFW/Pf8//s1AfrDQQR8c5QZ6LxSIGljF43T74VAsGUnHqVA+hY2gZYWNu3bnYWEcxH/&#10;BunASft6EDT60iuQlNZ9I0ArqTwyH26VzIcbnIF0AJnpAKJF0+DRZh6823RPbeX7YctD/LrjCVo3&#10;l8NplS22rlmJtcsXY+e2Ddhvvgnb1y6H4eTxmDJ6FGZNHAvDaeNhNHMyFsycgrVzpuCg4TRcGjMV&#10;KT/MRNO4lYRiH37deBJ/3+qG92sc8XzJMVq3o3i91BZveN43ZzduTTLD/RmbafeoQBuO4v1uJ3yV&#10;TD+X5HAOcXanEXHEUVcOCD10HGGWtgi1dECw9QWEOQTimmMEIt0LkRTeSht3A5kpD5Gd8RRpcQ8Q&#10;7d0NH+dGXLXPQ+SlawhxOYawM8eQEXQRdZm0g1V5eNxMq9FUj7bCXJSmZSA2Nh0HDtth7kJjbN+1&#10;GE4n1+GMy1qcc90CP7+zCAxwRaCPFUqLUvH42Xs8ePozWrt6UVpQgZK4eLQXZONOQSaeVxfiY1st&#10;XhbH4VW2H96XRuBjRQT+WhOFvzZm4peOevx86xY+3HmMzpIHCNkUjOCR9ogccgxRw+2QNPoU0sae&#10;JjDSjTujGgqpSoFo6caeQ9YsL2QuCEDloWzUuJQj72I1TpjnYt76cozaWIkRC7Ow2zge8eOpNgRI&#10;qY6AI8dRtHQCkIGHAihvjNYmLh7nz6AuS6Zp5SZGoHpyDGqZheSu2W2zswiRtjH8dYFojuwwKmqk&#10;Wbnu/ixUpUoGW/XLF2QlqszAvmNchdtGsoiO4BiW0K5os7HbpuWglhYuf0Qg4r53QdDXx9QgavB3&#10;tkgZeRHZVKDc0T4oHi/z4CQDySzsZGagfw3Q3YUEdnGdKhlIfTRIgb4ESEG0guqjACI8UqvbVekB&#10;ekkLJ8ojAOnzjwycvlN35pYbbd3HB5ZYuLduHYwPSUj1OYfLB8yRHXAeFYwPl50PYbHRTMyaNAGL&#10;qEarqEzLFplgsckM5mAj+C1bgWzjlfx3MEHhXwjRsEXom7sHv22kndvihk9rHfFmmR0BskGfyT7c&#10;mrwBt6duwDPj3Xi79DDebTiGd7sc8VWaiztSnC8SorOIO+6K+BOuPDoj1u4Uom0cEHnkBIIP2sJv&#10;71H47rWBn+UpBFhfQqB9CILOZSPkYgkifWoQF9gOj5NVOG4eibNH3JBw+jDaQi6gNz8ZD+sr8fj6&#10;DTy7eQ/3rnfTepWiJLcYZTXtSM2rhE9wFOydHLDLfBUsLJbj4kUnHvdhrkz4tNuFopIC3Ol9jZv3&#10;X6K6ugU5MdEojLiGW4U56Gbukht9vW6qwruyBHwqCsIvNYn4a1UcfquMwK81SfhrczEVqQSfmivx&#10;oqoJaWuvIHSILSIIUMRQGySMOqkDyJXgSLkhddRp1d7OXeqLzuB23Mp+hL72T7h/8xOqcm8j0DYX&#10;FmsyMHVVPoYvzsKO2dGIo/Io9ZFOnjQPVIkCXaICXaaFI0Rj5Bte9pyWCZsCkSxaYxaaGKVuvdgw&#10;LQkttHFyNwXZDF7ZOUO9ndMAkq2rZLsqyUMy0Col6356WHK8Y8LnjCvQrVMd2UykY2YB2mZoSxkq&#10;xyYgd7g/Yn50RuDX/P/6R0tE/uSoxrlyR1+lSkobWyyczIPT7cRjmIE242y0/64CaQANVqDfUyEt&#10;AwlAokI6gHTwfA6QqNCAhXtDBZKB07cbeqDukyoAyU22dt7HW8sivDnpjl6bM7i5+zieuF1AR3QA&#10;7Pduxor5xli5yBTrVi3BRrMV2LhsIU4sWIS8VdvwYIMlXmw4jIeLdqN9/HK0DDNF55hluDd9C55R&#10;jT6stMEb2rhHhlSe8etwe+I6vDDdi5+ZlX7ZewE/b3XAL/td8VXqqUtIPnmeOYgXPS1VooMbIXJB&#10;vL0L4lgxds6IOnoSEYePI+TAMfjvOQw/cyv47TkG330n4bvfDQE2V3HtZCxc94Xh8I4ziPMNQlta&#10;LLrSE3C7uAjd1XXoqmnCzYZ21BbVIDMuFbnpBQToBlpuPkF5/R3ss3LA5FnTsHPfFgSGRWGt2S78&#10;2x/+O/Yc2IaqhkbcfvAKHd0PkZuUhvhLp1AYxH+0yjL0ZEahJyMcrxsrCEgxPlXE4peqePytIR3/&#10;Xp+MvxOmX6tY9an4VJ2KOyFUijmnEPLDMYQToLAfjyJuhAOtmQvLWR2TDVyRPMoFmYaXUX+5FL3d&#10;H9HX9w+8+fD/xpNX/4mb3e+RH9WCk+tCsGRBFCavyoTZJB+EjTxL9dEykB6enH6A5Fwg8kQ+L1LZ&#10;c0AWrcms57LxIaiYEK5u4ls3mResdOMIkbS0W2dRjWbn6Pa51vKQ6s6ZyFqhcm2glbloQJG0La5k&#10;EZ1MHpWxoxuGRWpnnpZp2aiflKrGgDKHeiPqJwZtWje/P1ohdogz/24BXDIawVYZSO4JpA2iNs8R&#10;gHI+V6AFtIZfAKSm8izRpvAMBkgPkZrKQwXSA6S3br8L0GdNhAEFEog+bn9Ie9eBhyZX8cJ4F94u&#10;PoyX8w/g7ZKDuL2VXwor1sN8xVJsXLsC69csI0RLscF0PjyNluLWkl14v+6wmsLz83pbvF52AA9m&#10;bcStCSvQNWYJgVmOh7O2EJ6dfG4duietw3Njc7xdS1vHSPP+uD/+evAc/u4diq9ij7tRaZypNE6I&#10;OnZKy0E2p6hAzgTpNOKkqExxNsxK1g4ItzqBEEsbBB84gpB9hxG81xqBFvyfYHEC7jtP4OweayS4&#10;e6A0LgkVabkoSclFHq1admwqshPSGOQTkRqRiILsUlQ2dqOhow8xKZVYYbYDoyaOxtotq3DU3gnz&#10;Fq3BNz98jf1WFmhuv4VHz35GW0cPoj09EXRkB/K8z6KvrgoP8xLxID0czyvy8MuNevy1KQ8fKwWY&#10;TPy9KQv/0UiQahN5nopfqvnN7hyI6In8Mvj+COE5htAfjiBmGHPQKCfIxvHJBs6ER+68fQrpy73R&#10;kd2NJ32/4fnTv6Gl9B4aK++j9/6vqCm6C59jcXA5mo0dVrlYMckZ54bYIZVZSeUfpUa0bwRKD48C&#10;yIAAGdDGjfbWNu6QhWvjgtRNfAWiWlq5emahxmm0TdNTaekY3mdk4vpMXryz8/pBkm18ZbmD1E1a&#10;OslFChyW2lDRuFx13QQe2Rtb4GmYnIGqsUkoGhmOtCEeiPrBiQDxi/APhxAz5BQzG3OaWExRINmN&#10;Z4rshSAWTmYh8G9Qi+gGWti3FkgL+3cAEvXRzX8bXPouXB8VSNm4fgUSgAQkDZ6Xa2VjEU2BFERq&#10;HEg3+4Alt3r8uOMR3qxg3p58Es+pGm/mmPO4DW+m7cC7efvQvdoS51ZuxKYVy1RzYSUtnCiSzay5&#10;yJ+5Ck8W7cGH1db4eYMds89xvFp6AM/m7cYr0z14vcCCNu0g3i+3wsuFB/Fk72m8OHQeT3c64N4F&#10;X/R5huCpfwjeVRXiK799NvAlAL67rQnBEQTRrgVb2iGUoIQTGGkyxNpRjWxPKYikYo+dJEyOiD5M&#10;i2fFrHSQF+IBaxaBsrBEgMUhBB1zRNS5K4jxDEDM1WuIuxaJpIh4ZMSkoDCzCNW119HS9QgVDT2w&#10;cfCEyYJlmGE0HRb7zXH+/EXWZRw7ag1XNxeUV/Nb69WvaO+6jxR/f+R5uqEkyAf3i3PxIDsWvZnR&#10;BCkFbxvL8feOGvzaWIBf6nLwt+YC/KOtCP/Rmod/b8rA2/wk5G09i/CRRxU4oVSfkO+tlZWTDeT1&#10;ACUNd0LalLMoO5aIrpLbeHrvE148+RuK4utRltGGB3c/oev6SxSltiM3rRteVytgZnwCh36wQMxI&#10;N9XKFhUSgBREtHQ5BKofIOaMAYj8CFEgIbpGiEJo4yIJkVi5RAVR47QUNE1LQ8t0KsDMLLTPFkun&#10;QST7G4il6zJiLiIwt2jp1GCrKoLF59XWvrNy0Tw9i+qWjgoClD8yCMlDziPqO0dc+4tYuEOIHeqs&#10;tdplxgQBKhYFmhqJGrWQTpvGI5NdpYWtADKlhVQduBoFkIKH4HzZRBDV0R+lgSD1+wDdIECdqgQg&#10;Vetkh9JbLOahjbRxus0VpYUtt7t/vTQLL6YfJkSb8GzSZryYtg2vZmzHp7n78cvaE8hddwAHlq/C&#10;6hWLYL5lA7auWwOzuUY4Pd0EFdNX4tGC3Xi/1ga/bXHEx/V2eLXEEh/NTuDv25zxnztd8L92nsan&#10;/Zfw0CcZ9yNT8NA/AI+yEvGwNBMdZfxiq0zDV85rtsF59Va4rN2BM+vN4b5tPzx2HoSX+SH4WFgr&#10;oBRIRx0VPPEEKUHUSVSKqhVzhD+zPoHIw3YIsyJI+60I0SH472btJVBH7BHmdAbRHt5IC49T8FTV&#10;tVF57rF6kVnYhGWrd8Fs/Ra4Op9CTjovkoZm9N66jds3bqKqog4tbbfw9PWvuHf/OZpL+E1bwQuk&#10;rBh3s1NxK5kZKCsGj3Pj8SgvAS8rcvGhtgDvKjN4zMGvrSX42/Vi/LU2Ew9CQxA5wwbXvj+M0J+o&#10;oD9aI/h7/r0/yEaKx5FoICrkhMRhDsicfRFN7rxIa3pwr/05Htx+j87mJ+hq7kNP12t033iNqtLb&#10;KCm8jaioJuxa5Yqd329B0KhTSDO4oKycgKOvAQXyQN4oUSFmIQWRqFCAujN26Vh+608IRc2kaKpQ&#10;vIKoYapAlEpLp81SaKWdazekEs0pYBUqJfq9krzUKdaN6tM8I4ufk4bqCYlqBkL2CB/E/+SK8G+P&#10;w/9ra/jqpvFIPpMxoAJRxUkhqJxGmHUzsVvVNJ7PAVIKRIAEHn19mYH0AOnVR4NowML9VwApBdqg&#10;3StVbrYlJWNAshvpq7U38dQkGM9n7MDTqVvwZNIWPJ60kRBtxbvZu/H3VcfRt80Rp2nl1ixbjBNH&#10;bWC1dz+WmBpj3xJTRK82Q+vKXcyMO/GWSvTLZnu8XXkYH1YdxV/Xn8Avm/h4iwMeHbqAexcj8JDX&#10;Zd/1QrWpSF83/9tbC9BckYqvHJZuwGHT1Tg4dzmOLFwLx1WbcWrdNpzesBPnt1rAc9dBKhQvtIM2&#10;iDp8ArF6kAhQPC1fHNUojmoTd8yBWUkDKdzyGPPSEVzbbQm/HfvhtX0frhKmMEc3JHqHIJ2WLjUp&#10;G6HBMXA97YnNG3chOiQMd9pu4P71LualWtxpasTznl68ff4Br1/9gpdvaaOefcLNlna0VZTh9YNe&#10;PGtpxb2cVDzMjsPzkjS8KM/FC8rq+8YyfGwqwbv6QvzcWo5PraV4U5aFFlcvRI8jQAQm+Cf+N/14&#10;GEHfH8K17w4ifChVyOAkEqSGU43GOSN/Ryhakltwr+MFuhsf4kHXKzwkSDeaHqO2pBu5yQ3Mcu1I&#10;SLqBgzuuYNO3m+A7wh6po89pzYNBEOkVKGfUZQLkoQPIS6lQES9YuZV8CSEqHx+M6om8cCfFom5K&#10;AkFK0lSIADXPzEALM5FAdN0wX90PSG5pcoOwyPE6lUnd3oSqIzfYapuZS/XK5OekoHJCPIoNIlTz&#10;IHnoRUT/eBIh39B9fG2l5sElKoCuKoAKmYEUQFQgAUjmwWmzELT8o1k4UaAq1cLWwzNYgaQeLxvo&#10;vPXpjwoiTX0UQAoisW8D8PTbNx1AenhEgUR9Pu16hBcrGnBvkiv6JpopaPpEhXh8O4eqMmcP/rbc&#10;Bn/bfgb+Szdh/UJTHLa0xt7d+7HU1AR2+7ehKPwK2q5eROMWC7TP34LexfvwjurzZrUdXmywxyNz&#10;F9yzvIDHNp54fdQLb3mtPu8uwxPC84zHp7cq8PR2Nb66umY3XJdvgdW8FbCYswj7jJfAasEq2Cwl&#10;TKs3wsVsG85tMocXQQjcS9tjaUtI7AnSSQVQPGFKsJU6iUQBi5YvhooVYWXHnHSU7zmMAHNL+O48&#10;AO8de+G5fS8u87E785PTVnPs5zfEeWtbFCcmoq28Es052WjLTset8hL0dbTh3aOnePvsHV6yXj37&#10;iDvtN1GTk86LuhNvnrzA686beF5Thue1pXjVWI13zTXMQo34W3cbfrvZip87GpS1601NRtZmF4SN&#10;IDw/WiFI6ntLqtFBBHx7ACE/WCN2pL2aG5cw0hHxckfuia4otIxGU2oL6jMb0Vndg/tdb9DR9AQV&#10;Kc1IupCOtIBy5Gf34IRVGFZ/sx5Xh9oi1eCcmonwmQIRoFylQO4EiBCpLHRF7UFdONoPRaziMQEo&#10;Zx6qkrb2pChl5eqmxKsBVpnm08hMJPPlBCS5fWP7HIFIA0lusKWHSkrO5TaPTVSfuqmpOoDCkT3S&#10;BwnDziLiJ0fVuvb9+rBajZo04qw23YgWrnB8AMomh6JqWjQBopUUgIwIkK6BIACpBoIMoH5h4aQU&#10;QDr1eaxTnr7lg/LPIICktEbC7wAkY0E6gAQeGUSVu9F92P4QffMzcGvkfvSOXYtnUzbhCevlzB34&#10;2fQg/rbkKP6+8gT+Yxv/P2w4jANrN+DgQWtY85o0374Vvped0dNWgEfteehKDEDFvoMonLEabUsP&#10;4cauC6jd5oKaXa5oO3oFPaeC8dLaF2/PXMOLyhw8ITgDVYmvri3diaC1FvDatBdOKzfDeuEaqtFK&#10;HDReikPzluHootVwWLkBp822w33rXmYlWp4DApEDoo84qjwUa0MVYiXYOCPR1pVHFwJ2SjUdIg4R&#10;pH1UIwsNJJ8dBIkQeW+3IFAWfLwXPrsPMDPZIcblNJLOnkGxvy/q4mJwPTsDd2jX7lbX4W49//E7&#10;7+DJzTu4XlqIyrRk3Kytw4ueh/j4oA8v2tvxuLIMfSX8jyzNxqvqIipRBd61VOF9cyXuhCcgYtpR&#10;+A+x1CmPFQK/s0Tgt8xsLDnKuFCigaOaHycQJTAXJRqeQe7JRFReK0VDeC0qgwl58g1kO6XCa+oJ&#10;hGz0Q1LYdRw/koBV326Fx09HkTLyrDaFRxoIAg/PpXJZeQaEaBTPCZECSGzcKB8UGvgqiEpG83/o&#10;+BBCJA0FXsCTYwiRNktBWtyN06W5IB06TYlkrKjNUO6FmqeqTYpwtc6S291nE7hM1NMCVk1MIKDh&#10;yBx1lV8Obgj/kflHpvFQfQK+PoIUAYgWLlcaG7KhvNwTdXqsbtGfAERrLfsg9HfgKhRAYuH6GwgK&#10;oEb0UnkeEphHBOYxYZG8oy+xbsq+6Y8ESMZ9BBw9RAKPGgeS7CMWTgFEeDbfU/C8NLuNe9N9cWvY&#10;GvSMXoVHE9fjOW3cy2nb8cF4H/5zzUn8w8wZ/2vbebQf8oDzgRPYzy9+F+dLCA68hka6FVkY11qV&#10;gKJkH6S4n4Lv/JWIW26B4v2XUbD0KEpnb0OF6S7UmTvgrqMvXl0Kw0t+cT+5TeW5VYWn3ZV4xuNX&#10;gUt3IHDZTgSu3o2I3ccQaeWAK9stYb9sAyznLsM+o4UEaSlsF6+By5otcKfk+Zrz23vvMYRZHkeU&#10;5CPmIAFJD5AeIrF3YvvCaP9CDxxTIAXusYK/OW3hzn3wJUh+2wjRlj3w2mIOzy274LFlBy5v3gaP&#10;rTvhtXM3/PcfRJSdLdLOnUWRvx8qoyJRGR+FXC9PZLm7ozYp8f9P11+Fx5FmWduwz/53eorMJGZm&#10;ZmZmZmZmZmZmJluSZWaoMjNKZoZi7OpqmJ717ycy03Z3z3ewr8hMpVOyFHestfYDQcpwHLfOXMbq&#10;qbO4u3c/bs1M49boKO5PzuLh8grWFldwprgfreKRaNgciubtdNKQdWskgBo2hfFqYyiXh/pFk3g2&#10;jgFEKjSulI/dsaMYDexGj24BOhTpomFYgl7VXK6L1yCRjnjHflg5D8JWOBYlW2PIDuXyZnZTvVci&#10;cTpSMQViADEVYgB9yEJ05edDtI+y0CG5TspCvTjCQUQnssLgBzUiS3eSIGLrhwRriNgdudmt7RlY&#10;pwmak6rTBM4kjrJbpygMYy/bA1u8BRPCZejfkY2OLakEThyqP6OLxwaCXqTwPUDLbCmDAn1/AuiY&#10;OmUwbhrPHAcQz77txTU2C9uUNwvhY/Vh8AhqldSGASSARgAMyz0fqw8HEF99BArEAcTPP0+pXrjd&#10;xmv3Vbzzvos1+r4XJTJwWdgC18StcEfaAY8IoOeUh56r++EHyj+/ehTit4AKHAwvQ5BzCOwcPZCZ&#10;kY3ZiWGcofC/e6IJJTlx8He3hpOVAcJsHdDkGY2DjjG4bhaMG8ZeOKvlgIuOIbjf2I6X+5bw/CTb&#10;YGQ/B897gOpNPdFk5oU2S1+02QehxzMKE1EEQkoOqoLDkWhljygCKELXDHGG1si2JYjcAkg9wtAc&#10;SEGc1Kg7koFEti6GWbgsXpECDZLN66PXWaeuOyKBA6k9JJbgiyKIQlHnQ+pDxdSo2sMfFa4+KHPy&#10;QImjGx3dUOrkSo+dUebsigoXD1RSVbl6otKDlTsB50Y/hw9qgknVoijbpJClTC7BlH8JRizoZzFP&#10;x6hjIXqsstGum4ymnWTXyLY1biNwyLoJ4KkneOo2BBNEwejcEYNB8VSqFAyKJGJKswBHilYw6d2D&#10;fvqj9W9P4treA0KpGNqZTFBmIchkEOr287CTKUTRllh6TxrGxfI5gAQlAGhOrAQLoqUEEE+NeFbu&#10;A0CseCrUxkHElIg1FY5QJjoiP0ggDeGo4giOEUQnyNKxOqk2RcCwmubXFNm2cYKPlFNugLJVD32/&#10;VoKnCkM76PexLYMuFslo3MAHaFMsxkQLMS9VjV1sTzi+ArF5cAygU1pTvDGgjwDiljFwM7CP8cFh&#10;ynOSrBtPfTgFYh23/4BH0Dj4MHjKZl8/+wgeDiAnnnXjLByzb5R92O4777zXcEuHgN4ehItCprgi&#10;YoEbYra4LeOA+0yFVL3wjUkM/uxditcxLWgMKISvawBiomNQWdWC/LxS+Hq7wM7OGKZm+tDV14Se&#10;njocbSyRauqAg6Y+eOQQhufEwapNIO65ReDxYDce3zqC+1f3Y42KA+gyH6BGEw+0W/uhwzYQnXZB&#10;6KJjP/2jyaRcTBdUYDS3BI104qdbuyLGwAqJJnbIISUq5yCiE5GpUXAcOsIS0RORgr4oukITSIMM&#10;IGbvYtM4FepmU4Poc9qCeQA1B5ACEESsGnxDOCtX48mUyJcg8UalqxfKXdx5EDm4cFVMXrbE3gml&#10;Nk4oY0dHF5Ta09fsnFFs60pfd0GNvh/apKPQLhKNRgKmcguBucEf9dsIHioGTuNW+p50rN9MRQDV&#10;UQaq2UDf/wtSPHrcI5KAQQmCSCQZk9qFOFJ9CDP+gxiSImtKtm5AOIVUJhWjpFAd0nkIMB+BnOMe&#10;WKvUonBLHLq2JGFUOBtTYkVUxTyASIU4NWIAiRFALAtxAFWQMpASiVWTnavlalmcqVAL5RbKIfJd&#10;XFPhkGwvVR897icwBnFEaRTHKBdxpTzGlQCo4wTXEXbXO4Jun0wvliQ6MCNKVpPUZ2BHPtm3DLRu&#10;TkLD+lhUfUYXwk1xPIDYLAk2Q+IjgI6zmdja/EFUAog3A2EfBxC3iYg5v3nwbwAx9RGUAB7BkQOJ&#10;rz68/eD+Nfsw9eGKKQ/B84JrXd/gum9vfe7jvukILkv74byQBc7vNCOQLHCBwSRqiUeqHvjWMRXP&#10;AkqxO6Qa8b6ZSE3JQlpyEnx9g2Bt6wg9A33o6GlC30iXIDKGgRHbMVcDNvoa6KIL+G3XCLz2icNj&#10;rxjc9Y/Fo6EuPL1zFPevEzgEDQPnvQIVqFmiUtcRLAt12ARwAPU6BqOXPqQ3mJQjJh09iXTiJOdx&#10;03mybVyRZu6APHsPlLkEoMqDrJhvBFroa5waEUQ8W8dASkd/NKkQQdVLr3cRZDwFikaTP2UPfzqp&#10;+UcGUj1TJLJ0NWTnqt14EDHlYWpU7kzQMhVyJRVyZuWOCnq9woleZ4plT7CZu6BWwRttlHNad0ag&#10;ZlMgSj/xQM16fwKGoCGAGrcyiAQAkXJtCkbtRvqeGwIIIAL48wA009cGxJIxKEqQkF07ULoHu0Mn&#10;MCKbh8GdKbxsRDVMILXJFsLPbBjSLsuw1utA0fYUdNLVfXh7BsaFCwigQkwTSLMSfEtHADElmudb&#10;OZaFuK4cmwVN+YRXtVxX7gDb2J2tGyIVYrMUDsr10ZEgYmpEtuyI4jCnRjxFIqD4dURpGIdJqQ4S&#10;bHvZ/U8l2wigOgKe2Tc+QFsSUb8hBlWfh6FlczwHEDfNiBsDasF+LgPxADpFAJ3TW8B5thMPAcQ6&#10;cJx9Mz2KWwKAKPuwxsEqHx5m3QT1MTjssUB5ePaNN/ftY+smsG8CeF5yyxfuEjz3uHsIPbbrxCun&#10;FLy0i8dDtnJU2RWXJG2wpuqJr+0ScNMmGnXqLvDWc4K1pTcc6Vy1srSCsYkxzMzNYGpuBDMrI/j4&#10;+yEpqQARkRnwCwyHiaUpYvw9sUgX+McB8fi6pBKvpkbw4tQePLlxBA+v8+AR1MPrhwkgYzdka9ii&#10;QMUSVfQNOTWy9kUnwdROlq7DKxLtgXGo949CXUA0N8haRzkm394LeTZkt5z8OIiYEgkg6opI5Kb+&#10;9LJGQxTlIMpVTJ26wykP0dfb6H2sqdASSP+GjkyNGEQNvsGoY80FsnPVbj6ocvMiYCgPETichWP2&#10;jarahVcMpGqqSqoKR1IsfQ80SNHPvTMKDVuDUfaZFwFE72UKtDWEioFDoG4mxdsUwoOHqnojXQjo&#10;PdXrA1D5uR8BR5+xIxr9UgSKZTnmM6exGDWNMcVCsm08gNjA67AwBXG5EviaDEDKfg5Wuu0oF0pD&#10;N0E0sI1y1M5cTIgWYFKsANNsbOgjgOZIhebJys2LkhKJsrGhKio6gVmJ8uzcPhk2W5vNUGAQUfbj&#10;ipRIvp9qgKvDpEYMlsNKVJSRWDHlOUBqtVe6m6xhO+bFGjElUk0/D2W3bTno2JpGCpSAuvXR7wEa&#10;pZ+TKRA3jUeOvi8DSJUBNE4KNEMA7cIFg0UOIDYHjrcHHAHEWth8BVq1pNzD2TceQPdtvuLqY4A4&#10;9SFwHtt/qCf/MfuASgAQFQPojddtvPW+h3Nao3QBCcFty2C8JXX5NjAX3/jn4WufPHzjm4/vQ0rx&#10;yCMTDQSQq5Y1DPWMoaOtC209PRiaGJHiGHGKo22gARMLUzhSbHBw9kYAOaOQ8Hh4BfkiMyEcxykO&#10;vJwaxrObR/GIg+cwV4+uHcZjfnEAlVv6odjIHbnK5shRMkOVvhOaTN3RTNmoy9IfPfaUC1zD0OpN&#10;AdyPTsxAskZs6o5fDMrdQ5Br44lCBx/KJHTy+xAIBFkr/TDtofFck6Ergtk3gocpEAcQUyGycqRE&#10;rKkgaCy0sMFXZue45kIgKZE/FZ3MrJlAasSA4pU3aulYQ+pUQ1aPVTU9rnTyQpWGDxqFQ9GyIwKV&#10;G/xQ8N+Uoz6nr62nz9kczFUtKw6cEFIoem1TEB8gP1TQ+8rX+6LsC/p8Uq8uqUQM21RiNm0Cu6On&#10;MaJYgMEdpExk3wZJfdh4Uad0LhK0amGm2wQPuSLU0Wu9O9IwuD2dYMvCmEgexkXz39u5ab6lY7O0&#10;ZwmgOT5ETIkWCKQF0UoOJM7KsQFNmRaqVm6+3D7ZTgKqi6qbqgf7GVDypEwKfTjI7vpAx/30fB+9&#10;viLThSUpgke8GdME5LhQOQa256N7WxbatqagaVP8vwDEUyBSPwJoDwF0QKkbR9SG+ABN4yzbypcA&#10;+riBwPIPg+cOs24cPGys54MCMXgeUL0Hh988eGhHRwaPA6kJq38DiJu68xE8r9kNhX3v4KnTDboo&#10;FGN4gx52CevglJojHjrH4fvwMnwTVoZXQQRSSAl+iK7Cg4hyTEfkINo/hsCxhLqmFvSNjWFkZgJd&#10;Q21o6qjRa6rQ0NaEurYKva4HW3sbWNpZwCc9HLVV+Ti/fxJPbx8jtfkAzAOC6RED6foR7rV1lQau&#10;qDQii0TqU6BuhRxFU5RqWKNazwGN9HqnlR+GyM4Necagxy8O7cHxaA1JIFDiUU1QlboGkRp5I9/O&#10;CyXO/hTs6aT0oqs839a1MVgIJqZM7fTvOqjYZ7SHsM/iFbN0LBcxO9fgE4IG70Cu6r15ENV68KqG&#10;8hGrOioeRDyAWGYqd/JErbIfGreFoo7Up/hTD+T9lwvK1pMVJDiqCRxWHEgMGgKomgCqoseVBFDl&#10;Bl+UU5Vu8EHJF95UXqjbQXnIrAgzyWPYn7qIUeUiuoInoJ/gYY0EtpaoXzwNjbKZKFDMQolsBjrF&#10;ybbuIIXaQQokxKYF5fIgEing5skJIJoWJZBECSRuCQEPplmRMgKKWTq+Gomz/QnohJZqwh7pFqxI&#10;txJMbdhLIK3IUBFM++S6udpLxZ6z2kNfWybgFun9c2QFp8Rr6OcoJYBY+zoTrQwgguZfACKryQBi&#10;GYhrIvABOkYAMQt3lizcRYMlXGYACXYhZQ0EC576MIB4g6YCgAge27NccQDxrRurh/YEkAMB5HiB&#10;d/xoAR0rtv+BACCueeB1F1/7rnHfd2pnMPo3KGFsswpmhTRxSNEKF/S9cM00CBctQnHQMADH7aJx&#10;zC4GizG5aCipgqenL0xMzOAbFA7vgFAYmBpBS08dWjqqBJIyAaRAJQt1LRloGSjCLT4A4RXknCaa&#10;cfPcMp4QLA+vkW0jYBg8nBJRcQANuMSg0YQURJ9A0qdQrmWPXEUTFKuZo5wksMHEFf2Ooeh3Cke/&#10;ezQGgpPRG04WICiJIImj4B9FQT8QeXY+yLX25GxdkQOd0K6UK7woZ/hGcqrEqoWUq43g4RUDh7W2&#10;eUrUwnIRKVGDD8HnTSpESlTHxom8AjhFElSdJz0ndWJVSyBVcwD5UEYiq6boi3qConKjPwr+5I78&#10;/6ILA6lKJcs3fHg4BeIgEsATiAoCqIIgK2PwEHBFX3ii4DN3FG/yQYNOOmZjh3CkaD+GNIoo38Si&#10;Z2ciFVlUgqiPQSRBpUg5TzEDPWIE0HZSqB1sSlAWVQ4H0agwD6JJskpTdLWfIpimRQgkKgYS7zHB&#10;RAAtiFZxtYvlIQk2a5s3U4ENtO6RIkWSbqNjGykUHaXbsUzPlwgWQe2WbMYueu+CRCOpXS2BW0k/&#10;RzEBlEsKlMlTIIKm9otIsqyk2Jvj6D28DLSLD5DAwh3ld+F4CrRMAO0jBTqEm9wGIpR/PgKIA+dj&#10;9SF4HrLdR/nq84TNOGAqRIrziKB5ROrD6gmb8+ZwhatnjldJga7hhcuN9wC99bmLdz6r2Kfag6aN&#10;5ujfrIj5nVpYENehi4UBjima4YC6HZo17BGpZIEAJVNE6zmiv4h+lyM9yEiOhpOLE/yCIhAZm4lQ&#10;yuVOXn7QMdKFho4StHSVyeKpQFNXnp7LwtzJFC4pwYipSsPc7h7cZ103guUBQfSY5R8GED1/TMq0&#10;7lLLEJbiytFpH4lqIwrhJi6oIBuXR3auSNUS1bqOaDX3QS8BNOAei273GHT50FU4Mgc9ccVoCEkn&#10;WCIImkCycz7IoCCfYe6MPNuPFSmM7B2pC8HUzEBiGYiqmc21C2ZFNo4NtDKA2NQhqjpSIq7N7R1E&#10;QAVxytToyy8CrIG9zjUc/LmqJIAqFUmVNgah/HNfgscdRZ94kS1j6sIHiFOeD1XFh6ecvl5OADH1&#10;KSaACr8g9SKAcjd6oVotEVNRAzhYth/9WsXo2BSNLrYUgordAp+NBXWLJaJPJR2dSqno2J6I3q0E&#10;FCnQ4M4MUqIssnLZHEhjTI0IpAmmRiKFmBAmkIQJJKZMIlTCxZgVLsO8SAVXAoiWJHjjQ0viDWTt&#10;2LGRjlQEyG6JJoKFjpIN2EXvmaf3zorVEpQ1XO4ZI+vGss/gjgL0kX3r2pLOa2FvoovfFxGo+DwY&#10;zZtjOYBYBmIALRFA+xTYXRnYQOpHALFBVDaFhw2gmh7h8o+gA8drXbOuG8FjfZYPEOUftvsoWTYu&#10;9/CLA8ieAKJ6TPA8IXCeOFzl6pnTdco/DJ5beMGWb3vyAHriegULxk10HgZj1Mwa81J63CYhpzRs&#10;cErPFa06zrBVMYaaliXkVY3gFRCDXXPTuHxiDwqz46BnqEeKYwRnuuCGRKYgODIdvsFRMLYwh7a+&#10;GpUygaQIbR156NDR3N0cXhkhKGwtwJFDE3jMrNu1g1QEEcHzhAHEFOjrK+TxFldwJL8JfS7RqDF0&#10;RT1loDJSpEItBwrmrqg18kSHfTiGfOnK6p2MLtdYdPmlYiCpEqN5rRhMrUNHRAFloghkWXkgxdQJ&#10;KSYO9NiNwCJb5EInqBudsJ4EhW84N5uBVQMVt76Iex7BKz8qek8dm/rDqRBTI4KGa3eHEkCsyObR&#10;11hxTQcCqcqFlEiRbN7GYJR+6o28/+eGks98SFmYuhBEBItAcT4uBk/ZBn+UkH0rJoCKCKCC9Z7I&#10;J4hyqcrlojEe04/lwiW0ahaicSPltc0R3MyFxvX0M31BJ6BwFNq009GklkxX9ih0boxH92ZSqG2p&#10;6NtKirQtg67+mZSLMulkzsaoUB6BRBAJsSrkdvvhAUQwCZGtI4jmmJ0jiOa4TMSDaJFql3g9WTs6&#10;itXTFbge82J1HDTzZPdYzZLisNkG0wTPhFAFRt7Dk0PAZ6B9SwoBk4iGjTEEUDhdbILRuDmGy0Bz&#10;EtVY4AO0/z1Ao/8JEGfh/h0gXvuaWbf7pDiCBgIPIrJtH9W/A/SYbBuDh80wYPWcAGKzrV+S+rz2&#10;voO3vndx3mI/hr2rMF5HSpoYiiFNI5zUtMcFI2+MaLvCRdkOSuoW0DB2hhZVCCnNvuVF3Lt0DDkZ&#10;8ZCUU4KatjaiYv2RmRWLvFwSgJ5BpKZlc3cR0dFXhK6eEnT1laCnq0DAKcHB3xpBuZGo7a/C+dPz&#10;eHaTQcQDh9k6VuvunBrH21sH8ezIXnxV1oVhCmV1hm6oNfNBqbEnigieanN/tDrEEECZGPHLRLcb&#10;5Rh3uupGFWE2jzx51SCWK3vRG5tPACSg2CkIiYa2iNW1QqqpM3JYo8GRQHKjk9aLsgeb7U1VQ6DU&#10;EjDVpE7sMfecwUP5qZZ9ncCp9Q7hFEmgTOzIZjI0cG1vplIMIvpMV7JziqQ0G4JR8gllMlKgsi/I&#10;vhEkDKCy9aRSTHUYRFQV/NcZQKUEUPF6X7JuXqQ+ZN/4AOV85opSyTDMZk1hV9EiKvUKCLJAvs0j&#10;0D6h3w9VnRSpqH0hGkwzUbudYNoQQxAlEETJ6NnCg4gDiYMpnVSJbJ1QPtfmZvfjGeeDNMHu8kAA&#10;TZHdmhEppSrnikHEunMLBMcc1TwpzLxIDeZF6TkdmdrMiFaT8hA4lHdmJGopZ1XT55fR9ykmJcxH&#10;D6lPJ33/NlLH5i0JqN8YjWoG0Bd0MSKARsUKKC/xFUiOWTjennAMoJOaPIDOsds58hXophnrwH0Y&#10;RP2/AHrIz0As8/xrEUB2PIg4gOz/b4B46nMPb3zv4JDTHLqSitFSlY46Cvld3m44bOeO/ZZ+SDXw&#10;gp6eG0xtA2HnFgwze394hyRhanIEB5cnkZ6aBV0TR9j7WKG5PwX793Xh4NIQLpzZj4nRAdjZ20LX&#10;UBm6BkocSDqUg/T05KFvpAhbf1uE5UWjd6wRty/uw1NSIgYOg4hToOnsFJzf3YF3q4fw9sw+XKrv&#10;wIRvEppMvVBLVU4A1ZqTXaKA1mobhR6XBPS4k0UJysNARBF6AtIwSp5yT2kZDjc2YrmsBn30vNw5&#10;CCl0JYjRtkK8vg3SLVyRZ++NYhfKGu508npSVvGiHOIdysHEjlUECwOsypsHWBUBUkOv1dFjpkoN&#10;BFsDwdPoR1d/KjZBlSt6fw3ZxWp5Np5DCkTKU/jfnpR//DlgeAD5oWITAbyZAKJij8soK5WS8nDq&#10;s5EAYupDAHHq85kbctZ7oNk4CydGz+Lo+AX0x4+gUCoSKZ86IfUTJ2R+Qiq9nnKSehLa/CpR75CH&#10;Wok4dJAl6mIKRFmjd1vaexXqIwVgNbidstFOUiECh1c8eFhNCRNAVDOkQNMEwDSF/1lhgkiY1Eik&#10;kl6vwoxQJWZ30mOqqR3l3D1+BMW6beP0/jGhUvoexaR4BQRQLnrpe3YSvP8OUIUAIL6FY+NAAgXi&#10;xoHYpvJsNSq38T3rwn0YA7ppygASzH37MHWHB9GXnH3jlUB1yL5R5nlI8DCIOPvmyIryDx+ep5R/&#10;nrOFc2zJttddUp97uO91CUsxYxitrURfM+XJ9iIsdBRiMNwPyeqmsDP1gXdQKmKSihASFQ8Tig/e&#10;lLcnx3owOtCC2PgsOHhEITLLH30zaTh7eoIyzTFcP7sHXS2VcHJyQkSkL1Io9wQHucDexQSW1low&#10;0FeAiaU23MK9kFKRhbm5Xtz7ahn3z7G73PGy0LouuwCMRcbjzGQzXqztwXdE1a3+ISyHZaHDwg/1&#10;xpQDDOmKq+WKAg0nNFgEYsCbToLgQvR4p6PDNgxdTgGYjo3Bqa5iHO8vwb56+mPkUV4IT0WmhTsi&#10;NM0RQd403sgBGWTrcuxIkZzopHX15yaoMpjK3Cm70GNW7DlXDDAvsnLeBAupEmf52DojAokHEIFF&#10;xWxhrT2plTRrT9NnfUEwUP4RAMSzav6c2lQyiJh9Y2BtIuVhtm0D/f+oCjn75oU8pj6fuiJ/sw8G&#10;A+px7/xT3Lj2BpeOP0RHQAMyRP2Rs8MHJTuDUCNB9lM/jQDOR7l5Oqpk4tDOB6iHAyiVUx3OxlGA&#10;H9yWza3FYbdSZKrDKZBICSYJGlZTBMyUEAOnnCv2eIagmOWK5aIarju3IEJWTbiavl6JcYKIbZI4&#10;srUYQ1sLMbAln1db6SJH1o3LPsy+sfGfLUlk2chlEEA1n7MmAtljej5KOWxOgm3+yLYf5q1GZUsZ&#10;2ERSth/Cl1pk4XR564CYfeNmYJsyC/fx5NEPDQR25OwbaxrwlyuwNT+PP1Yefj0VAETwPCX1ec42&#10;kCf79sb7Pt74r+J66BnsLu7GeHMZlsdacP7YJA7vakVGmDfUZHWhrO2EQMrkDU1dSExKgr4FARGX&#10;hKN7J7A024HgkCDYu/mgrCEPK4e6cf7MPO5c3IvlmU6EBPsjOCwUC9M9OHlwArsm21FPKpeeEogA&#10;P1vERPkhvyQf8YU5qKgrwbG+Dpzt7sDdL/fj/mXWhbML4bpsg2GxODRQhef3F/H92nE8GB/FwcR8&#10;9NnQFYogqjL1RZamE3L13NHpnYahkAJ0udDJQq+3GLthwMkfw+GhWKpKw8meAhxvL8BiWS6GU9I5&#10;6xahZYFgNSNE61ki2cyRm/nNQMp3JLVw9kOhiz+KKCsVuwWghN7PwColpWJgVXoylSJIBNmJ7cnw&#10;UdXRazXWpFYSvO4aU5tiykECgFiVb+RlnfJNlIkIIlblBFDpJqY+DB4vUh5PgscTOV+4I5sUKHeD&#10;F5rMs3Fi5DiunHuMhw9/xmTFLAqN4lGqS1dw3UTU6Saj3jITFbYZKDJMQKVCPJq3EUB0onIAbSUL&#10;t52XgQZIBQa3E0DMwvEBmhAuJsUopse8miTV+BggVh8AYh06UgnKPbuoFqWasCTdjAXJBq5xMEmA&#10;je6gzLONB1H/llz0bM4kmNMJ6lS0bCR4NjB4KP+sj0TVZywDhaBpWwJGCKBZcbJw9Fls/+59Cl04&#10;xDZ8ZBZOfRJnNOdxyYC1sFkDQbCE+99nX38AiJd/+BaOoHnMzzz/mn34ADnxmwesXG7gGQH0wpMN&#10;nK7hTeAj3M+6hLMD09jfVIlDjbU4PdOL6swY2Ombw9kuDC6uKUhMLcPASD/8g0KgY2WP3NJiLM52&#10;EQyxcHXXh4evGUqr49HelYPhgWIcWGlHY0M6vPzcUVtXiP1LPZgbrsfJvZT5Do5j/+4ejPVXY3qw&#10;Fcf3LWB+9yh62xqwKzoTe92icKV3FLcnZrBu0i0OY65x6HWOxGBgOA71FuPp2hJ+fHYUL/dO4VRW&#10;CUFEQZ7CWpVlIPJJgUqcY9HknYpmmyCyOO5oNHJBs5Eruuz8Me4Xi10R8didFIF9eXE4XJaN6cw0&#10;lHn6IEzHGL7KugjVNkWssS2SzMkKWbkgg62IdfBGLqlSARWDiUFUQgCxIxuwrSQlqiK1qWEgMdXx&#10;Yc0G1nSgkEeKVGVCOUiUANocwuWd4s+8OWAElq2MAcQ6bqxlzezb5kCCh0AjgIo2EsQEUQGpEFOf&#10;7M8JblafEkTbfNDiWogjQydwmRSoN3MIufqxKCWIaq0p89hkoM4hC9X2WSizSqOclIxWiUSyTMkU&#10;2pPpSBbuY4AIniGyVCOUgdhe1OMiBNBHCiQASFACgGZ2khKRRZsTrsI8Kc+sUBVmKf8sSDRgUaaJ&#10;qwXJekxRXmL2bXh7Aac+PVsy0bkljWsetGxKJIBiULuefl+fh6LisxCUfBqI2o2RGBLJwywp0IJE&#10;PXcXiRW5jn8BiCkQtwKV2TfKPh8DJIBnlYPnQwv7Y4AE4AgeM3CeOF4meFgRQJwC8QB67nYLL8m+&#10;vfMlBQp8iAsRxzGdVYelsDjcTS3HuYJylDh6IMrQFeV0Ma/0y0FncT12kWVzs3eHqY0LqmpKkZcb&#10;BG8/LZjZiMHRQwH+wXoICtFDRa0fppcorw9EoqgpDIu7W3HiwAiO7x3ApROz3NjPDaprX+3Bwmg7&#10;9i/0497VwzjW2YoFY08cVnHGFa9U3A3Mxropz2TMeCdj2DUa/fahGKOr+UHyl0/vLOCHp5SLTu3C&#10;udIqjDqSXTKnwO0cjVz3JBQ6xqDRIgBtlJPazDzQqO/CFZvVPeoSjj3+CdjnH4ddPkGYCw/CbGI0&#10;WS0/BGsawUNeEwHqhohgq2CNbJHIgeSGdFtPZJIqZTuQjXL2Rb4LFalTsStTIlIWD2btKCN5UT4i&#10;oKrJ2gkaEuU6BIoQWaqtDCBStE+9UMrGgFjeIVhKKO+wKiUFElQJyz3MvjEFosojxcml3MMUKGu9&#10;OzIJoiyCqFAmFOOpI9jbehhVnuXI1qArt1kS6giaesdsVNploNwqHdWOOWjxLEaXbTl6VPLQI5zG&#10;zUro20Hw7MzilhEM7vwIIJGi/wCIZR6Bdfu/AJrZWUHwsPxThYntlHt2VHAdt3kJsnVUM6QiEyLl&#10;XP4Z3EE/A9c8SEMHAdS6OZHbQLF2QwTlHz5An9EFhY4DQtnvFYjdkpINpB5W5t09ggHE8o8AoOv8&#10;RXS3+BaOTd8RjP+wmQfvwaFiuYeXeS7iAf8ogOdjgHgWjgfQCwLolecdvPV/iJf+97CgP41MjWAM&#10;GrhglS7cb2Mr8CSyHDfCy3CTrRoNLcFqbj1OlVXTeROOeF/6PxamIz7cBj6u6vB2VEKouzbCXHUQ&#10;4KmKwloXDO1PRefeRAzuz8Ohw204f3oOl8/sxleHp7A03Y75iWac2DeOmV5S+cEOnJ8axH7/KByV&#10;tMZJSRucl3fGXa1ArBsk9RlxicaoWwzv6BSJycAYHGwrxoNz4/hmbQXfXVjB7Y5uLASmockmHGVk&#10;3UpdE0mRyD+beFFW8ka7hS+ajNxRZ+CMFlMPDqIV70TsJ3u4m3LQrJ07xr39UOvijmANXThKq8JT&#10;SQ8B7JYj+gwke8SbOSPZ0gVp1q7IsieQHEmVyOIVkD0sdqYTnixemRvZMX5e4hoR3ryuXqUaHbcG&#10;U5GyrCcV4wPEs2o8gIrodQFIrFjjoJBlHwKHyz5U7wEieDI/p5/jM1cUiQZhNGEQK7UHUOdRjlyd&#10;KLJrMaiwTkUdAVRNABWQIhUaJ6DVqwztAbVod6vBoEU1eqUog+wgBdqZjX46SQeFyNYSPKOkPmPM&#10;vhE8EyKUe7ji5x7+cUaEYGHNA+FKflXxi4ARruFUiO2uw+6yMElwTZGFm6B/NyZcRgAVkV3MowxG&#10;+YcyWCdlsTaylWzpQv3GKLJwEZR/6MLzKf3O1odhWCQXC9zm9y3Yq9DB3T2CbXrP4GENhMtsH2yT&#10;Q/ziASSAhy2UE2wU8tCagcODhnXaHlP2EaiPoHjjPjyAnjB4+GM/PPvGGgh3eEsXAh7gpe8qptTG&#10;ELzTDS2K5rhpF4Hvwyvwl4Qm/BrfgJ9iavFzVDV+iq/Fu8Q63IutxNn4UhyMzcRYcDAGfLywQLbu&#10;TGIWriYVYSwmHBUNvug5RBfAuWiU9kahf7YII5PVaG3NJ1tXiObWcrRT9dcXYzo3F0uhSdhnG0Qq&#10;7IN7WkFY0wnFDUVvXJN1x7oOi2B0U87pd6BfItm4EacIDNmHYdQvGgdqirG6rx/fXN6Fn68fwIOx&#10;YSyEpqPJNhR1rgmoc4lHjYUfWix9OOXptA5Aq7k3avSd0UgQjXjEYL9XHPZb+WO3gRNmTBzRb+uE&#10;EitL+GtowkpcAfayGvBU1Uegliki9K0QY2yHBKZIlJEymCLZeiHbjtTBgZeVSpi9cyUFYTmJwcRX&#10;pXIlgmkLPd9MYHzhgyKycMWfU3Dkcg+zawEo+ILUhg9R8UY/Uh+CcyNlHwIob70nN+6TzeD5gpSH&#10;X5mfuaBQmFQ0a4o8+BHUkALlG8ejxCwBxeaJqHbIRJV9JnINY1FokogWAqgtpJagrkBXUBt6tMrQ&#10;szOTrz6UfwigEeECPkAlfICY+vAAYtDMiFZxNUt5Z56KNQ4WKOPsomINBDYetCTRyBVrZU8TSBw8&#10;pFIsA43sKMbwjkICKPcDQJTFGEAtmxlA0RxAVV+EczMRGrfGYFiMLJx4FTe2tMQ2eySAjpN9O63J&#10;trPaxd8Lez9X100Oc7MQ2NKFNUsCx5LA4a82fcQAsjlPCnSeDxA//7CjIPfY/ztAbN3Pda77xtk3&#10;BpDXKr72v4+X3vcwoToM7x2OqJDWx3kTH3wdVIC/JDXhd4LoN4Lot7h6/Bpbjz/HNXKvfR9Vidfh&#10;pXgbVY7v4qrwS0oD/sjqxD8yunEoPBExkYaILNNFTK0pslr90b+vHB27cpFVHwf/1AQEZqUhOoYu&#10;ynSuztG5fFTTDRfVffDQKBqvybK/s8vBE6M43FDywboqTWe0mvmjl6DoIZCGHMKpIjBgH0F2LoYy&#10;DEE02Y/Xxxbw/dUDeDQ3gL2RKWi3jkCtfRTq6f21ln6oJyVqswqgHBRKwdsXNQZuaCRqx7wJIPcY&#10;HHLwx7K3B3bH+mAizQcVwbbw0VKCibAMrKSU4aKkTVAZIZgtJTewRpypI5IsXJHCrJ2NB4FE4d6e&#10;TnbWdHCik9+ZFIUB5cZgInVSoHxDVo2DghvP8UH+514o3kDv2UTQbQ7gWs4MosINTHlY0XsYPBsI&#10;HgIoh8s/PICY+rDK+NSZAArErtw57Kk7gCqPMmQbxyLPOAb5JnEot09HnVs+6twLUUNV61WMep8y&#10;yokFqPWuQat+CbqEMuhEZjmIACL7NkwAsdukjJICjZHy8BSI4OGgYfBUY06sBvPiBA0VBw2bgUDA&#10;LEs1cffuYTua7qHjbkmCSIysmwipEVk9BtDwdlKfbSwD5aJnK2UgZuG28ixc86YY1G2IRA0VA4jZ&#10;t+oN4aSOmdzPwADi8g/bD4HdglJ1Aqc12H1Rl95DxDLQXX7bmlMeBpEAIBte142nQGTX+ArE5rsJ&#10;rNtjUiA2ePqYDxCDhynQh/b1PbzxWcUbgucFHWcMJ+CvSH8jaR2c0HHG1wE5+GtyM8HSSADV0+MW&#10;/C2lFb/HN+LHsAr8GFKG30iV/k4wIa0NyKBK76D3NmLYxQ8ONtJwCZGAT7I8YivMUDdFF5XZZOR3&#10;5cE5Lh7WwUEItbRGq7wh9spa4JyaGx6YRuENXSy/dinEdy5FeGVJGUidLFyeqg2qtJ3QaRlEGSiC&#10;FCIEg6RAw2TlhkiNxv3icSSnHHdbe/B81yS+u7iMV3smcCSlCJ0kp7X0/gYGkQlZOPNAtFgFoY1A&#10;bLMOQjupWqtjOP3QUTicnIjTLUk40BGBhaZADJd4oTzYmtRHCwbbJWAmqgBHWS14KhsgQNMMoXrW&#10;iDS0Q6yxAxLMnJBk7kwwuSDTxh259kyRKB85+qKAICqivFQs74cyUpm8z9kAqAdZMh967EX5hjUK&#10;SHGoGDT5BBBX9PV81jTgw5PNwePx3rpx9o2B9CkpkEgQZjImMFM4j+aAOpTYpCOXrkbZhlHINYtD&#10;kW0qKVMRWkl5WkLq0RhYgyKXAhTYE0Q6eeigHNS9JZ2nQjtySYnyeACR8nAAsfEeUaY8PHDYYCkL&#10;82xqziKbwkPgsL3jGDSCYpsxsu13WSeOvY/9uymye2M7SzkFGtpegH7WROADxJoIrZsSKAMRQBsJ&#10;IFKgii/IwhFApZ8GcZuMMAXaLUWQ0ufuZdsNs00eCSDOwhmwewEdxA2zI7hjSdbNitc4+GDdPlq2&#10;wADioCFg7D902wQAMQv3MUACC/ecm7pD6kPQvPK6S89v46kfKZDlNIINg5GuYIDjui74PjgffxA0&#10;DKA/kwL9QTAxgP6a1IIfgkrxzi0TP3jl4ffIGvxPSgv+mdaK/01vxzextWjz8IGNqyJ8YrWRXO6J&#10;jLogZNQHI7c5HZE5mbDxY4OwfsgwtUSftAEOyFrjvIYXVk0i8dgiAY/JeTwyjiMbF467GgRQvrEf&#10;GER1ep6kOjEYc4zFoF0YRhyjKMfEYNCRlMgrHseTynC3rBPPxse5TPTu2DzOFpVjmL7eaBWCWotA&#10;1BJAjeZBHESdBOOAezI6nWLQRNZuJCwUh9qTcHwyGUttpHQZLmjycUSKjglsRBSgtUUC+jtlYSWh&#10;CmcFHXiqGZIimSJUx5JTpGgjO8SbOiCFQEq3JHtnRUphQye+nRdyyOYVyTJr5keZhU76T9wIEtaW&#10;JiVi4zxc1uGVACyuuMxDyrPe/f8GiDUSmIUTCsBk8gj6kobQFt6G/oRudCW0oS6oAiWUgXKskpFn&#10;ncI9rvYpR0tkC+rCGlHpV4Nmc7IHwhno3My6cR8AGhb6ANAkUx+xSm4mAWsG7GZz3khZlqVIZahW&#10;2ARSKTqppdvoMYHDPW7nZmYvEVg8gMjKUU4aJ4BGKf8M7cjnunB92zLRzQGUzK0BaqIMVMcy0AYC&#10;iLJP+WehKKNiNpM1EebZNCGJJrrydhE8Y9wMBDYDm9tAxPQw18Lmrf9hO+4wgL4igBg8ZN2oHlmz&#10;Gde87POE5Z33APGA4kHE5r2RjWPwOF+jIvvmchMv3G9x4LB6wm4k7HYHz3xuo1WnG56a3kiU18cp&#10;Iy/8GlaKHyIq8G1wMX6OqMaPoRX4mZTn9+ha/BZSjtf2yXhjnYiffQrw97gGAqidAOrEy/AyNLp6&#10;wdZDE34JjihqpL9fUzPyaytQ3E7VQO4iLwW5WZGoDAhDt4ozqbsFjss74bKqD25T/rlvEIkH+pEE&#10;TxDuMAVq8s5BkWUkclSd0aDnSwrE7FsoqVA4xlhTwTUKA2TpxjzicSKKIMptx6PeQbw9swtff7mA&#10;KzXVlJvItpkSQKbBqDMPQz2pWZNVMHrckjDol4Y2W3rNzAsjsRFYqkjCeKw3+p0d0eUUjCbPOGQ6&#10;BMGeri5qm8WguU0SxuJKsJZRhau8NnxVDBGkaYowXUtEG9gg3sgeSZSlkk0pJ5m7INXChaByQZ6U&#10;J6mKJ9I/JdtFALE8k8/GdliDgJSmgMHDr9zPCbxPWavanZttwHIPl33oOU95eOqTvYGAYk2EnQEY&#10;j+lDS1gnegii6ZIFTDfuwVjDbvQXTaA7ow9NEfUocy9AsXM+qvyqURXaiJaEHgwF9aFTOh8dG1O4&#10;uWh923MIoHwCqIgsHAFE2WeS1Idd/Zny7CLlYXZtmZt5TbAQNAycvVIfVztBREWvM8h20fvnWBbi&#10;A8Tlnx15ZBlzyDpmoouff1q3JPAHURlAdJJ8EUoAhZGFi0S/cA6muTszsBZ2Fw4rD+GUxiS3kI7t&#10;g8AU6IoB20yRzULgdd9Y/rlvyQA6R/CQdSP7xuB58tEmiQwgNttaoD7s+JQDiIobOP3QeWPTd14z&#10;28ZuHGxzgdRoFQ/cryJTPA8mO0wQLa6FU6Z++M4/nz47AS/sEgmmKvzgV4SvndLxnVsWvqd6Y52A&#10;1+bR+MElHX9EVOF/U9vxz4wufBdbhzGfCPi7mSMo1BtpOVUoKO1BRd0g0svz0TmRh/5B+lu1FaGt&#10;tA71ptF0ATLBsogpjsk64ZpmAB4bxeCZWSIeG0bjvk4Y1vW4ZqDVrxB5VlFIV3JApQZlIhNvdFsF&#10;op/yzBjllzGPOIx6xmPaKw3Ho6twNb0Zt8tb8PLADL49v4TbLfWY9oxCC6lPjRmFL+7oj4GgbIxG&#10;l6HPMw0tFsFo5m9aMk6ftZxQi5msHnRQACzySkSwnh0Md8pDYf0OKG0Rhq6oNCwlleAorQZ3RW34&#10;qRoiRMuM1/rWs0GsgS3iyOLFkTLF0jFDkk54OvHTyXJlfkZgEECsLc2KWbV8AiePFSlQLlm4TAKI&#10;TcVhivO+YcA9ZvC4IHs9AUYAMRBLhMne+jSiPbILs2XLGMqfwkDlPGYGjmNu4AQWeo5iunkFA8WT&#10;aI7rIGtahyLfStRHtWMkegRdCkXo2JDMLaXupZOa7UswRCoxIlSCUSGmQASQGNk3Uh+ebSP1kWzm&#10;liysMKVhRcCwYtv/7pPuoMcdHEBLEqRA7wGq4iwc2ziEAdRP34tBy/IPBxApkACg6vXhHEAVpD5s&#10;UHWAAGLjQIvMHhJAzL4dUxkl+zaPi3rLVCscQNfZDARSIG7eGx8gBg8PIN6MA7Y4TnDkHvPB4ewb&#10;V6Q8bO7bR80DDiCWfwig56REdyzP4rnHXVy1+xKhm8Og9pkyokW18KVlMJ47J+OOlj9eECS/RdXg&#10;p6AyvLKOx2ureMomsXhrE4/nxmF4ZRSOd7ZMifLxt5h6/I1U6H5qLVYSsulvmYbkiHyUl/ejo3sO&#10;da1t6BgrQ0t/ESqqq1BZ24MSvwLUi9tgfJsuDkna4ZqGPx4YReGJaQKemsbhKeXgdQNEbLcTyTtR&#10;nW8djSwVF5Qo26HZyJtrLIy5x2HSOwUTPqmkGnEY9EjF3tBiXGR7Buc34e2B3fiR3fZ7qAXLYUno&#10;tI0iO0dXNTPy1X7Z6AktQZ9vNtm5RFKlUNQZE1ie6ZjJ7Ucr+dcc+yhEadkjSMUYbjJa0N4iDun1&#10;WyC/XQhaolIwkpAnNVKBm7wWfJT04E/WLljdBGFa5lxF6FggXNscSZIuyKATP/0TZwKBZ8k+QMSy&#10;DgOI4GEArffm7FrGJ7z3Z5DKMHh4APEg4gAidWJdulKRYLoAFKI3eRDLbUfRnjmE1sJxTHUfxWTn&#10;EarDmCaIJjoOoqdqHm3542hNH0RbSj+6vdvRIUlXt83p6KEM1Mes1Y4CAqiQD1AZZaAKykAEkLgA&#10;IFIfSWbfGEA8WD6ufdKdBFUHp1ACgGYJoClSIG4QlQBia3+4DhwDaFsq2rfS35gp0KY41G7gAVRF&#10;AFWSAtVujMagSC43lYcp0G763mxFK7NwbBEd20ieNQ9YBmJ7IDD79iH/MOvGg4dTn4/AYYvj2P7W&#10;DBq2/uc9QGTf3k/dYQOnfIBY/nlJ9Yis3RrZv6fuN3FMfwXe9Pc0Wa+EEjkT3HJNwEuXNNzVJIAs&#10;o/FLZBVlolI8tYjCS7MovLaI5uBZVXHHbSkH3JV1xFNtX/xM5/nfE5rxj9w+oGQY1xLqUeCXhbKS&#10;DgwMzODA/j0YHBlHY3s/yip7kF/Zh4TIQiQpWqJ5pw79PexxQckLa4aUhUzjCSI+QMer9mAksBQd&#10;jolopx+kyCERmYoOKFVzIv9OKkQZZoh+6BH3FIz6ZqGfVGjIPQl7/LNxKaYK98t78HJxAT9eWsbz&#10;2QEcTi7GoHMi6q3IY5sHo9YmCu3OCRx4Q+7pBBGFVgN3FFL2StdyRJyqOWJUSFmUjRGkoA8XKXVo&#10;7RCH5LZtkBYWhrK4JHSl5WEuowQneXX4axpzSuRP1s5PUQ8BSvrwV9ZHrJgd0j//ABCzY6zYdBxW&#10;DJ68jT4EhRfBxXKPJ/f1NHp/2qdOHETsObNyTHlY5W0ieLYGoJQUqEYvHf2545jrOIymrAG0FIxi&#10;tO0ARloPYJRqvP0ghppW0EUA9dbuxgR9bbhyEa0WtWgncHpYHhEqwKBQMdk3Viz/lGFcpBJs3c60&#10;SA0HwQLBsFu8GUuSrfRHY5nnAzgrkh8VqZEAINY5mxWtwSQBxBSNKdB7gEj1OIAoA7UwBXqfgVgX&#10;jtzC5+Fo3Z6EMbEizEuyu+e1citcj5CFO6szh6sm7C4MZN242zkeep9/eAB9iQdc9iEFYgDxx33+&#10;HSLWsn7EKRFrXzN4eFN3BPZNANAb71U8dbuJ26Rqz8nOPfG4gWXVCRRLhaNOwxXL+j5445+Lb/2L&#10;cN8oDC+tYvEz5Z/vSCke6AfhibYfnun4Y1XRBdfFrHFd1Bp3JG3xRNEV74zD8Tud3//M7ASye/Am&#10;pQUT0aUoSCtCUWkZ6urKUVhUi4aGSQyPHEJr527kFzYjxZX+9lZ+mHVNwVEC9JZBOB6ZxHF3r2Pj&#10;Qeuetp3D+bZTGAmpRptLJjqCSpFPmShBwQEZ6q6oMQ4gVYnGBKnJvnTy5NkdGPUnkByisBiQjcuJ&#10;zXhSMoLnkxP4gUG0ZxInsysw6JaIWnOyB2aUi8wC0GwTihH/PEyGlaHVLgaleu4o0LRHCgNI2QQR&#10;SkYIUzREoJwunMSVoSosDlHhnRATFYaMpBjUFGTgZmGOoig6ARLSURoSixz3QCRZuyFUywqJIg7I&#10;2sBTEdaK5lrSTIUIFM7GkZKwo6BdzYrXfWOgCawcPWbKs5GUZ7MPSrf5o1woGGXyVLbpGKlZIGj2&#10;oT5vCG2UfYYbVzDcvJerkZZ9GKhfQnvJNNrLZwisFfRkT6NRrYwsVDb6ma2izDMiWoYx0XJMiFVi&#10;kmzbtFgNZsTqyMLVUWBtIBjYIrkWAojyDdUeSWbdSHGkugicTuyRIOWRIHjo9SWJVspLTRx0bFrP&#10;vytQ37ZsvoVjGUgAUBzqSYFqOYBYJy6c6xJOiZdzeyEcVmadtxGcUp/EBd3dZNtY9iGI9A9wg6cC&#10;eFh9mHl9jhv3EbSueeDwAHrKum32DByybEx1qNi0HcHCOTbvjQOIgGHdt8cu13Dd9DTeet/HA49r&#10;GJdtwUHLHDyJLMMaWbc3ntn4mizZY9MIvLZJwE+hVXjnno3bym64p+CEVXlH3JWxx20C55aEHdZk&#10;HPBEyRUv1bzwq3sm/jetDX/P7MJvOd24mlOHyuQkBMUGwDnAHX5hkUjLqEV51TCa2xawME/OYnAC&#10;/XV9ZNGnsZJYhzMmkbhI2eiCdRzOktKte+lcg2cVx3C59zLGIpvR7paLpiCSLjr5o1RdSS380WET&#10;gV7HWMyEl+BQTicWY8ox5ER2zjEGu30zcSuxHc8Kh/FscBTfXlzGm6OTOF1UjCHKOrUWZBOMfVBr&#10;5ocWhzgM0xVjNKoWTXbRKNFxRLq6FWKUjBGuaIRQJbJncmTTJNkgqyKUxCQgzgCSFoeFuSEKczKw&#10;MjONC8dO4BLV0fldmGhtRxHZzGwhsmkbvblVpGw+G6+7xhscZc0FzsrRUTDuw15jxWsw8F7jKQ9b&#10;ieqB4m1+qKQrX7FmOAqdo1CfU4HFsWOY7j2CjsppdFXOYqiR8hCpjqCY8jQXT6GpZAq91bvQFjeE&#10;epkCdG7JJnhIdQicMQaOOIFDV/tZqQbMS7Gl102YZytLuWomgEhZCJA9THU49eki29ZNR1ZdHFBM&#10;gTiA6P0MvPcAcRmI18Lu3Ur2/D1AbBCVp0AfA1S1nm2sn4YZyUoss1kIsp04KN/H7TPHtg2+qLsH&#10;l/UJIAOyb6bHeNmHA0dQ/w7Qv25TxY7/ARCDR9C6JngEg6evvO7gAanUbVK0Vz5ruOdyBXVi9P/Q&#10;9sTtoHQ888mi70VXftNwCvMh+MY5Hb9G1OG1YxouS1jjtowd7rNbMYqY46aYFZU17tFrq7L2eKzi&#10;hp+d0vDPxBb8Jb0dT5Po75mUiPwUX4QnuSAxNxRZxWmISkxBfFohkjPKUVzWhPaOQXR2jKKvcwLT&#10;Vb3YTbZuMSILS+nFWEwuwrrXKpF4blWEJ+VHcGnkBsZju9FBENX45iLeJAjFjhQ6rcLRYhqAPkdS&#10;It8MzAfnYdYnDcNOUeixDca8WxJuxLfhef4wXnQO4O2XM3h9YhDnquik8U4gCQxDlWkg6unz2l3T&#10;MJrUioHYGlRaBiJXwxbJpELhCgYcPCEyuvCX0oKnmCosxRSgLiMDS2MD5KYkUM7owonFRVw/ew7n&#10;jh3HvrlZLI2NoT2qFJXKsSjdEcKN97CmQRblF9aGZjmGwVPAJouShSvYxGYfMNgIGrJobMlCwRY/&#10;FJLaFG9l5YtCyQCU6BPg7hnIis9DfFIyJqZmcPmrxzi65yYOzF3GXP9xDDQsoZ9Uh9VAwzJ6qhfQ&#10;RMrUSAD11y6hI2YEDVIE0OYcDIiUYlS8CpOSFPYl6zEnQ6DIEQRyHViW7SDr1I5FyjxLVMuUcVYY&#10;KAQNA2e/TA9X7DHvOR0po7D9EHaTAs2L1XNLGyZ38saBGECshd27JRNd/ImkrZvYIGoctxK1jgDi&#10;ZiJ8HsrlIAbQONnJWRE2aNtMuauL25iRAXRJbwXXjHjwvFcfayo+SPdtefAIAGKzDjjl+agEAAkg&#10;eg/Qx903tue163XcIXiesI0U2SYiTmdRq5GGarqwHjB0wnPPNDywicElZWc81AvAzwEl+HNsM17Y&#10;JeMiQXNLyhYPSW0uC5ni8g4TDqK7UgSVvBN3A64fHZLxt5g6/CWjA5fIujUVRqG0khxScwyW9jTj&#10;9PFJrCwOYLC/BSVlhYiMT4RPcBQiotNQWdKEnoZ+THcM4MyeWVw4tIC9471Y91Y9Eq/VIvHUvACP&#10;Cw7g1uQNTCcPoN0jD8VuaUilvFNkGY5mAqjbJpggisSgayymfJKxyy8T4yzf2IZhkd57L6EdLzL6&#10;cZfIfbGnE++OtOFKRTGmvdkcugjUmPqRnQtBZ1ABpsqH0RdVgUpDL2SpkQrJk/pIaiOQ4Amg8hVT&#10;h7OwIlzV9ZAVEUH2iCxOfw9O7lnC9S+/wrGlZcwN9GN5dAiH+qewr3QEg+4lyJMJRuRmZwR/bo2A&#10;TywR9rktYjY4IG6TE2I3OCJ6vQOvNtgieqMdYjfZI26zE5K2uyF1mysShRyRYR+Jiop65Dc2IrWh&#10;BnH59PNO78O1iy9x4ewL3LnyLU7su42hlhV0Vy2gp2bXe4Cai8bRWjFLtm4f2iOHeACxdTkE0BgB&#10;NEXKM8NUR45AUezGimIP9irwSrCrzl5ZgoUBwwfnPwDiIKL3Sndgt1gT5kT5ALEl3Dsog27LRz/Z&#10;Rm4m9uZUgicJzRvj0biB7O96Uh9SnmqWfz4LQe36cMpmWZhj920lIA+Q+pxUG+fuRnfZgH8bRz5A&#10;3PQdAueeBX8QldTnAQOI8g8DiC2a+3eAuHEg/orTfwGIrz4CgFj+eUiKdd3sNDd95yXZuRPmy6hS&#10;CcCAghGO0oV2jVzLGmXr83I2eGgQgD9i6/FzTCNWyc6dEzLBdUlrPFH1wD1ZB9wUp/wjZY97Ug54&#10;oe6Ld0YR+NYsBn+miPL33F6cScpFWrQHMjKDUFedgK9OjuPe1b1Yo7p7aR+un1/G0f2TaGuuRVxi&#10;MoIjkhGfnI/amnrsX5qgr9P7Lh/Aujea0XirQX5SNQLPjArwKHsRdyduYjprBK2e+Sj2zEC2ZQgq&#10;DLzRbRFM2ScSfU6RGHWNw67AHOxPrMeu2EoM2EViP6nL45Bm3HcvxPWAODwdKsK7Qw24VlGOea9s&#10;soJk6UiF6u2jMJRK9qN2Hj2kdMUGFP6VzRFJAPkJqcBHWBU+Impw36kEX3k9JDv6oDkzh4gfxaUT&#10;x3Hnq3O4deIULu3dg3OLZOl2T+PiwiwuTu1GcWAGtIV0oLpDBbLrZSD9iQTkqZQ+k4Tcn0Qh/f8T&#10;5tX/2wkZVv8lBNk/CUP1c0nobZGDvpAcXO2ckd5Qi+yuNmR1tiGltg69/dM4vvcKzh1/hBtX3uLk&#10;oXsYbd2P9tJpdFfOY7B+mTu2FE2iu24311joCOxHi0QhOumEHqDsMypBJ7kUBX5Sn10MIAXKNkoE&#10;hmI/Vwf4xTZGPChLR6oDMn04INvLFYOIZ+GYpWOZiFRLjCycSAN/D4QPyxh6t7J1QKQ+myj7bCT1&#10;2UD2bUMcwROF6s/CUMO6b6RC3cJpmJOt4abunFKfwBmNaXypOYuvuDs/7MYFHbJwegyiw7hlcgyr&#10;FpR9LNmdFj503x4Jxn24gVMqQcuajo/5CvTY7oON+3jeGxvzee21ys06uEufd49AfOu3hqdetzGm&#10;2YViaVvMKBjjnK4rfS0CN4z9cVzMCHf1fPFHXDPe+JfjnKILTm3XxyUxczxgt6HX9MYjNU+sKbri&#10;FcHzI2WW7y0S8J1FIv4cWIb/zevH5aRixLjZw97LFh5BjqisysCepX5cO7uMOwTQ3ct7cOfyCm6d&#10;X8HZYwsYH+1BZm4eKVI4IqIi0NlWgcund5GFIwV6pxmJr7XC8VYzDC+t03C/fhq3T6xipmQGze55&#10;qHRJQgFZsGqCqMs6BH0O4ei3D8eoZzL2Fg/gaM9ejAfkY8QyEidME7CqGYsHSkG4aeuH+30peHOg&#10;BndKKrHbPQudNmQJTYPR5puDpfZF7KmbRTfBVajliFSWg0TU4bNNER7bFOC+TR7h6tZIMqXw7xaI&#10;hb5+3DxDV7/TZCVOHMXqkRXc3juB28vDuLkygbtHD6C1vBYGhlaQVlSHhJQ8hHaIYfMXW7Hx001Y&#10;/8lGrP/vDfjiT+uxnmrDf6/Hxk82cLX5s43Y+gXVZ59DQU4O3vHRSG+sRRpVcm0V8gqq0JHVjd3l&#10;Szg2fRFLE19yTYM2smud5bMYqFui4xxai6cx2LQHYy0H0O7dg1aJInTvKMKQOGU/BhDZNx5AzL51&#10;Yo8C5RqFPuxTIFiUBgmgAd6uo3K84iCS5UHEAGKNBFYsB7EuHVOgeeF6Lv+M7yzB0Ha++lD2EQDU&#10;SgC1cADF8NTn83CuajdGoHkLZdmdOZgXrSFl6+J2Oj2qMILjiuM4o8Ys3D46adkWVryxHzbzgDd4&#10;+n+3rxlAH8864IoBRMWN/bAcxBSINQ/cPwD0iF5nAD33uIV3BNCq8yXUSBcgW8IEc4oGuKjvgttW&#10;QQSzB45LmeC8kh2BG4dL+gFY2qSOQ5vVCSJdnBczxR2yeE+0fPBan3KSRSx+sErCz7Zp+NU9F7+F&#10;VOAfGZ14ltGAyqBA2AfYwSrAEa6hHgiMC0RKbhyKKtLJ1uVjcKQRp47NYO3GQdy5uoIvT85zIKVl&#10;JME/xBNlpelY91IvFl+TmvyYQnQ25uKvk9X49ewofnp3FfduPcFs+TyavUpQ7ZiCYpMAVOh7os0i&#10;AB1WARhyiceu1BbsLpvEYmYXBuxjMWseisvqgXgsF4j7ct64ae2Bx13JeLe/Hrfo5N7lXYB22yTU&#10;28ZgMKUe+wYPYzcF8kaHGOSp2yBJ1hBBpB7uG+URLGWEDAM/ZOh6INXQFjWJ8Tg8OojVw3s5eO4f&#10;2o07S0O4OdmOVfKuawfmsLu/FyEh0VDSNISomBR2bNmBHZt2YtuG7QTSFmz6bDMHEwNmE4HDK4Lp&#10;ky8IsM+x8U+fYOuGDZBSkIWmsT7UjfWgSkcTDSPkq4RhQDMfvd6N6CWlYdCwZkFfzW7ucXvpDBoL&#10;xtFVPY8BloF8etEpXYo+YTqxxSs5gKakGuiK38IHiHKMPEEh38tBtJ9BRABx2/XK84oHUR/YvtgC&#10;iPZRBtpLOWmPVDt2UQaaFanjA0T5h82B4+xbBroJoI5NlH/4ALG1QHXrI7ntrKo/j0Q1Pwd1UkZi&#10;90ydF24giPpwQnkC57V3c9aNZ9s+WnFK6rNmwVOgjyFiAHGdN9Z1+xgeqkd2HzpxnAoJ2tduZOEI&#10;IDYWtGZL73O6itc+97ipPKdN9iNOKAwxEvqYUTbEeQNnXDX1wSVdd5yQNcN+YR0ckzbDaXkrHBHT&#10;xUkRPXwlaoSzoia4JGmJNVV3fGMVh5/8ivCX0Cr87leCb92y8NYjE79FV+O7jGZMJqfCP9kTVtFe&#10;MAn2gpG/O4yDPGER5g27KD+4JYQgKj8RA2OtuHlhD7fB/L1rB3HmyAx6e6qRlxmDdT8mFOL3iTr8&#10;cqUBvzxsx5/f9OHP34/glx/n8fPPt/HwxnPMle9Gi28ZSu3ikE8qVKXvgRZTf66VPR2QjVnyoSv5&#10;I5gILsG4ewr2GofghpIfHsn54YGMG27auOFBdzreHaAfpLYF00FlaLaNR7NrKgbTOjBZMoHpzF7U&#10;W4UhR9kSUeLaCBU3RL55NMqMSAmkzJGhZ4xsRwt0JJLfHevD2qElPDq+ghfHl3F/tht3xitxZ7oW&#10;l2f7UJpZAEVFQ2zbJIQtBM2WL7ZRbcXW9XSkYhBtJjXazJSHFGnzf9NjAmrL5wTVp1/g80/+G59/&#10;9ids3PQ5tu3YhJ3C26C1XRolQr4YEEpGs2o6epL6MUYWbqhhD2ffGEAN+aPIi21Bdc4Aeirm0e3X&#10;jy6ZMgKIrJVEFV+BCCCZVizItmO3bCdBRDmIAUTZgwHESqA+HwP0sY1jDQQ2Q2FZij5HrPF9B44p&#10;0CApUN/HAG1OQRuXgUiBNsahaVMcOrenYlgkH5OUyWYla7BMdpJtD3xMaRRfac3RVX0PrhkewA02&#10;64CUR1B3zAgk89PvAWLwMPURqBB3ixIGDFMhTok+ACSwbwIL9zFAq7YXcc+aTd25Q+pzn2siDMv1&#10;wGajDZzpYjpCzuSigSuumvjitLYLJkW0MLJFAYckDXBe0RLnlCwoF1nisoI1rqk4cLesf05R4Uev&#10;LLwLKsYtOs+uUI6/R+flI9MwvHBNwvPIIkzFJsM1ygOO6YlwSs+CfXIyTKMiYRAaDL0QfxhFBMMy&#10;IQohRdkYnBnADXZLE7bB/M0juHVhL07un8C676vL8OuJZvzy0yB+/XkI37/twqsbdXi8twQPusqx&#10;1jyPq1M3MFe5ghb/CpRaR6HQwAv1xr6kRMHopcA94ZePFTpp9uWNYTyoApNuqTihE4BVOR88o7ov&#10;7YIbNu542JOF18d6cL6xAyN+BWggiBqd09AdUoVFunoPRdeiTN8LaTJGKCIla3DKQYmcF/KkDFBi&#10;ZYIcC23kWRliiiT06tQA7u2bwmNSnSdLY7g7UoGbQ9m4tdCO/RMzCAtKhvBWSchvE4eZtDK0RWQg&#10;tVGEbNo2UiBSof/exFOfTzdi5+dbIbphG0Q2bcXOzduwefMmbNtG4Ihsh7DETsgrSMFZ0wB10uHc&#10;7U06FNIxmDiAyfaDGGlcwVD9Hg6g+pwRJPlXIiWsBi35k+j06kWXVDl6WTahk3VEvAYTEg2YlWrB&#10;ggwDqAOLsqRCcr0EEc/GcSrEAfNhA3leFuLBwwHE8g8BtCTZwrWw2TSeKRHWgWP7IZBCbs0igNIJ&#10;oHQ+QJSB2P1QN8SjhWAaIMvGllDsEmnCHvEO7JPqwSGZARwj63ZGdRpn1RdwToPdxHgFV3QP4LoB&#10;5R/jY7hjehKr5vzpOzbn8JDBw29dc+t9OHAYQMy2scFTKjv2mNSHr0D/CtAtPHK+hlUC8CG9/tpr&#10;Dd/6P8Bj1ytoEy+H8Rc6MN4khzo5UiATT5wh+9YkqofUjdJoo3x8StEc1zWdcUXdAZcJnGvqzrij&#10;7YbHJv545xSLnwIKseaajjY9K+Roa6DPyASLZjZYsLbFiKMdkuxMoWljCB0PT5iGxcA+KQ2OqRmw&#10;oaNTZi68i8sRVFOHgKoaJDc1YoFiwv1rB7B27RAeXj2Cp7dOYN2bwkI868rF0/0ETH8O7pYl4k5i&#10;Au5G5uJxVBVe5O7CD19+i7UrP2O+ZBeaXNJRYhmEfD131NDJ3mERgh6HWExHVuFw5QKWckcwSko0&#10;S3novIoPqZAPnsr6YlXKBTcdPPBwLBcvTg3idGUnuj1y0OSYinb3HAzGkhWhK3izUxLyFK1RahSM&#10;UtVAlIiYoc7IHHVuFii00keSujLyjPSxUkawzPXg3u5e3F/owup4DdZm6nBn3yTlpAuYmliGm1sA&#10;9FR04GpgDndTOziYOsNSwwQ6W8Sh+sk2KH+6FeoElMlGUZhtFIOmsASUVZQgoyADIbGdEJERhayK&#10;NLT1NeBtboMG2WgOoHY5do/YXgLoAMYa92KUqr92EXU5w4j3K0OoRz4qU/vR4tKJDolS9LKNPugE&#10;HxatxjhbuyPRhDmmHgTBLrJiy7Ld2CPbg71k0/YxJSKA/qUIHl5Xjte+5lrYZN8WxdkYUD1vKYNI&#10;OUbIhrFVqKz7xtSHdeAEGaidQOoXysesdC1WFAkahS4clOnHYVmyilwN4IjsEI7Lj+G0EoNoF3f7&#10;/BsEz13TEwQOu1GwYOoOr+vGa2ETSAwggocrsnJMcVg9JFvGSvD8iT1fhfgAPSMFWqP3s+7bKy+y&#10;bt6r+NqXLaK7guMWrShUdIHlNiWEiqmjU9kMpWJasNsgCbtNkqgXUcE5VWus0oX8jpEvblG0uK3r&#10;hVUDumhbhuIbckI/BpfisWc2ii1MYW4thbBQc0T7mcDTWhJ+7gqw81CBoZsGTHxN4RDrDudkP9jE&#10;B8EkIhB2SXHwJeUJrSxCZEM54poLUd2bh0OHunD36j7cv3KI6jDWPXLPwB3PeNyJSMVaeDGeJnfh&#10;67LdeN10Co87zuJyy5c40XUG+7uPYjSmDV128WhyCEOBkRcKNZzRZEhKZB2Gfpdk7M6gK1ndbkwn&#10;tWOY5HPRKAg3FTzxlKzcIxkfrEk745aPL54tVeDZoVEczGlHv08JOj3z0OZTiIm0PgxF1qLCOAjF&#10;Oj4oU/JAuaQZyjT1UGauhypbyiFGmkhSlEG9iw2O1efhwe5OPF5qxaP5ZjzZO4IHJ/fj6umzOLjv&#10;FHJLaqBr7QAbnyD4xOUgMKEI4c7BCKY/iPd6MbhvEIH/JnFEbpOn3CUPC3ll6JkbQptyj5icGCQU&#10;xKGiKQ9d+p7eBnZokIklENLQKp2EvugebrrOePN+rnoq51Ge0oUE8toRHrkoT+hGo2Mb2kSL0bu9&#10;mKxfGYbYQCeF9SnxBh5EpCALDASCaIllGgJk5aMWtqDYeBBXBM5emU6u2EyFXeL8xXQMTDaFh9m3&#10;bdncLjxs9nfbxiTOvvXuyCK7VklWrR1H1Nhdt2dxRmMeZ9R4t4QU1Fn1eVzUXMRVvRXcNjmMVQse&#10;NA+tmWWjej/7+izWrHn14ONBVPsLdCQg+OD8SzElYhmITSTld+GekPrcZ7bP5SbXxn7te5fguUs2&#10;8DBeuTfjqkc2kqVNYSakCNsdsjCgC538VnEY7ZBBOQF0QdMez2wj8NQuin7GEKyaUfamGPDKKQ7f&#10;+2Xjl6hqfBtRhWpXJ2jZSMK7KBiepZGQcaCLpYc4bGN0EZzviNgaf4SWucE+Th/GwbpUJnBNc0NS&#10;SwLy+rNROJqHitk8VI+noW8yH18eHSJBYXfsJoAe6GTRlaAF70r2kRJRSBy5iuvjV3Gq9RipyRS6&#10;Kfs0WCagVscPLdoe6DcPQJ99OBrpBy7Uc0OxpguaTIPQ5xiH8cAiLBWO4mjDCqbiGtFvH4ODBMI9&#10;BW88kfXBE4LogZI77kQG4Om+Ojrpp7A3qwf94fTe8CZ0h9ZhLLkbvQFlqLKIQLmuL8pUPVGq5Yoy&#10;A3tUGpiiwlALJbpqyNFQQru3Pa70leP+XCNVGx7tH8eD0wdx9eSXOLhyHFWNnbAJiYZNQhbcchrg&#10;kVqLILsgxEppI3qnHKKF5JAqoow4cRW4ySrBQFMVWub60DLRg5yqHKSUyQKqyUBDWwkhqk5okUjg&#10;AGqTSkZ/VC/G2Vy45r0Ya9qHzpJplMQ0IcMnH8neeahL6kG9QzNaxdgdHQggCviDbJxGuBoTohT6&#10;KbtMi5HqSpASUbGbYC1JdfAGUak4WMiqsSMb2GS1h0HGZZ827ObmwJEdFONNImXq07+V7cKTQaqT&#10;irb1pDzr49G1NRnj4iVYZIvkSHEOkNocUhjDEYVJsmwTOK7IahKnVGY463ZBc4mUhzKQ/n7cZK1r&#10;o6Nc3WYWzuQ47pmd5mzcKuvG8eHhAURHKmbrHthc/FAEzwOC5wGzc45X8JgPEKuHDle4xgHLQS+9&#10;buO13xodb+KR0TDeWOXip5BqzBuHwkZcHdLbxCC7XQxKwjLQo8oTU8UVA0+8ckkkoMNJJQNx09Ab&#10;a+ZBeEHn4o+B+dyy7z8nd6DJzh0qakKwTvBFXH8TnHJCoOZGF0ZPWdjHGsI/1wHe2VYwC1WGcZAi&#10;PNMtEVDggJzeKLRRlOk+VIHuwxXo3FuKkaUqnD4ySADtxX12l+5HRhV4ETGD1eYvsZ+uohOxbehw&#10;zECrfhi6tQMxYuyPURN3DOk4ol/LGiP0eMQ+DD3O0WikYwFZuQp9H3Q7xHEqNBFTh68GT+EQWZqx&#10;iBoMOybitFYgAUTKI+ONx+IeuKXtj9vVlXh16RRurFzBkfELOD12GSPJfRiIbMV82iBZxUzkaHmj&#10;2CAMxYaRyNPyQwFbbqFugXpdQxSpqSBPRwUzKUE435mD21P1WF0awr3DKwTQWZw68hW6+sbgQfDo&#10;ByfAKCwDVhG5cLXxhqeKJgGjAC8ZRUTJa8BTUQ3a6opQ0VOFko4qZNUUIUMqJ6kgAUkVKairyiNJ&#10;zg3dYkk8gKTJDhFAYy37MUT2bZguGJ2U4SriWpDtkYlsnzw0pPSi1r4JrUyBGEA7SIF2VmCUABoX&#10;qaUMUk9huJ6sVyNZMAYDW9fTikVJAkSyA3uoltl0HvacVEpQbJLpIlMuUh9e9qki9aHPZurDZh5s&#10;op9vQwpaPk9E2xcJGBbOwy65Jq5RcViB3RJyGic15nBac4G7o/c5zd04z90WfxHnCZ4LGstcXdTa&#10;g8tk4a7qHsR1fR5Id0xO8ACy+BJrpEIMIA4iG4KGA4cgYo/58Ny3vkBfp+cMIKpHLAextUBO17hi&#10;AD11vcHB84rtA+f7iJTnEl6btOJ7u3z8HlyLe35FiKW/ubKwFOR2EkBC0lATk0GSpDrOGnjTZ8bg&#10;so4XLqg44aySHc4p2+Omnjee2sfhl7g6/C2jF0PWATDWUYR+iDNCmmoQ3lQG8wgrKNkJQcp4AzRd&#10;JOCSaAircA24JpkivT0WQSUe8M6xRlZ3OJp256NzH2XZg5XYc6Ybd6/s4RRolQ2k3lLPxTWtfOzV&#10;SkK3nj+GCZgRQ3eMGrhizMQDCw7BmLT0waCuA3rVrTCg74BJ5xBMeCejzzUB1VbByKXg1mAWSvYu&#10;DsN+BVipmsVX45dwsGYPxsJrsWgVj2tqQXiuFYNXzuV4ljaNJwTNw4ff4emrf+Lpi3/i/ol3OFh7&#10;CH1hzZhOH8JIfAeqbZOQq+mFSMpBflt0ES9lgxJ1N9So26JM3Qg56pqotDXBkUrKbQutuLWrD1eX&#10;pnHhyHGcO3UJPcMzsI9Iho5PJNRcA6Bi7wF1Y1OoaSlDkcBQlhOHqZI89AgeWbJq8jrKkFaVhZCU&#10;CMRkxKhEIaYoCW0lyl3S3hgQZTceTkO7dCr6IroxXL8Hg3V7MFS3jO7yOdSn9SDHMweZ3tmoSexG&#10;rU0zOiis920ne8XUR6iSD1AdAUQlXIdJ4XrMUJifF2MdtVaCiJSIgv2SOMHCPWZrfqhIoRYlWril&#10;DoL5b9P0WezuC2z2wcDWXPRsYtaNKU8SWjewO0TkYpdsC45qTOJLvUVcZLOq2a46Zkf5myMe/5cu&#10;212zkwQIaxQw68Zbps1lHn7HjRV7LrBwHECUhzhQqD6G52OIBDbufSubn4O4pQzut/DS8xbesFs4&#10;ej3Cc8fjeG1Yim+tc/HXkHq8iqpBmYkz9KXlIC8sBvmdElAUl0awtBr26rhyMxMu6XrjsJItdkmZ&#10;YFZSH0syJjhFjuGJUwp+iW/GXv80BHk7wrMgEj7l6bBO8odDnB0sg3Sh6SgHXQ85+GRYkhrpIbEx&#10;FJ0HO9Gw1ICsniTk9yeiejoLTfPZaN2Vh6m91bh0egr3Lu+jIgW6LZuAm/IJOKocwqnMkLEzhgyc&#10;MGHshklzT0xaeGKQoOnTtEavhhX6dKwxaReAOZ8UjLjRVc4+CsX63sjXdEOzVTRGAooxFtWAw+2H&#10;cLL/DBZyRzFGGWevRTzuJ/Xjz8de46fH/4vHd37H9ZNvcX3fA9y/cB8XqpfwVdURykHDaA+mkyt7&#10;GF2h1chRc0eSlDHCdmrC6wt5+G9URqKUEYq17ZCjaYE0PRP0x4fj4nQXbpGFu7gyhwtHT+L40bOo&#10;aBuCZXgSjAJjoOnsA0UjA8hpKUBCVRLiimJQlhWHDimNppo8tDQVYcpuNks2TkxCCOKUgcSVJCGn&#10;Ig8bJUPUSobzbn0vQiepVAraA1rQS9AMsHGgqgUCaAbN2QPI8iYL55aO2vguNFu3oE+8AsMEz6ho&#10;FeUfKpEaPkBMfVhRHiKA5sRIVfgALYoxcNgsgxaCh00YZa+zrzPQGrhi89bY3LcRlq+25qN3M2Wf&#10;DaloJdVp/SKe4MnCnEwDDqiM4YTGAs7oLuKC4T5cMz2EG2bHuI1BOGgIFjbHjZuiQ48/NAtY7hEs&#10;ljvPm3FAxXv+AaA1BpAVDyAeRASO4Miv/wToKtdEYDOwmX17wTaR975HEK1RpqEoQbHiiVYUfvEs&#10;wcvQcpTSuWcgIwMlGQkoSVFJS8KBLmq9xk64aB2BJQMv1NJ7khS1kayhj2I9C3To2+MA2bm7vvk4&#10;GlWEhKgwuOeGwr80HC7pjvBIsYZnkiecIv1gH2mGoDwH+OXaIKk1Cu0HOjF3dRl77hzAzMV5tO1r&#10;RN10BlrGkjAymYuTB3uxemE/bl09gXVrcom4qBCFOTUPDOvaYZjgGTFwwSRZtTEjFwzq2aFPy5IA&#10;4lW/pjmGTVww5RqDKY8kbq1QC4W4LDUnlOr5YNg3DyP+pZjJ6MPpiYs40nkSE5RxxlyycKJ5EU/W&#10;fsX9U29wufYYjju14phDCe6M9uHF1Dju1qxgOXsaLYE16EvqxGhGP6pt4pClbEUQ6cFvkyw8NsjA&#10;c4scAnYqIlbeAHHqxkizdMBSaztunjqGS8eP48S+Y6gsb4K5sx8MfCNgFBQLXTdfKBlqQFpTHFJq&#10;EtDSkIe1MpWiLBzUVRBsYIhUc7Zk3BxupGwmWmTrDDWhb6yHSA1XtEskYVQkEyMiGeggK1dllo+q&#10;qFa05I2io3QaXaVTqE/tRaxDGqLsk9CU0I8uqzaMSVLeocwzTXllWoKKHbn8w6wbA6cZc2Td5qkY&#10;PBxAAogInCVSHba8gVm8eT5AbO7bNLcnNinbtgL0cfBkoO3zZLJt5Ay25WBGsgorCuwmWZM4rj7H&#10;1SmybV9q7cY5nT24SBnnigHZM7JmN03YTqOkRpRxWMeNqRDLO7eN2XOCyoyyMdk2QQOBHdcILq6R&#10;YMVU6N8Aovr35wKAuCKABEsYeLMRCCDfNbz2vIeXtot4Y5SBp1oR+MExDz/FNKDX0BMmsjJQoIue&#10;urIUNFRkYaihgnADC+TrOyKMzkk7Q0sYWtrA1NUNbkEhCAuJRI5fOFo8YtEdno24pBQYhTvALEgH&#10;QYkmiIkxp/f4IDWvEhGFcVwTIa7aC3GNQSibKULfyUEs3NiHvaunMfrlHLr31uLgyQ7cIKCunZ3D&#10;3Qv7cPnqFaxblU3GCcUQDGs7km0jePScuOOksTupkCsGdWzQp2GOXgYRKw0z9OvaYNjaH5OusZhw&#10;T0KvM2/ZQq66M2pMg9HrloHBwFIcaNqL87vvYKV0Dn0uuRgIq8ZK6hDOu9bjhkEWbiqE4YqyH67H&#10;ROPlsV6sNY9iV3wv/YcpOwRVYSCtD33RDSgiMDPkzBAlqgn3DdJw/kIczhvF4SusinB5PYRrmqAk&#10;LAGLY7NYmV9CTlo+5RYDsmAqMPQIhGVUKtk3V8joUr7RlISZrhqSTCyQrKmHQHll+GpowFdPB/66&#10;uog0NUOauS0SDczgpK8DW0MDFCr6Y1A0g+DJIRXK5FSoSTwR2QqxyDHPQVVYC5qzhlEW14YQ8wSE&#10;2yShLWkYQxZdmGc757COGSvWMKAMMy/Vxh1Z84B7nXIOq90SvFokmHjw0L8VZytOWUYi2yZOwLHG&#10;AQHJNlQc216Cwa0FnPp0b8pEL9m4SfEaLCl1kfKMEDwTOK2zgLP6e3FWj/4W+iu4QI8vGrD93Q7i&#10;miHZOaMjuGHMg4gBxBRozYINljJFYvVh9oEAIIGF41SItbT5kDAL9zE47Lhmxfs6A0gwoMrU56X7&#10;nY8Auo03vvfxio6vbGbxvWU2vrVMw998qvAHWfllm2hYKZLNVhSGhoY0tMlFaOhqQ1vfFDo6JlDV&#10;M4WmpSMMPOlvHRKDgKRsJKbmIDoqEQlhichLykN8ciZ8gz0Q6W6Aei9z7PH3wtHoHEzldqMgNw9Z&#10;LeHI64xC+XgOisdyUTlTiamLSzjw8CwmLyyicaEU07vLce/iXty9uIKbF/fj3I3HWHdJPhrLKmTT&#10;yL6NGbqSCvEgGjd0o+fOGNCyJuUhgEh9ejXJwpFtYs8H9OwxZhWEGY9kykOZ6LCLRbmhHwq1PdFi&#10;G4c+rxxMxLfh7Ox1XJi+hulosjyO6ViyScNtvVg81Y3CU+1wrKkG4I6lL9ZGC/GQMsxKWht6/OvQ&#10;6luBXjohxzKH0ERA5qqSvMoZw3ebEpzWS8BpgzjctsnCn8Kkv7wWAnXNkRoUCU9HT0iIyWHjxu3Y&#10;ISQJAwdP8rsZkDezgiJdtRzIopVpmWGCPPMAeeZiIVUEKSjDwlAdusbq0DPVhJ2RNmI1dJGkQrlL&#10;0QxNkhFkwbK5GmFHkWyCKAs9wuloEE9BiUoaih3LUORfi2jLVETapqE1cRhTpn1YlmU3/O3FHpke&#10;LEt3kz/nFWtd75Ji4LCOGkEj2fH+uExHtphOoECLXIOB1Ic1Dlj2IRs4tr0Mw1uL0beJss/GTIyL&#10;lmO/2gCO68zhqOYcjqjPkHWbxWntBXyluxsX2J4GDBoT3t7W3P7WZqQyFqQ2VNxSBYsPbWou73CA&#10;8BoF74HhP2b3AOLNxOZDQ/buPteR+1cV4gBiXTqmQNyEUrYDD4HiQWrjfhds5x32+I3vQ8pAN/CN&#10;4xR+cS7G717l+EdoI34i97LLKgoOGmpQ1qA8qisPHQNlqBvoQpkucooEj7qlLSz9w+EQkwHP5Hyk&#10;xedjOaEIJ5PLsD+9hlxNLabi8jBHVv64TzguO4XgqWMkfo0oxavEJpxIKcJCHf1dWzKxONGI/qFK&#10;1DflYNfeKRy9cxbTl1dQN1eIzrEUXD4ziXukPtcuncOXt7/BulOkPlPqZNW0HfjwONPREcN6lId0&#10;7dGvxYeGjr1U/dqWGNA2xyCp0ZiRG2adYjDrk41xz2y02UajQM8TZbo+BBDZnch6rFQt48qe+zjY&#10;sBfDfuXY41WAKyYEkH4kXhrG4JVxLJ5YROF6cgQeH2rG+ZZW9HqXod6jFG0B5RhN78dwYjNKDL2Q&#10;oWKDGFlDuG2WguN6MThtloTbTjl4SanBWVIZtoqa0JBTwfYd4ti8RYiOYlDRNYaxixcU1TRhLCmD&#10;FFFljEmY4piiC85q+eKYhie65c0QrakLWxtD6NobQMVYDYZK0kiQ0UCVkBMGhFMov+RiTCyHio6i&#10;vDtvj4uxWzXmY4heb1LMRYVxCQptS5DmRL/sxDEsGPfzBkblB7hB0hXZXq6WCaBlaXYX7Q4ssnEg&#10;gubjYt03HkAsAzXzVIgsHxs0Zcu+J4WrMLqN1Gczqc/GHPRvycOMRD32KQ/iuOY8TmkvUu3GGZ1F&#10;fKW3ROqzzAF0iWzbVSPe3RU4gMxP0MWLv8aHLU8gWyaAhxXvVo0fAPr48fvnTIGsCRYGED3nALIl&#10;gAiY+wTRGuvMMbDoMU+B/hOgl3yAvvG9hV+8d+EfIY34W1gzvvevxjWbFFSq2cJMQxkaxrIwclSD&#10;fYg19JwsIaauCwVDcxi5e8MhKgl20emwi0hDXGgaDrkk4bV/Dr6OLsO72Ap8E1GC70MK8NI5AXd1&#10;vPHcJBh/9s/G36PK8FtcBd5lVOJZViWeFNTiXmEVbuaV425jJ04eWMDgl+Oons1FP9WlM9O4fv4Y&#10;zl25jzP3fsS6fWq+GNVxJlicuCYCA4gHEQPKnpSJrtTaVhhh+Yis26C2BZUlhrRtKCu5YdQyBBNu&#10;qZgJKsYgQVRHoa5Q0w1VpqHo8S3EUEQzjg+fwwWycrtzxjERWI6DdklY1Y8giCLwxjIBL22Scd8t&#10;DKtDOVjdRVYlpRY1Lvmocc9FR1Q9htK60OCaikwNR6Sq2yBARBnOW6TgtF0GTjvoKCQHWyFZmIvJ&#10;w0hRHVrKWlAga6akogY9Y5J4LW1Ibt0Gyy+2I2+DLEaFDXFQxRkXDAJw0zQMJ9Td0CtrgmwzS0QE&#10;eMDN3R42uuqIltZG685gjLLbMoowgHjF4BmjmhQppDBfjFmxEoxL0gktU4JOzXLUuTejN2kGuwwH&#10;cFC+H4cUh3CAINon24e9BBCbdcAAYmM+vGKPGVCdXPGWcrMl3UyBGEBNHEBzZN3Yuh92P6DhLUUY&#10;2lKAceEKLCt04KD6MA6pj9MFYYaD50v9PThnsMLVeaqLbGk2UyBj/ubwHwF0lz9RVAAQBxE78tWH&#10;BwYfBKqPXxMAxMBhY0FsIJW1rO8TRGtMneh1BtdDes4AeurIbl1/91/qtecqvvZ7hO/8b+PXoGX8&#10;I6YFv4XV4zY5lgYpc5hul4C0jDDZbzFo2CjBJswOht6OkNI3ggrlVkMPX5j4R8IqLBmOCdkISchD&#10;l20kbltF4lv3NPwWXIi/RZTh71Q/+mbhsSkpkHEQfvBMxe8E1T8jy/CPuGr8Nb4Kv8dV4vfEavwl&#10;tQ6/lHXixvI0hg91o3O+FCuHO3Du5B6cPX8dJ69/QwD9gnUzOjyrNqrvQpDwFIhXlIVY6TtjzMCF&#10;s3eDBs7op8fDZr6Yck3EQmglSWUrDhaO4GjNPGbjO9HplM5tJlKi749m2wQMhVZjF2Wg07M3cKTz&#10;BIYCqzDhEI+vjEPxhAB6bkIqRO97SbbvTkokHh+ox1fNjWhno/nO2aj3LkJvQge6o2qRpeuOREUr&#10;pGk5I88yCKkmPghTtYCnpBZsRZVgLq4IK3kK/jJKUJaVJY+sC31zAkhdFTJfbILTn3Yg/RNxtHyh&#10;iMmd+tgjZYWjBNJJNTeCwRA1lLHKdSyRp22GDBkdsnfm6BNKwBh3T1OB8lCJETxivDtts/ubslvW&#10;z4qXkTpUYEqyGsNGLRhyH8CSdj8OEzyHFYZwUG4AB+T6uak5+wiivWzWAX9wVAAQBxGnQK1UPPXZ&#10;TZZtl2g9twc2N2lUiKlPKYY2F2GUMtCCTAuOaI7jS4NFnDVawleGVAQPyz3nCJrzVBcN9+Oy0QEO&#10;HoH6sM1BOPtGAN3hd+G4dT4f5Zz3ABEobKYBA4YbMOWDJACIyzwcQHSkuk8Q3SeI2DSdNU6R2D7Z&#10;vAz03PkmXvHB4ayb5xreej/AtwFP8M6HjQ8N4bF7Fi67J2PKIwIBZhaQVpaFiJIUpLVVoGiqC3U7&#10;U2g720HVxg5K5tbQcfKAqV8UAZQEy+hU2IQkkpX2wbK2Cx5ZheIbjxT8wnYzJVD+ShB955qMF6RA&#10;7+zj8IM7QeSfhb+ElOIvocX09RL8QYr116Ra/FzQjLVdEzj1FZ2/p8bx1bEp7F/ehwNnHuPYjZ/w&#10;1b3fsW5M3w3jZMUmDD0wbuCOYVbGPpiwi8LuwHwcTG3ByaJBnK2ewqXOPbg9fRJPDtAv4sw9PL/4&#10;HM9vvMLzR9/i9vnnmMuZwahHPro901BqEooywyCMRdNVM20YCyW7cajrJHZnjWHMLRtLdIVYtYnB&#10;A/0QvLaKw2ubWDxwjcCDkVLcmWnEQmIFapxyUEOf1xXdjJ7YZlQ7JyFT3RE5Wu4oNQpEsVEQcg0D&#10;kWHkizj6+QO0beGspA+9nVJQk5CELmUZDRNNKOurQUNWGq4bRBH6p53I+C8RdG9RJzWwxjE1AkjD&#10;HYM7dFD2iRSad2qiVUSHjrro3E6/C6EMjInwblU/JsKzbgJ4psSKuZoRLSV4yimfVPG2pVIg5dDo&#10;xiF2m3glCvMEEDermgBidYDs3H6CiDermgcQbxZCBx3ZmA9rPLC9EZqwQADNi5B1E67jxn24ZdsE&#10;0OTOSuyWasZehV4cUhnFCc1ZfKm3G+cNSXEM9+ECQXPB8ADBc4DgOcRZt2vGRwggnvIwgBg4gha2&#10;YKnC+wxExbWtGSQfKZAApPfFH/thGecBUx9SGgYPp0IMIE6F6Ov0/LE9u//pLbx0I4CoXnus4o3X&#10;fbzzfYCfgl7gmcs57NErRLONE1IdzBET4gifVF8Y+TlBzlQfCqakOFaWUHe0ha6bM7SdnKFkYQ05&#10;I3MomdrQ0YJUyYRAM4ahjhlqlE1wji66T63D8Y6A/DkoD38OLsBbuzisaXvjsV4AXhgG4zmdR2wr&#10;rO/sEvAtXczf2MeTOmXibUQBbne04PrJeTq/V3BszyTmpg/i0MVvcPru7zh3/69YN2IWhjm3NByM&#10;riVQ+nC+g948cxyPDhMkFx7g9bU3eH3+FZ6efIjHhx/hxcpDvJy7hSeT1/Dq9Av89Nv/4sHrX7DU&#10;cwqDwY2Y9MnDkFcO6giIEjrJO73zMBnbgeEo8vVVSzjReRIjITXoto3AMc8YPHQjFTKLwDOraDy3&#10;icLdrEQ8WKnBqfoGtLrmopLb5KQC3XHN6IqoQp6OO1JkTJArY4xKJUtUkz8uU7NHhpINwhXM4Kdi&#10;Cmc5HRjJKUNNXxUqpmpQokyjbqgGU2VFyk1CCPx/21DxhTz2yNvguJorFgmk+vWKKPwvMbRsVUOX&#10;kA6VCfp2hmBYmMFDxSAiG8cBRPBMEzhciZbwAaqgkF/Nbfa+V7aDVKcfR5WHcYwAOqpA9oq/ROGD&#10;EhFArMFAAPGsWzu3LwLbVorty7abAGJTdbjcI0LwCBE8OyoxRQCxe/gcVKbPV6PPViXbpsZa1dM4&#10;qTlHuWc35Z5lDiIGzhVjgoeURwDPDdPjPID4jYOP1/owC/dxE0Ew9sOBwlcXATi8eW9skJQPD8s8&#10;fPsmKAbOKikUg4g9Z/btufNtvHS9g1cEEFOfdz6kPn6P8VPISzzzPI8pm0KEBVjB0F0Zeu6qsAw3&#10;haGPFVRtzaBiYwEtZwfoebnCwMsdxj5eULO1wU5lVQjJKWGHlBy2iUpBVEYRGjpGiNG3xZyqHW7S&#10;OfPMKgxfe6TilWMcrig74ZyEFe4oueK+mifuq3rgoboXt/XVN0aReK0fyi3Ge02gPUstwsO+HrJy&#10;UzixfzcOHLyCo5e/x8lbv+I4qdC629MnCJbreHHxGV5deYM3l9/i3dlXeHvwAZ5Nk+x2HsNq2RLu&#10;pI/iXlQ/7nm0465NEx4m7sKrw09x8/IbTJbtQqt1OvosIjHpnYFRykJdTokoIytXbh6O/oAyjEQ0&#10;kEKN49TwBSwUT6HZLh7TPlG4lRqPR7bB5EtD6T8ZgTWPEDycyse1sRqMhRSi3DEL1V7kaROa0Z/Y&#10;ijLLcKTK6iNXThvNdLXpMTNGq54+ipU1EC+jgmB5dQSq6sFKSQ3yqvJQNteCqpk6lM00oG6pDQs1&#10;BfitF0bun8Qwsl2HTlBjTo1KNyqjUtQIzZImaNypgY4dFhjYGYcRIaY8rHK447hoAanORwBR/vkA&#10;UA2pB9tXugNHFPtxTHnkXwASrO/5oEDMxvEAYq1uVgwe3u48bMynnpuuMyNcxSnPxPYKbgB1r3w3&#10;TmpN4bQ25R2teTru4sBhg6Vf6pKF02MqtB+XjA7iqgllHtMj3I6iDKCbZjyAmHXj4PlIgf4DICrB&#10;rUoEEHHQULGZ15wa8RWINQwYMB/Dw8BZYx06evzI4QqekX174cID6LU7s2+rHEDf+T+hgP8SX4fe&#10;xLmYfmRnhsE8VB/y1tJQspKAjCE5CksD6LnaU/ZxJ0XyhEWwP+wiw6DpaI8tZNe3SUhhm5gURGTk&#10;IaeiQe7DHC42lMWVzXGKbP8z6zB8T/nnuW00Lsja4qyoOW7KOeK2ghPuEkjPdAPw2iAEbw3C8Fwr&#10;AM/V/PBKl2yeYyLehObjfmEtLk7OEUA3Mb73Pnrnb2Bo6R7WfXvxDd4ee0iwXMGD5mNYy53Dnbhe&#10;3AltxJ3gMqxGFONhciVepDfimVMRnqtmkdwO428Hn+Ph1a8xVjiDZoNY9Go7YcjYHVMucQRGFgZd&#10;kkmFolFsFowmxyRMRjWRlRvC/pYjODn4FUaCKzHoGo0DSZF4lBKLx+YBeGgQSMcgrFWSnVsqxeGC&#10;clTbp6PUNQPNlLe6EzvQHlKGHDUrpMpoocrIAMM+Fhj1NUOHox6KTVURpyWPCC1VeGtqwUhHE5qW&#10;elC1JBtnoQlVKy0YElAR8qqo3a6CCSFdOmlNMCGij2YhfZTJ2KNK3R0NyvZoF/PCkFAqRoSzSIE+&#10;ZJ8Jsf8DIDFe/lkggNiWvHtl2kmB2NZQPAViFu79ClP5DwrEmyjKA2i3BBsnYoOmH5SHBw/vRsIz&#10;wvTZ9LkHlQhE5VFOdU6SbTujs4ugIXBIdb7SX8Y5fZZ79uMiwXOZqQ8HEG/qjgCeDwCd5rWvPwJI&#10;kIHeT9/5/wCIg4e99h4ggoVf7+FhxQCiYmuAXrje5gBi6sMAYs0DBtD3lH8YQN9HruJOxDhKfSNg&#10;7mUEdVdFSOoJUf4RgpyuMvSdbUh5XKBqbwV1e3rs6Q4NBztI6mhDXEUF4opKkFPTgIqaFrR1DWFp&#10;Zo1KPXtcMfPH996pXA564xiPW2ruuCxlgyuSNrgkbomrdHzGdjpl4Gj64b68Gx5QvVD1wzvdMLzS&#10;oYu7eSTuZLTg8OxlTB14gv5d9zC28hjrbsUM4FZQC+74V+FBRDVeZNbi66p6/NRfj9+WOvCXs/34&#10;261JfLPYhWd08v4QQvAceYzHd37AZPkimgwj0U9hbUDPjmsyjJr7YdIlFmMeaeh1T0eFfSxKLSMw&#10;EFiGqcQezOXSH374HA7U7CbI0jDqH45rTUl44h+GB9o+eKzth3sB/ng8n4srPWXodktHoUMqKt2z&#10;0R7bgr6kVpSaByJdzhDZShpoJkB6CJ42Ow1UW6sh21YNyTYaSLQwgJ+lBfRsjKFiqQUlUiAVcw1o&#10;WWjAS0mFlEYX++StcEzdiasFGUvU7jBCHv1Cq5W80SERRwBlcACNiRA4ooWcffsPgJiFI4DmxCrp&#10;xK8lgNj9e9pwUL6HVIgykOIwDyA5nvoIFEiwTIHt/cbsG5uuwwZL2SRRlnvmSGlmybax/a7Zlr97&#10;ZDtxXHMC5wxIYQiYU1oLBNA8B9BZAues3h6CZ+V99rnEco/JEa6uCdrWbM6b+Une7qIEEOu+3WUD&#10;ppZsmyp+BiJwWPOAVwQRQfKx4nDgsGzEB0jQRGCgMLu2asUvgueBPSmRw2XcsP6Sm4n9irNuPPv2&#10;yu0e3lL++dr3EX4gBfo59A2e+t7EXtNmukB6QU9PC6ahhpRpxLBTZieEZEQgrakMRRNDykNGkDU1&#10;hpqdHfQ93KDv6gw1czMoaGpDkZyHsoIqtBXVEKKpj/0OofiWZZ+QAvwSkEsAxeG2hgcuSlnjgpg5&#10;zgmb4LKEJZ5p+eO5uh8JhA8eyLrinpQTnih44Y1GMF6pBeClsjdeeRTgatcx7Dn+Ekev/Y4TN//A&#10;um+K6vBjRxN+J0D+fnEE//NsFv/z7Tz+9uM8/vhtN375eQbPTzXhVkIK3oV34u8Hn+DR3W8wU72I&#10;VpNEDOo6Y8iQzZ9zxqCeE69MvTDhmkhWjpTDIxOFNjGoJj85EFyNsYQu7G06gHNTVzEdWY9ht1gs&#10;ZUficR1BZBeAB4peWDPwxFpzAu4uFGIxPhulVokoJCmtC61AZ2wz6ryzkadui1RpDRQqqKFOWQ2N&#10;yiqoVFVEprY8Eo0UkUrAhFoYwsDaEMqmmpSD1CloqkFBRwbmIiKoFVHHPjkryhBOOK7lRjbIDfNy&#10;lijbqI6CL0zRuT0Bw0Ksfc1rHPxfAE2JMoBKycKV00leTfarnoDgKdABAuiQwof9DQ6xBoIsW2nK&#10;4CH1IXjY3m+8Wde8iaLMtjGA5kUbMEuKMyNUwzUTDqn0EzzjZNtmCJZFgmMvWTQ2u2APN8bDjue5&#10;GQasYXAQlwigKwwgyj2srrPGAX/CKLurwh0zXv65Q/DctThDAH3JDaKukvr8yxgPv3kggOg9QPzn&#10;AoDYYCmD5p7VOaqz9Hns317ktq96EbaGm6k3cdXxLD2/iTcEDoOHzXt75/UA3/g+xvf+T/Fr2Dvc&#10;dLyMRpkiRMjZQ0NRA65xHrAJsoGMphxEZMWwVWwndshI04WQchFZOfMgf1iHBcE80A8attaQUFCG&#10;BGUgGXFpaEnIokbVEGvOMfiNosCfQ4vwMwH03DoC97Q8cVvVGWfFTXCWALpKavRc2x9P1bzxWMmD&#10;U59VGVesybjxINIKwjekRD/ZZ+Bmegcaa6fQOXcZhy7/inX/eDuPv383hz9+msHvv0zht18n8Osv&#10;VL/N4Oefp/DiyybcTIjD64gW/PXQAzy88w6T1bvQYhZP8Lhg1MCBrJsrV8OsDJzQp+uACco1E27J&#10;6PfOQZlDPPKNg9DqlIKB8FrM5U/iNGWhvRVzBFk6hoKicWM0A09SKAOpe+C+ghtuRwVidXcWTtVn&#10;ockqCrk2cdxGh82RdWgKqUS+kTeSycZlS6qjQkgNtZsVULZBCpkbxRG7k0pJFuGmGrC2NoCWjSHU&#10;LHQgZ6gMOQURBErJo1NSD4tSZmSJ7HFCy51ygycOaDiiTdgQVRutKf8kkfp8DFARwVP4rwrEACL1&#10;mRHjNRAWpRqxh93dQKYD++W6eWNAHxXb04CnPD0ED2+8h5uuw2YbkHXbJSEYLK0jeMi6CVdiv2IX&#10;Kc4cqctuKqY2bFY1axCQyhjuI2gIJgKIzW27bHiQwCHrRkd2GxLWOPg4+whmXXMQEUC32URSUh4e&#10;QGyJwlcEAoOIB5IAIlYCYDho+GCxI5tMukrAcMUe29C/sz2Lx5SDXpJl+770DV4fo9AdfAoPKAe9&#10;dVsl+7bKA8ibDZ4+wXcBz/Br+FvcdrmGfJl8aO1UhYSwNCwcbeEWEwRdGyOoGmhAWk0RW8TEsF1G&#10;BnIG+tC0t4WOixNXmrY2kCcFkpKUhZSoJEwU1dGpaYl7tmH40T+HFKgQP/pl46aOJ64o2uOpUQAu&#10;y1kTQMZk5azwQNWTAPLBI0UP3JN2wi0xeypHPJBxx2sC6DvjaPxml06xJg85odHwTc5H5/wlrPvj&#10;l3n8/vMsfv15kmoCv9Hxt1+n8dMvk3h+rhG345PwOrwZfzB4brzGdPkcOi1IeQwIFiMXjJi5Y9SU&#10;ysQd4+ZedHRDv44tp0gTDlHoc05ELalHqUU4as1C0O9fhKnkXizXruDU8HlMxbWg3ycVy3kheDiY&#10;gWfuwViTcsZt+ux7PQm4Np2NCe8YFJhFI882BvVkI1ui61HhHI80ZSOkiquiVFgD9VtVUb9BASWf&#10;SSPpU2HESkgizkgNHqYGMLAxJ3jUIaQgDmUZccRIq6BWSB1dO7QwK2lGV3hnusK7Y17BCg079FG7&#10;1R0DQmnc3Deu80bQMIAmCRpWLPcw6zYlUszLPwTQgkQNlqSbCJ5WgqeDUyAGEIPmINUBWbafAVtZ&#10;SrmHwSPRzoeHb9so98xxq0trOPWZEi7HkFwuJjVKcVC/H2eNlyjTECCUay4RPJfJql0xojJmasOK&#10;QcNrV7O6zu+6cbmHKz4474spEB8eK95ct1Xu8YeJohwgBMS/wyRQKa5IdRg89yzP8jpudqxhcIHb&#10;XIQt0f6170d89/LP+LLiElZdr5GNYy1sUiEGkfcDfO33GN8FPsMv4a9xz/0mStWroausDzkpOYiJ&#10;S1H+UYSirjrUDLUgq6mKHVLS2Cwshs2i4pBUU4eKqSkHk5IxWTojE6iqakJeWh7O+qZoUzen/38A&#10;vvPK4NTnW+8MXFJ3wZGd+rir5YFHBr64Im2Ni2IWuCFlhycqXniq7IWbYna4K+mEVWlXPJL3xCuN&#10;QHxnFI3fHTOw6puOfD8fWAQ7Izi/HOt++3ocv/1AyvPTFH6n+suvBNBPE3h9oR03ExPwPKQBf+x/&#10;iCfX3mK6eAadZpRvCJYJE1dMmHti1s4fU5ZeGDcj22bujTFTT7Jxjty0n2Erfww6xaHPPQs11rEo&#10;IJvU6pCIoYh6zOSO4gSp0P6avRgMLEGfpyeuTmbiRUE87mu4cPsc384MIRXKxJH0ZJQahiHNNBCV&#10;njnoTe1GS0gVcrSdkSCmihxhVdRsV0fTZjquV0D2p+JIkpJBor4mPFQ1yBcrYbPIdny6/nNs/vxT&#10;WGzagZRN0sjbJI+CrUqoFNNGnZQh8rcoI/tzTbTsCMUwN/uAAZTHqc7HAE1x8PBqRqyUDxDlHxlm&#10;39oIIHZ7RIKGso4AHLYRCG9Pa4Fl408U5abo8JYnsM0R2e6i4/T5I0p56LZMRLdTAsatCrDfuAfn&#10;jffgBmsKmBykYuM6zKax+W0HuSYBm2HABku5AVNSHm6GNcHCVIcDiM2y5gPELJzAvrH6ABBvsRwP&#10;Dp4i8VSJnvPh+ReImH3jAGJwkcWzvwru7nME0uvQB/hj6Q98/fPfcGHxIW743cILh1t4zTKQO28A&#10;9RvWgSOAfg57hcdeq2g16IKdgTXMjAygr6sNZXU1SMrJQERGgnKQJAfQDkl6LqsATTNzmLi6QIey&#10;kImHOzQtrKCqTnlXVhFGciool9XGFRNffEd5/DvfLLKOSbhIln1lgxrOiJsSQH54oueHG/IOuCpu&#10;jftyLnhJOeilhh+eqfgSOEFk34J5zQS9CPzhnodb/hlI8/GARbgLXJOiWReuGr++GyIVmsYflHd+&#10;+3Ucr68042ZKAl761uKvi6t4futrzJSR8pjEkGVz54CZsfbBrI0fFuwDMW8bgEkLL4xZeBJIvhgz&#10;dudy0bhXMqb8CzHgko4aqwjk6LgRCP7o8cnHZDKdUHV7cXr0AiZTOtHnGIOlwnA8Gk/HU58g3BO1&#10;w3X65ayOxeFSSxqaTQKRou+HPKto9CR1oDW2BSX0mcnS2kgSVkTpDnW0bKeTf5s6SjfJIV1eAYkG&#10;6vBRUoWutiakNRSwZcc2fPLJZ5D4YhPChOQRvV0exp/vgOJ/b4bqn7bB5hNxZG+0RP8Osm9CuRw8&#10;vAYCz7LxACJw6ARn2WdalNm3cg6gXZIU9Lll0+0EELtBFQOohw+QoGHA2tVsxjUb62nltaop78yx&#10;cR6RKrBb1LM9qkdUitDnkIbe4AT0R6RgMDQNY255WDFvxVnTXbhuTnCQqtw0P45rpocJogMcQLwO&#10;G73OFIeN93y0YI5THPPT74vBwy3N5hcDSFCsC8eaCaylzY4CgFYZWASMoLhpPKwDx++08XbfuUr2&#10;7TJXbxIf4x+X/4lv//gnLp59jeMRVwmwG+9t3FvP+1wG+i7wKTcO9MrnCcatJ+Fp5gpbS1PYWJnC&#10;3d0Jjs52MDI3hoqOFqRV1SCrpgVlPSMeMKZm0LaxgV1gMHSs7CCnrA5VCXnuvlLVMtq4Zk4K5JmG&#10;H3wz8Yrc0GU1F+zfoon9mzRxXtoKTwwD8Fw/AGsKrrgn64SHrAMn48w1EZ6pBeCVWghBFYwfzBPw&#10;s0cODvnEwcfbGSZBTrAIc8O6v9zrxO8/TuL3X6fw51/G8ep6C65nxeGZdxn+OnUXb+99h4WqRXQY&#10;x2FYwx5j+lRmbpiy9iKAfLmaIxWatvLhAJqg47SVN+bJb16Z+xInmg9g2CMXnU6xKDIORAbbiMQ2&#10;jlupOl84juOjX2EPZaoR72Kyd0G4vJiLN9UJeKDpRF7VArfKA3FzMg2TbgHIoitGqr4/avzy0RzT&#10;gjrvXGSomCFGWAHpO5VRt0MDnTu1UCeqhjx1VaToqSFIXhUm6ppQMyeZJzu3edtObg84A2EJ6G4R&#10;htQWCqakSFs/2QSzz2VRttUDg0LplH94AAnU52OAJsm6TYl8AGheogqL0g0fAJLt5Cwcq/2yHzYD&#10;YTMNGEDc4jhxXsOAs20iNdyt6ifIDo6rlGDAIYPAScVwQhbGUulik1aIsWTKYuEFWHZpxJcWU7hu&#10;eogA4s0q4GCi+jDLgKc6H9e/A3Tb7NR7eO6ZncaaOQ+e+wKAGDx8gARqs0olgIUVg0cwC4HBw6bq&#10;cK9xc95u4vvcF/jHc+CHf/4vrt59jYX4r3DTiXIQa2EzC0cAfe39iJvG81PwC1Kj5/T/W0aAhT+s&#10;LUy5O3K4uNojIMgHPn6esLK3g6aRMZR1DTiA5LT1IaWhDSMnV3gkJMHY3QsKZOGUxeVgJSqPLnlj&#10;3LUKwXfeaZSDSIFcknBZ3RX7CKA961VxZLseLsja4BlBxMaB2L2Fbkjb45qwLZ6q+OMb01h8w7YE&#10;tkrGt3RBu+IYi1Ind5h7WcPA35ZsnCPW/f3bKfz1pxn8+dcZvL7dgeu5iXjiXYC/jl/FN2vfY7Ht&#10;IDqJvgENawzpmKJf14LUxY5UxpHUxhVTVp6cGk1YemPcwhvT1t5YDM7BjV3n8M2rP3Dn6HPsSulD&#10;j2M8qk2DkUUqVGbsj16PbEyl0pW64xCO9Z6kk6MJPS5xWKkneBcpC4X74aqQMa5GuuHGRBQOxAWg&#10;VN8HqXq+yLYIQ01gORqCy0jVXBArqoqEnYoo3KZCWUgddbJaKCbPnKGrgShpNdgqqEPD3ADqzrZQ&#10;0NXDpk3bsH3jFgqqYhDaIYRtm7Zj54ZtcNmsg9adkRgU5q39YRNGGUBc7hEn5aH6oEA8eAQALck0&#10;YkW2Fftk26iYCnXSkXc3OWbb2DZU7JYlbKCUwcNbGMezbdw4D9vbWrMI/e5pGIhKJnAyMZ1eiJnM&#10;UszllWGuqBKzBTWYS63F7qAmHLEbxiWzFdw2JVgsyZZZ8KBh9kwAkMCu3SbrxkoAjqDYYjkGz8cq&#10;JBhIfQ/RRwBxFu69+pBd48PDzbJ2vMrBs2rBGgikPgTJr7Xf4tevgde//y+urX2HxYobOO95Hs9d&#10;2RLuNbymeuv9EN+SjfuBAPox9DWOuRyEj2YAzEwMYGquBytbU7h6OMLb1wPm1pZQ0qAspKYBKRV1&#10;buaBkIwc9Gxs4RIbC5uQMALMFMpS8rDeIYshZQs8so/CDwTPDwHZHEBXNN2wf7s2Z+P2b9YkiHRx&#10;SY6AMQjCM6MQPNbywSvDUPzklIFfvIrxg08ZXnkW4YRrOkrdguHk4QIjX2eYBrrDKtSbFOiXWfzx&#10;2zze3evBzaJkPKF/9FeyVd/d/wG7ew6j0yoNfWo2GNY2wYC2GQZ1zDGsS/lGzwYjRg4cRGPmHhil&#10;GiMbN++TjJvzX+Lb13/Bo/n7eDj/BMdaj6PXNRsd1uEoMfZFlq4rGq1jMBZRh91F0zjafwazGf3o&#10;c0tHf6Anru0lue1je2xb4yrJ8o2eYHxVGYVGbQ+k6HghSdsbJY7JqA8sRKFZKBKl9RFLAMXvkEfG&#10;FnmUKKqTvdNFJgGUIKEOLwJK01APumQHLIMCsFNUCus/2YDtW4UIInGI7xSFLKlR6HZL9AmnYViI&#10;rTz9V4BmCJ4ZCVIdiTJSow/qMyNejgXJ6vcAsSYCr9oInDbKPbw7ybHJobxBUl7mYTOruWYBUx4J&#10;yj26hRjxzMJwXAYm0/MxlVeMufxK7CJolkobsFzZjJWaNlJrgrCoCYuJTTjg3YMvreZw3ewId8cE&#10;NjAqGBxlJZhhwB4LFIiBI1Ch/wserj5+/G8Z6GMFYuAw5WF7vTGQ7prTey3Oczbuu9DH+HX4r3j6&#10;/H9w/clfcOjoa4wVn8c+p4PcPYDeetzHa1Ig1kj4xp9sXNBz/Br+DhecT8NfPhyGBrowNtOBuZUh&#10;rO3MYeNIdk1bHSKS0hASl8J2EQls3C6MnWKS0CBVsg4MhFN0DPQcHaGmoAprcUUMqVvjqWs8fgzM&#10;oQyUgReUJy8TQAd36OLAVi0cEzLA8Z36OLpNF19JWOChYSCeGIfhhVkEvg4sxtPsUdwqWca5qgPY&#10;1XIErV0HUdm5jOKWeRS1zqGkZxHr/vrXJXx7vw+3K9Pw2Dcffxu8iJ8f/Ij9I6fR6VyMPg0nDGgS&#10;PJoEj5YFRgieUT1SI6phI1uMmzphlEFk5oEZt0RcGDqMr9/8BY9X7uFuZB++nj6Je8dW6crZi167&#10;WFSZBiFDzw3lRr7oIqon4zqwv2k/9tUvc82Efo8YnOgjBTqah6eRgbisYILrpT64MZyAERM3pGl5&#10;IE3PBwUW4WjwyUGJXQLSlSwRJ6SCiB2KiBZRQLamGgqttJGhqYE0KR2EyupCR0sbGvYWMPDzgaSq&#10;FjZv2I5N67dCeLsIxIREobddAZnb3TEgnIlhYbZwjg+QeCEpDykQwTPLFQOHAcQb/5llA6iStViS&#10;JoAIHKY+HDzSdLKze/1w633Y3DZ2Iy2Ch3Xb2O1I2P5wbIqOXDldePK522eOk2WbySrEfF4FFoqq&#10;saukFsvljdhbSZ9b3YYD9Z042ETWsLEL++vo+xS34kBsN055TOKS5R5SoRPcyc9u/ssNjFp/RSc2&#10;m9PGGxTl1ISgYMW1rS3oMSkGO9635B0/Bop7rxVrGPDyDrckgUDhVMee7YF9Bc+cbuCp3TV6/znc&#10;NWOfcxHPHW7ih4w3+On0/+LBq3/i/L0/Y2H6KYZzTmPOYx9uOl8iG8dToDfelIP8HxFAz/BrxFvc&#10;druEBKlUaCioQUuX7LeFDixsjCkDGUBFSxWyykqQkJOHEIGzlQASlZCGuqExTD094BwZAVMfL2gZ&#10;GMDd0ATt+ja4aBmI587xpD4JeOoQjcsaDCA9HCKITkuY4qykOc6ImuBLUTPc1vDEU8tovCSlehzT&#10;iMO1hzDZfx1TY2uYICGYWHqOSaqJxaeY2vsCC8e+xrqv13pwvyUHj/0K8Ufvefz85BccXbiAXq8a&#10;jBkFYlTfDv06FKy1zLm1QKP0Q40Z2GJEzwoj+gSQsSupjxPmXMJxsXMf3r34GY+OP8at6D58U16B&#10;v9zZhe+/foZTvcfRY5eGFstgFJn4IlPLCTWUiQYDyjCfP4ZjXSe4fRQm4ukky0zG9QM5eNVLR3VT&#10;XIlywa2ZBCz7B6NYxxdpul5I1/dGhUMCKl1SkavligRxbUTsVEKcnBqyjcm+GaohSUUTqQpGiJLR&#10;haWqOmT0KWDa2cPAxQuy5JW3bdmObRs2QWT7dtgIaaF8RyAGdjL7RgCxdT9MfcSLOOv2HiC2bIGK&#10;176u5MZ/dknVkQI1kQKxO7yR6hBATHUYQAweboCU4OHa1aINmBfiATShVoIRB8paYQRPUi5mcoqx&#10;UFiJRQJnTwUBWUWfR6qzv64DB+o6cZjgOdLaj2NtAzjePoAj7b041NCNg4VdOBo9iK/c53DN6gDu&#10;UQ5iIHHz2WzZLAI28Hnu/R0UuAminE0jMCwJEIKId/zyAzwcQAQVvUeQczjFsfuwOQi7STBTm/sW&#10;F7BqRhnJ7BweWhIcbqv4rfUH/PYa+ObPwOOv/4GjR99hsvY6xiOP47TTabx0vo2vvR7gtfcavvZ7&#10;wGskhL3CA8/bqFSshi65BkV5KahrycGUIFLTVICiihyU1VQhp6QMSSkZiO2kDCsizq33MnCyg02g&#10;P+zCgmHs5AA3extUOzhhQdUSR+WscV6LooChLy6queCIiBEO79TDGUkzXFIih0Ovrep44yGdj2+c&#10;Ke+EFGIttR+TjafRMnQHvSP3MDC+hsHp+xiZe4yJ3c8xt/8tVk79iHWrlZncFJ2/dn+JX5/8jtP7&#10;b6M3sBFDphGYIVs2buyCIYJmUIeyD4HEAUTgDBNAg1TDBvaYdQ7BV60z+PrZL3hy/hVuxI3gbVYp&#10;/nalDX9mg7J/u4pbJ+9gIrwV3dYhqDL2RpKGPfK1XNDhkIjxmAa6uu4jm7KI8fReDAVn4eRQGl4c&#10;zcQDf1dccrIkBYrCyfxEVBn4IUXDFUmaLsgxCUSNWyryjQOQKGeMCBFlJMirI9dUF0laSoiUIwtH&#10;PjhcQgOuShqUfzSh5eAKU/9QaFtYQU1ODtoyktBXVECwpCXqd0QQQOkYEcrCqCgfIAkCSIIAkqQc&#10;QsUUiAcRZR/JKixI1RBAtfwmAtks6RauONtGxWZnc/CIsSJ4RMi6Sf//Kfvr6Kjyddsb5693jN+4&#10;97333HO2tHfj7tC4O8HdCRYgWHD3BEkgCXF3d3d34u6uBAkS3OZvPqtSdLr3PneM94zz7FW1qiJN&#10;1qfmnM9XFtVn6jU4rTsHB61TcD12Fl5nrsDv8i0EXSeIekaKwojSiOJESt23VOCJM7FDgpk9yw6J&#10;PCaaOyDO1BbR+jaIvGCJOC17ZKzxRv6CMFqqeF7QzCQLRDnk1ot/3HaxniDUCQyiKJJnWFV87zfr&#10;JurzF4CkJN/IPtdyn1M5VsxJR9lMKtcsvpcA1c7NxlPNOnwIeY/u98DzT5/R3v0B2eUvEOjRBLvT&#10;qbxewlG+PAePmX9aCFD7xiolBz3d0YSmjTX8YHbE3CGzMHHYECyeNAY7Z03BZmbatXOnYcW8WZgz&#10;biwWDRmJI9MWQHvqfEweNhK/L5iFeVvWY9Wh/ViyYys01q6A8XFt2E9ZAI+ff0fM0AVIG7Mc6aOX&#10;IX7AXMT8Mg1JA+eggGDVzdmJjuWH8XjdCXRtOY+uXddRftwerneTYWhVCHObIkJUAmvXcjh618It&#10;kOoT0YGQpOfo07zjJj4YJ+JtXTdSE0nZHjPCswdu8zbAZc46OM+kPZu2lP9RzDwERgByEPtGK2fL&#10;TOSycB1SDVzQVv0UjXltyD/ugRZtApl4D2+7bPDipQOePPJHU2EpYgximakOwmDaGpyZvBI6hOjO&#10;9A2woRXzu+SKqAfRcD1iCas1F/hpvBsF0UfQdG8PshfPRt69zci1OALjmZupLMtwZPxyWrnVuK5x&#10;AJeYrY6OnI+9v47F3r6joPP7OBwcM5xQjMOe4XOx7ceR2Nh/DKZOmoJxCxZj3KJFmDlzBjR+H4sV&#10;zEnrp83ByaEbYPzDQVj/JBlIVOgPgER9PNQACTyiPgTIqx8VqAciv4F3EMgcFDRAblF/n8f7CKDy&#10;+PWXGwfr82vusm7BffgNuM6/Aped/N5HL1J1r8Dn/A0EXbmL0JuGVBqqjb6pAk2UsRViHtj2lA1i&#10;TWwVeBLNHZFAcJJ4TLZ0RrKVK8sZCZa2iL1vg5jztojb54TUdd7IXURFYtappsLUEQRRIYGokTmk&#10;kRA0Ly9gNsgnVDnKHRb+1IHrAUjdcVOrUB2rfnEOlScNpdOTUTaDAM3ke2cRoDnZeHasBR9zvuLp&#10;h094zHr07gOanr9HWU03wryr4XQoGRmrs5TJpK3MQO0bqpUlDY+31aNzaxNi5oZj2S/LMGf4KByY&#10;Ph2WMzTguXAtnFZsgv3a7bBbtRWey7YiZbsO7FZux6yBQzBu6jjM27QSqw5rYen+3Vi+ezscTG/B&#10;S3M3AscuQjqzT87va/FQZp2MXIr4QbOROHguSqZuZB47gWc7r+GJ5k20bL2GerqinCN2cLyTjPuW&#10;BQpAVo5lsPeqgTvh8Y14hJCE54jKeIM+nx0y8LbiKTITq2B7yBa2c/Yx16yFK+GRjRUFIAWi6cto&#10;3Rb3AETloZ1zn78Oybfs0FL9GC2FbSg6TXi0LuJ9xF10PyE8L+zx7Jk1GoL00GwXjAKHIjjuuAvj&#10;GRtxbdpaHBm3FJcnLIfxor3wPPoAUYZh8D1hD5s1F2G6aiNiqTotYSdQqLkEmSeXosTrMDyXbsXR&#10;4UtwYMxSHBq7FOdmb8P1pQeYd5ZB69fx0KSN2zuIVo4eeseAyQRnCrZ+Nxyav43B0vG/Y/LkiZg5&#10;ZQKWTZmItfx0Wzd5PLZPW4SLQ3bA5LvDsPrpGGwJkZ16Gg8hUuzbAOad/tI06GkiKEd5zrzSXw9+&#10;g8TGMewTIFnS4NdPH74ER1aUyjiPx0A9uE24Dufll+C8l9/zuKpJ4H9ZH8HMOBG0aJEGtGOGtGmG&#10;YtMIg4k94swcEa+Ug1IJfJxo5qQqC0Jk7YQUa1ek2rgizcYNKYQpnnDF3Cd0lwmSFiFb746cZUEo&#10;WxivLFFoWEQFIQAKQLJDzkqBqIBg5SnKVLOIlo/Zp0pK1KmXAtUspI1b8BCVVJ7SGQIPrZ7Aw6qc&#10;lcFP8xx0XW7Dp6YvePHhI55/AV5/Bd5CVTUt3fAxLUfYalrMFYXo2FjbM6WnRjWour0ZJSuycbrv&#10;Yazh3+zo8Inw4t86fdIGFM7djSoqRcN6uqbVOqhYewShe4/gqpYmNLeuxJJNK7BCex+WHtiL1Ye0&#10;cEv3NDwunkTEog3IJjyls3egZOZ25NL+x/6+Au4TNBA5bT06tl1Cq7YhHu6nXda8h5CdRvA/6QXL&#10;e2l4QHhsmYGcverhEdwK/6jHCEt8hZiM90jI/Yw+3TXPkR1fBrsDVrCbfwSu8zbDfuZaOMzomZ4j&#10;sw5mrYYbIXKftQouBMl+0jx+iq5D2i0bdFR3ormc4e+iD5r3XMW7UF286bQiPHboemaDpqRLqNLc&#10;gqYlV9FomUu7EYUHc/Yot4w8Ml4DOmM1cIeqYrfxLHzOOSDkug+cd+jiwdzt8L+wE9UJJ1GhuwGZ&#10;e/lp4auNsF2bcZEWTmvUUhwcuRAnJq6B7rJDODNlDfb3m4hdP4zA9u+H4eCgqdhH9Vnxwyhs/edw&#10;HOBrm8dPwkoCs4aqs5p2bvXEUVg3ZTx2z1yGK8P2wPSfh2D14zHaOB3Y/niSSqSaiSAZSAASFZIu&#10;nFvfq3AlRG69xoH8aOP8mIVkQqmojsAjlk0yj+fQW/CYdQ2uWy7D5RAV7eRV+F64jYBrVCtpDhgQ&#10;GuaaGCpMNNUm3oSgmBAaUwHHSamEPxUhovokWTgpCpRi5YJUVhrhSSNMSokqWTgi5p4lwi+ZIFLb&#10;DImbHZG9MhDliwnSQhVITYSmmVmmUSZ+Livi40I0ycaHVKT6HrVRbJ7UQgLEjCNKUzo9RakKqk8V&#10;n4sCVfLYOK8AL+89wlfS8glfQReHdwRIjh9YLwlVbEgNPDYmoICwPt5cgw4q0KMNKoCkG9e2uRpR&#10;M+xxq+9CGPSbBh9mmOxJm9GscQwdy46jYfZ+VE/cSVi10HTsGsrNzBB09xpOHtPC1rOnsen0aaw4&#10;sB9r1i7B4Y0rYD1jKVLGr0Tlwj2oXbofJYu0ELLuOHTXHcXteYwfzP9xB41gc9QBZrKq+mYYvB6k&#10;w9u+BJ7uNfD0pWUL7URATBfCkwhPpgqe5AKgT6osENKxgc1sbUKxGW4LtxGgdcoe2E6z1lCFCA2P&#10;nnPXwnvhRkK0hu/ZiCRda7QTnNbyRyi85ofG3dfxMVAfbx9b4+VLO7ygfWvLuIayQ5vQMHYlOofv&#10;xdPrISgJqaBlu4G7szbRgq2CNlXo5uQ1MF20Hy6HjflJHATXvXdo9fbDactWZHpooc5rL3JPaaDA&#10;WRPxF7fg7tS1hEcDB0cvoYotx+UFu3Fu+jocHDwVu34ahZ0/jsaxEfOgPWo+lv9jCDayDvafCK3x&#10;U7Fl6u9YM3kc1kwlULOnYyOtnNacjdAdqf0HQFQgAcjux1MKRE6/XPjWSFCNBRGEXy/DVcaDFDsn&#10;U3n0eoqZqAcebwLlOe4OXFfQtu2/THAI4lnCdol56boRQm6JXROrRrUxpcKYO/UoDiHhYwUWHhMt&#10;nAlMT/GxnBeAFPumAMTiUSBKpwoJQBnWHsi09UCSlQOzkznCpA1+7i7CDhsidps10ld6olAjAlWL&#10;k6lGDxU1aiQ8LaxWqlIb1aGVJRZP7J103yrnZSiglE6j8hAesW4CUCXPqQDK4EVegtfWz/D1owD0&#10;5/rcc6ypfgT302mIXZCMVtnSl+rTQYBkXlznlno82dGM5g3piOffJG7oMsKzhb/jMXSuOIVHS46j&#10;fd5htM08iLZZB9A4XwsNa4+hQucKfK9dwbHrl7D59FnM2sg8tHoRVs2cjANDJ8Bx8Gzkz9iK2iX7&#10;kLbyCBwO3sf1o6a4uOMGHmjegdNlD9jfioD3g2TEOBchPaAeuaFtyAjtQHT4Y4TEPkdo8msqzzsk&#10;5nwiPF+RWkSAnA9ZwFZDB07zt8N5/hY4L9hCcNbBUWo2bRztnGQhr8XiOzXhtXo/Um47oKWyA81l&#10;j1Bw1R/1u27gXcBtfHhkh9cvnfDyuR3acm+h6tgm1NFzdozais6hrG3GqPMoR6huEAzn78Wl2Vuw&#10;e/QinBmzBMbzNOG8m1bovAPcKac2K0/AfO5GRN7YhrpYHRSbb0WOGT2sxS6YTlsJ7SELmXOWQJt1&#10;kjJ8bgYVbcRs7Pp5NPb3n4SjhGf3gKlY+fchWPm3AUo+OjF2JnZPn4sdi5dj10pCuH4L9izbBO2Z&#10;u3Bz8CGYfncIlj8chTUVSLpxUnY/qyGSKT0X4fwL62cpWrFfWMosBeYj5iEvKpHvr7cJDy3bMD2q&#10;zg14bCU8x2n/Lt2E3zWCc8MYwXomCL1jjvB7knFo0whJPOFIsHBRKl6AsXRBIoFIsqSSsJJ4/s/l&#10;9K3UICkq1ANQGi1dBh+nizqJoulbIuKGIQIv3qI9uYmAg3oI326I+PXWeLjcH2UaSfx0zqIK5RGc&#10;IgJUjI7VpejgBd5CkOoWZaNsZjJKpyahnPBICTiVs1i9AJI1Ph+8X+MrVUeAoYNTjr3rLXNRYmA1&#10;AjYmomxxHjo3yYYiaoCoQgSoc1MJ8ibpIWvURlTP1CIohGbhMbTPP6psh9Y6dT9aCVHr7IN4xvOd&#10;G84i5/xVGN2/gkNnDmHtjuW4oXsAlrdO4PzmdbgyeR68J65C+OR1eECXdUHzCvTPusDimg/cjWOR&#10;ElyLZO8qJDsUI9O9Ern+9SgKakJp+CPkRz9DMm1bLG1bfPYnJOV9QQrhUQCy0zgBpwWarK2EZzOc&#10;qUCOMilU5rbNXg/n2SqAvJfuQsCWS0g1DUZr7SO0Fneg8JI/Gnbq4r2fPt4/ITzdjlQfR7SX3EX5&#10;aZkasRqPRm7H49E78GTkVnRMOYMOgxTkBBbBROMCbhCanbzQj45eCL2p65QFeE57b8HnpBXVhzlo&#10;xiZ40rIV+h9BZcBeZBlqoNDzIFwXrsDRIVSYcRo4RAU7NGEZzsxYRzu4EHt+G4+9fSdgt1i2H0Zi&#10;1d+GYMn/6Y9tP4/E+XHzcWTuKpzccQQ6O7Wxbek6bJi1Aod+34Vb/Y/8e4B+EoBOq6b2SP10Dg4/&#10;qsrxJ5nmI7MUpLEgsxJuwH0AoRl7A54rbsJV6wrcTl2D9xWCoytqY4nI+9aIuGdDVSA4ps5UHAGG&#10;uYWVaOFGYNwJDoGx5mMpgpTMkqOAIzBJzhHbpq5Ua4LTy7rJUYGJUKXz61KZnRKl/X3HDJHXDRFy&#10;nnbzxDX4Hean9oFLCKZljltjgodLvVG0IFrp2LWtKCE8ZXi0tkwBqY72rXhqAtUnCRXTVaqjVC8V&#10;qp6dySBejy9RHxVQxLKJ4lCM/lTy2qNnrxF1PRtptJKSfx4xCylFG9dJG9exsQKFEyyQPXgzSsZu&#10;RvtCHbQtOIYWOqXmafvRufAkni07h8cLdPBy5Xl0rb+A+rPXkRpEOxxsASeri7AzP4P4YDOEutKe&#10;XTiLu2v24trMbdCZsxXHNvFvqheKOPdSFKa+QGHKC6T61iDGOof//nnIcChBtkcVivzqUcrsIxBl&#10;pL5FSs5HpBZ+QVoxkM7q477iENyW7oH7kl1wX7wTLlQgBwLjMIcWjllINpd3I0gB608h1yYWjxgC&#10;m0s7UHTeB/U7adt8DfG50xndrx3Q3e2Azor7KLm4FfVTVqNzxDZ0Eh6px2NYQ/fgyTFXlEfWwWWP&#10;FfTm7sRhhrmjU1bhMgOd4bytsNt6ET6nrOG68xos5++E7eI1iL+7C5XRh5Fnvw4FAQcQvG01zo8W&#10;i7YI+0fNUyA6N3MTjk9cDq0BU6D502hs/2E0tv44Civ+axAW/kc/5aZal8fMxqEpM7Fp+ixsnDYV&#10;6yePxdpJY7F/iAZu/bAPZt8fgcWPR2FJgKx7ALL9SbLQKWVtkIBk92NP/cA/wI9n4fLTRWVZg5tk&#10;oiHMSDOZi7ZegcsxwnOWinpVxnKoNgbWiCI0sSZOSsWx4glQgjnBITQCjlSKtSeSrd1ZbqrumqJA&#10;Ao5KZVRKQ2XhewSUdGkeEKAMPs7g+6XSBSKqWCrVKYWWMPmBHRINbRBvYIlYPVNEXrmP0HO3Eaxz&#10;E/5HrsB//0X4bz8Hv2VU0tE3ETvcAVVzUpiHxMoVoUWjQFGYEqqPwFPFx1UzCIwAxOflApC0sOc8&#10;xNPDTfic+UWVfXqVwKQGSKB6Q21KdC9GxIpE1C8vU6mQWDlC1LmlFu0bKlAyORBZ/bcid/BKPFly&#10;mgqkg4Yp+/CMj19tu4v2pRfQMHkvniw9iecEqJHZ8mEw7Wm0DdLCLZEWaYXMGFsE2t6G+bmreHD4&#10;HiyPW8PqlB2fO8PHOAE5EW2oyv2I6vxPyAhuRJRZFmIN0/lhlYN0+yI8dC5Hvls1irwbUBjSjtyk&#10;l8igfRN4MgoJkMdqbXiu2g9Pjb3woMq4UIUEIKdZG+DMLCRrfDxX7EeOVQSetL2h8rSj+IIHGvdc&#10;wYeAe/jw1BGvX7vg1StHPK42Qtm1HaidIbZt8zd41PVEgFqphzqbQsQbxcJk4QFcX6iJA9PX4Ayt&#10;3J2pa2C15hg8dUzhtv8ubJYfgBWtZMCBrSgKPIzSKC3k+u5C3NlNuPP7YhweOh9aYxZDZ9o6nJ+3&#10;E6emb8ChkfOx67eJ2NVvklLL/nMgFv9nP9q5CTg3YhKBnYBNE0dj3YRRWD9xOGsEDg6kAv5zN8x+&#10;0CZAKoisFIiOMwudgL3YuJ9PKo+lBB77H87A/vvTcKQSOfe/CNcJVKLl1+G2jwCdvgmPizcIz12E&#10;Ep6Ie7bf4Ik3p00jNHKMN3Nm0ar1KM+/AsQS+9YDjkptqC58Lc1KDZBYNpXaCDQKOLSEUsmEJ4nw&#10;JBCeBCqfAtAtU8TeeICoy/cRduYWgo/w99x7CS6rdWAx6iDM/3lUWcyXOMQNBROiCUkqwWD2mZaC&#10;CpaAo4InXTlWTFU1EqrnZKJubg6enW/Fx0rgBT3cy69fWMArBRhVI0ENkFRRZgMidyehZH4eHm+u&#10;VwASG6eqetQvTkXO0CMoHb0FzbMOoW3uEQWYx4tO4snyC6j8fS+qx+9A66z96Fh6DK3n7yArwAqp&#10;kRZIDTdHYogpgqzuwOTYKdzfex22JxzhdjUAgffiEGWbg1RatsLYx6h4+A41xV9RnvUGCU5FiDJM&#10;QaJpFm1wPjJsC5FpX4x0WrsMpxLk+DUhL+0dMglQqiiQxwpteK08CI9l++CyaCez0FY4zttICyc2&#10;bj28ZAareQieNr9Ec2Erik97oGnvVbwNNcDHpy54/caFyuOCJ9UmqLy5B/W0fI9Gb8WTUTtp3Xb+&#10;CaBHo7agbfwhdFwIRUlUGWzW3cT9ZdrYT/t1fPxS3Jy4DCZztyLwkjV8L1nBmr+XxZwtDOEbkHF/&#10;B6qzdFAUsw8ZzEEmMzVweNAc7B29GEeZgc4v3IWzhOjk1LXQHqHKPzv7T8bKfw6Dxt8HYs+gCdAZ&#10;MhZHxo/BlnHDsG484Rk/DBvHj8Chfgtx+x+7YUKAzH48DHNRoZ+OweonQiQNhZ8Jzs/He5oLhOoH&#10;qhPLWsaLhpyB+3xCQ8X0PH4N/hdvI4A2KUD3AUJumyJM34p/EHtmHUfFsiVYutEiuPPojng+TqB1&#10;U8OTbOXxDaAkqkiKWDgl7xAgK4IhwNgSHBsW4RKbJs2DFCqNWm2kkkwdkGRij0TCk8SMlWSsUqBE&#10;Zq6EuxaI1zNDzDVDRFCF/A9ehOOSY7DmhWr3wym4/3xdWU2bMcYXxb/HoHxqIkFJQXUvaOSoLlEg&#10;sXG1c7PQsCAPz/Ta8aoJaH33Ee3vP6Lz41c8+/JFgUiUSA2P2LjOZy+ReDMbGXPTlVa2dOO+qdCm&#10;JrSuKUTeSD00TD+Euql70ELr1jxlL4HRZu45js45h9HOHNTJHPR4LRXqzgMCZI6kwAcIsNSF+cnj&#10;uL3xAG7RZVnuvEVH4Am/u3FIcCxENvNNhn8jMgMaURjfhZq8T6gv/oKCyFY6gmwFoFRauXSbAqQS&#10;pETrXKTa5qPQuxYVsc+Rn/UO6QVf0MdzFRVo2X64LtnD/LMTjvO3UIWYhxi0vNZoI9c6DM+aX6H5&#10;YROKjzmhee9lvA+9h49dznj71h1vu93QSXgqbu1Bw+wN6ByzDc/GaOLJGALEUsBR4NmOTlbHED7W&#10;NEFdeBX8T7nCWOMQjs7YSGu1ChfHL8bdyStgu+0UXHddgu0qArR0H+xnbkbM/vUoTzqGiqwjKPA7&#10;AAeNtdAZNhdaoxZi1/D5OLdgJ64uP4hTs7fg8HgN7Bk8E1t+nYDV3w/Hih+GYUu/sdAeOgaHx47B&#10;hhGDsWbMMGwQgMaOxJHfFuH233bB+PsDhOgQAToMi5+O0Mr1QMSjlM0PzEYsawJmM+AUnGdcgsdm&#10;wnOYmeecLhVHHyEEJ0LfnFnHBpEEJ8rIATGmTkoJQIkCkI0Hkmw8+UfxUAFFBRJ41BAp6sNK6VEg&#10;sXBq9ZEmgShQKr9ODVCSuQPVhiXgsBKMbRFnSMUxIjR8nGhkq6hQEn8naSbEMY9FXDSA/95rcJxx&#10;Ck4DzsH9pxsI6HsfMUNsCY8fCiZHo3x6Dzy0ajWzMr6VGiSpSlEheZ0AtWiU4JXVM7x5STg+fcaT&#10;zx8Jj6gR8LoHILUCyfEDviLPuwJxy+JRt7SoBx5VSUu7dV05SiY4oXXuOdRN34NKfgCXDV2P0uEb&#10;UTN2G5qm7EbnTG10Eabn+3TRZM4PKwcDWJw/ilub9kN3KeFZdBj3lp+C1fY78LzgiyhmnIeBDciL&#10;bEc6AUpyr0a6L+1ZdCeaCj6jLvsN0l2KkWT2kP+2uYqVSzDPJkQFKPSpRVVYG0r9m5Ab0IKHaW/R&#10;x3vtYarMQbgt3gOXxZqKArmyfNYdR4FTNJ61vERTWh2KDjugdc9lfCA8H7pc8OaNhwLQ01ozVN7Z&#10;j4Y5GwjNDjwbt0upJ2N38rmmokICT8co2rdRtHHDttHLnkWtSRqDWiZM+B93Yc4uaM/cgDMESHei&#10;ZKEtsFu+H0En7yPwojkcFh+A/6q1eGi/A+W5x1AQdQgB2zfj4uiF0JKZBgOmQ3v8MlxgZjo7d5vS&#10;lTtKRdMcOA2bCdHGX8dhzY/DsXPYSOwdNwZrhg3E2jFDsX7CMGweNQ46Py8nQLth9M8DeEAVMv1R&#10;W4FIpURypzcCI+B8fwy2fU/AbfoleG/Whe/ROwi4eA8B1wwQdPM+IiSkG1ghRmlL07LRoiUQDsk4&#10;qqKiUH1SbLz4aealHJMIURIVJcXWk4+pPGLf+FzVNKDysBSVEVh6IJKjnE+2pOpQmZQZCYrqOCiq&#10;E09g4glLIitJlIcwxd2nfbtL5SHgYWcM4LXxqmI7ZTZ54C+0c/35+lBnpI/2Q97ECOadeFqzP+Cp&#10;nZ2pOvYA9Kfiubp5D9GxqRpvAl4r4z5kiKrzFd08Cjxi4QQgsXHq5oJ06GryW5GwLwUltH9i2zo2&#10;1BKgKipQDXNQFcFMQPNcXdTTujXRsrVO0cIjqk7HrIN4Mu8YXi4+iWcap9C06zL8tE/i7tbduLBk&#10;Gy7N3QPd+dowWHYSxqvPwnrLLfhfD0EKbVtuWCvyIx8RpGakMN+kEqJM33pUJz1Hc8E7ZHmWI94k&#10;EwmmLGaiNNsiFBGyuphnqI1+zExUhQybYqpdC/r4rT8Ov3XMHSsOEKLdBGgbfLeeR7F7Mrpau1EX&#10;V4mSvTbo2HMJ78MN8K7LibbNDW8Iz+Nac1Tqa6Nh7kY8HaeJrvF7CM9uPhaAqEKESLFvBEfq8ShN&#10;PCVIj0bvQtthF1RHV8F28x3orzqBI/O249TMtbgxZQWMZ66HLX+X4CvmiLYIgsvOq1THTUi/vBeV&#10;WSdREK+NqBNboTtZA1qDZmPnwBnQHDILxyatwtlZm3FiylocHLUAW3/7HZt+GU+IxmHVD4OwccQQ&#10;7Jg4CpvGDcUG1trxQ7B5xASc+Hk1bv99Dwy/O6BM51FBdEiVh6hAlj9QifjYfvgpeKy4Dr/jBOaG&#10;CYJphUJvmSH8DhWH+SKGF27sAwelORBP5UhQlMSDn15e/CN4ExhPpdTPpVLlnC1VR4FIBY+ojwCk&#10;jPWINSNAvZsIci5ZXqPqJEkRVrFqitJQdeIFmHvWSu5JNLRCvL4FYm6bIeKKEfz308osugrPEXrw&#10;/VUfoX1NED3QBnHDmK1G+SFnYhiKp8ZSfZKUZoFaddQAqas3QDUzM1A/PxvPDjbjXconBRgBSOAR&#10;cHpDJLMRBCKxcAJR59NXyLxVgOzZGcpgqlT7RpWda19fg5ZVBWiYZ4KGadp4uvAE3q+5is8bruPD&#10;uqv4xA+xz9tv48X6S8jQOIKrMzbh5OT1ODdTE5fnaOHanL24ufAQ7q84CRsCFG4Qh4ehLcgmQLnh&#10;7cgJbkW6Vx3SPGuQziqgratJfoYMl1L+LdP5d8xAul0B4WkkOM/QlPgKleGPkOlYQttM6+lUij5e&#10;60/CZ9NpCEieDO2hB/RQHp6Drg5ZklCC/F1maD94Hp+iDPD+uRO6Cc5r1qPqB6i8q416Wr3H43fh&#10;xYR9eD5hL56N361AJAA9Hivdt+2qDpyARDV6TDV6MmgbHq8yRK1fGfzOeMFc8ypO00YemrsFlyct&#10;h8HUlbBcvANO20/BYf8NmK87CicClapzDkXBx1CUpE07ognDuatwYOBs7B06G5qDZyh27sTUNdD5&#10;fSX2MwcJQGu+G4k1tHGrfx6C9aOHYdvk0dgxZTQ2TxiOteMGY9Pw8Tjx06oegParAKICmbBMaees&#10;vj8Kq75HYTv5FFy2XIX/+fsIuWOKUJkFzYs02sgOsSbMN1SbOHOCw0wjtixBck4PMH/AQuX5lyJQ&#10;Ao5AI103BTqxdDL2owJGAUigYSVZMOMINMw4YtXiqTBKERaxaXKMJczx+nK0QCRzQcQNIwQfv0tL&#10;fhOeE3SVAd6gvjw/gKoziPloGNVttBeyJwQTHuYewiO5RoGjFzS9SwVPT0OBz+sX5OLZhXa8KfmC&#10;5wSji/WCJSCp1OiPUls5UaI3Xz8zV1QhZVkKWleVKy1tudVJG4/tGxrwaGMlaue7o2nWWbxacQ6v&#10;Vl7Ai+Xn8Y4QfdltABw1x9NtevCaookzEzfh9NTtODt9B85M3YYzU7bi7JSd0F2gDdvtd/l3yURR&#10;3BPkRT1CDq1Yuk+9AlBuEKGincv2qcNDgpRokYs4KlC6PeHxozJFPUFDwgs0xD1HSUAz/2b5BOgh&#10;MpmJ+rivO0k5P4fgbVcRd9YCdSkVeP7sAyoDGJi2P0DHCdKeYoT3Lx2pOq6K8nRUmKBcbz/qadue&#10;jqfyTNTC84kEaOJedBEiRYnGEiJpJIzcho7hm9A2bANaR65Hx4RNeDp5J55uv4ZG9zQkO6TDcvcd&#10;XF5/AruYdU6MXoRbkzRgvmgrbJbshOHszbg3az0cluxD2I7TSDXYh+I0HeR4aMN6yXocHDgT+4bP&#10;xi4CtJOlPW4xAVqBI+OWYNegGVj3/Wis+MdQrPxxKFYPGowNI4dj6+9jsH3KGFq4Idg4bCx0flxJ&#10;gHbD8Pv9MPqBNu5HFUQPCJD1kGNwXHAG7vtvwve6IYL5aR4hEzYZzGWOWqJ0ycSGERB1JfdUip0P&#10;0uz+DI+iQkqjQHVM4ddKt00GTGWWgTLuIwDJ91UsnFptBBz+PKpNvGQcgiLTdGKksybASIOA5+Qo&#10;4MTdtUTULVMEnzOA33ZdeM6+AY/BtDE/GyGcdi1qsA0tmyMShrshbbQPHo4PRNHkSMKT8C33fFOY&#10;Wf8KkpxX56Aaqkf9wnx06XfidSvwmGA8ZT3rKYFJoJISqESRRIkEIFGiquxWJO+nDVxarGxzJRau&#10;jfVoUx0eba5H7aIotMzTw6vVV/CKyvNqw1V81NTH14PGwDEL1BKme2M24PQkAkRoTk/ZgpN8rDNh&#10;PXTGbcKFqZqw2amPNMd8lNGmFcU+QRbtW4JLOdK9G1AU+RjZAU3MPuWINslC3APC41CEQsJTFdmJ&#10;2vjnqKF9qwhtR75HDfOnZKOHyLAmQB5rTsKfF3PaLR80Z9ej6+kbVHvkoGCbIR5fvInPubb48NqD&#10;ykPb9obwlBmh/MY+NDCzPKXKPKP6PB+3B09o4Z5IxqFFezphB7pm7MbLRXvQvWYfXmrux/Oj2nhx&#10;+Qhe6Z/Ga8tL6Pa/ixd5cajKqIKVphlu83fYNWsTlWMubk5cArN5G2FNFTKdsxEPZm2A5aLd8NA4&#10;hPjD2ihKOIGCcB24r9ukbDQvDYN9VKHdQ2fh4JiFOC5jS+OWYjeB2vDjGKz+bjjW/8YcNGA0lv82&#10;HCsHj8CWCWOxgRlo41BmoJ9WQu8fu3GPAAlEht9pweRXwjPxBBxWn4eHji78bxkj3NAWUSZOiDZz&#10;4aeZBy0XgWCl2vnyjxOAdFaGUyAynXvKyR9Zjv7IdPD7BpEAJLZOOm2pNqqGgXqANFk6ctJ1o+II&#10;PIkCjAyCEhrJNori0KLFCjh3acukCHQcc1eiWDYeY2kno249QOjF+/CXQenFevAedRu+v91DyG/m&#10;CB9A1RxK+Jl3kkdQHZl5Ho4PRuGkSJRNk9yTTOumUh9RlmraMxU0f1g4OVfF1yunC0Dpir1rXlyE&#10;FzbP8IJ0tBOKRywB6QlLDZMaIDmKKomVkxzU1vYMD2/loWJhAR5valAAkvzziEokuahxeTbal9ig&#10;fdF5vFx/GV/2GwE6VsApG3w88ABJi07gwpi1/LtvUMA5NWkz4dmIw6PX4uiY9Tg1cQsstt3m36gA&#10;pQQoJ4TAulchkZXl34zckDakeVQhjmBEGafzb1VIeBpQGUF4JPfEPlOsW5EfVcq5AmmWecyd2Ui3&#10;LkCfgD23kGbkj7bSNjxt70aNQxrKtxji2Y27+FjmgPdvvWnZPPC62wWPCu+j9NIuVDOnPBlFJZlE&#10;UObuwssV+/B600G82nsUL3VOoPv6Wbx+cBlvna/gY4guPqYa4EO5MT42m+NDpw1eyzKHF5bo7o5C&#10;a2Mj3E+4wXSHAQ4t2AHNkXNwacwCQrOO0GyHOS2iyZxNMJ2/Hfbz9iNimw6yXA4gN+IIgvZvxLmR&#10;c7G7/zRojZjNmgPtMYtwgllIGVQdPgebfiI43xOYQVOwadRsrBw0GSsHTqCdG88MNBybhk7A8R9W&#10;4ebfd+HOP2jjfjoAixE6sJ9/Fs67r8LjlC4CdPmpLReuOe2ZlXTPvJBMaFId/FXgCDQuQfy9QvDQ&#10;NQTZbsFKPXQN4D94AB46BSgQZdgTNCpSKjNPmp0Uc4+1arBU3XFLog2UpoBUgqiNWDVZAySqw2wj&#10;ihPdA0+svkp9YvWtqDi0a7eYy84bwHcvoVlG1RnLnNOX4PQlOAOtEEm7FjPUgaoj8Lgja7Q/cseF&#10;KPCUKrknEZUzU5Tso1IeNTiZhCSrB6ZMBZpKVgUBkmP93IfoXFOJ537deExJaf1KiFi9IforQHKU&#10;XCRW7sWHtyhyKUP+kmxCU6csb5CpPR3MQIoira9Cy3J/tCy9jK415/BlnxG+HrPGy/3GKFx1HpaT&#10;d+DEeKoNAdKZuJ4fnuugPZL2fsRKHBqxWoHJdIse0hzyUZr8Esme1YikTctgtskJYg7yrkU8s04M&#10;1SfVTpSnARURj6g6T1ET/ZQq9BhlhKyAlk8AyrAuRKpFHjJtitAnzyNBmVH9uJESZRGPmq3GeKl/&#10;D5/qPPH2vS/h8eaF7oqnNQaostyLxt1b8VzzILqOHUH31ZN4a0I/6kFQom/jU4EZPjU44NNjZ7x/&#10;4YS3rxzx+pUDXr20w8uXtnj1wgavXtniZbc1up6b4ulTdzTXlyDWMh5WW+7gwjJt7JqwBCcJ0f1p&#10;q2GxYCss5m+B6dxNMJq9EfembYTLEk3EXtrBT40DiDi3Hjd+X4g9/aZiz9DprJnQIlDHJiwjRCtw&#10;eOwibO83SQFoVd8J2DB2LlYOm47Vw6dh88RpWD1uONYNGoMTP6zGnV/2wXgkvfLcM/DcxQvvtAE8&#10;L9yFn6zRoTWSjJMolqu32jgHIdM1GFluBMc9VKlsPs5xD0Guh4AUyH/wQALkr5RKjXzoraWJ4KEM&#10;gkpHTSaJJveokACULIOgBEiUR4GnR31iac+i75ojmiojAEXdNWOZIkLXGMEXDOC9n9CsvAn3cbJT&#10;6l0E9zWj4lA1CU7sEDvEDXNCwgj+zFGeyBjrhxxRnt8jUDJF4ElQZR8FoN75RwWQlACkqI/A0wNQ&#10;FZ83zMvG032NeB7/Hu0EqFkgorT8AdHXbxCJnVNbut55qDK+Camb05R9EmSjEXVD4TEVSPaNq90U&#10;jYZ9pmjbrYd2zTsoXncJnpM0oTt6FU6MXY0j49fh6ASCM3olDoxcgX3DlrGWY/9Q2vmx6xSAMpyL&#10;UZH2WrFuwQbJyPKoQz5tWSrVJ5KWLMlOpTzlhKcy+gmqCFClwMP3FDIj5XpUI4cAZduXKvA8tCtB&#10;n8ePX6KjqhMV92JQu/MeXpoa4nOTN96/D2LeCcTr177ofumM1rxL6Aw5iw9xhvhSZIPPjY74/NQZ&#10;n/ja225Cwup+46TU63dOePfOEe/eyNw4ezzptMCjRmNmp3toy9dHe8ottIVeRoPzJSqeH3L9imFJ&#10;y6i3+gz2M+8cGTkbtydq0L5tgjkhMp1HgGYSlgkauDduGcI1NZHtq43oW+uhP30ptPpOYwaaSgs3&#10;g3loDsFZwk+i5cxBi6E5cCot3Aho/DwGa8fMwbIhU7F88GTsnkHwZs/C/ikLcI2ZzGrxGXjsuQl/&#10;QhN0i6H7tnTZjBHGCzXa2EHpqiVJpqGaZIjaEBSlBBrPcOR4RSCXlS9Hj1DkeYYRpCDkiAq5EB5n&#10;KpAaHjtpLMiAqKiOWDUHRXGUdrUUrZuqLU3rprZtsiJVn/ZM1g3pmSDypgnCrt1H0Jk78NunB08q&#10;jts4WeCnj6B+fG2A7Ihqg6ghVLGhTkgaxt9/pAdSmXcUeCaK8kSgeEp0j3UT9UlWATQjVck2asVR&#10;5R3JQ2LdVFXO18skA83MRMPCHHSdbcez/M9o+vwVTZ+AFkIkAHUQDil1LlLbOXWTQa1C9aWPkHIi&#10;Cw0rShQV+gYQHysAHcxDoo4FvLechONibdwgOJt/mMIPwDnYP241Do1fi0Pj1mDfiGXYO0wDe5Ra&#10;Bq2hy3Fg1GqY0cLlelWiKuudYt9CbyUh3a4MhWEdSHYtR6J9IfJ861HO5xWEpoIAVUYRnrB2FBCq&#10;HM8a/i0rketUgRyHMgUeBaCG7AaU6Uei4YAFXjlb43O7P95/CMK79wHofheItwTozWtPvHvliveE&#10;5c1rN7x944H3b9wIiTvf50bYXPHuNcF57oCuR9Z42mSBrmpzPMszQkesHurcLqL03lEUnNmL3F07&#10;kLNmO4qW7kb5ggOo22uN2shGOBx0gtGGS9BZuENZhn119HwYz1gLi4XbFIiktX2TQOiNWAyv5dt5&#10;ce1BkvFWGM0RgKZgB63ZriHT+I82g59A85QMJAq0j7lo56Cp2Dl6Lg7PX48TSxkyl2/D9S17Ybz/&#10;MOyPXoDHCT14neWFePUe/2H5iU5LpEz6ZKkmffKTW7piBCidqiPgZLuHKfBICTx5PtEo8I1GIY/5&#10;XuEKQLketHI9AD0kQJmOvHgJUIadF9KpQDKmo3TWpEmg7rJJ5umZfqNYNuadaFnyQOWJpPJE6D1A&#10;8BUDBJy8Db/dt+C1SBfuI0VxDBDY1wShAywQQcWJHOLArEPwhzshcSRBHc2fOcYXWeMJNeHJmxSO&#10;osnRtG5xivqo4VEDpMo3KojU8KgBEtsmAJWLSjH/NCzMw4s7T/CsDqj7/BkNH/+ASJSojYAIRJ2s&#10;v2YiUSFpJrS1P0f2vUJUaxSomgcbVQB1bqglQI1oOlgOby0TnF+oSaXZiP2jVzDTzsHyAbOhOXo5&#10;tMeuwv5RK7B3uBoeDX6gUoWoQAdHrWHONkBRIEHM+ahYtrCbiUh6kIui8HakEKA8QlJKpRHrJuBU&#10;RHaiPLxDAaqA6vOQ8GQ7livwiAKpq0/FaXrL47Z4G+iGT09CCUMw3rwPpPoE08JJ+ePtB1+8Y73/&#10;4MPnqjz06pkjXrTb4XmzDZ5XW+BxjiFaI+6g2vY8Sq4dRqG2Ngo3HkD5Cm3ULjuOhpXn0LjhGuX3&#10;Hp4ed8Dzm6F4fi8ZL71q0JD3BF7nfGGy/jxOzd/BLDMPZ4fNhMHk5TCjClkt3A6LeVugP4Vhf8xS&#10;WNDehR3dgEzL3bBeuAgHfvkdm3+bgC39JiqrUA+Mmovjk1fg9PRVuLKA6rX5EByOMc+cvwuvS7Rm&#10;l/ThQ1h8r92D/3VDZauoIIITKmojc9YeOCrTb6Lu0/Y8kAVtLsq0myRbXwJEu+ZGxfGIIERS4Yry&#10;FPhGMWTGoMg3VoGowJtQKSrE97swqDv70MZ5I8vBmwB5quawyeCotKV7Mk8iFUda0gn3CI8B7ZrM&#10;aKDiRNw2RbieKUIuGyPwxD347NSD29yrcB15Hb79DRH8mznC+lkhYiAVZ7DkHEfEDnNG/AhCP8oD&#10;yWO8kT6Ov8OEYOT+Hob8KREomhqNEsIj6qNqWycTFOm+qTpwVTJplJDIGI+iQLOYe3henXvUAMkE&#10;0uYlJXhm+wKdJKPu/RfUv/+KRlLRRGlpJkhtvdRIIFKrkVqFZHzo6btXKHYvQ8lSAiSzsgmQMiOB&#10;MMne2Z1aDXBbY4OT03bh0MQNOMCcozliOTYMnIctQxZCi0Cp4dmt1DI+Xo69zEHSTLDba4TS8GY0&#10;yqRRv3oEXo1HzPVE5AW1oIDgFBEUURsBqDyiA8UhLSgObkEDM1M9K9+7TlGcLHsWc1KmbaFy7PP4&#10;ig0+RHnRikWg+0sYXn8KxZuPwQQmCO/fUYne+OH1C2+8fOqNV21eeFHhRAtmghqfmyh9cBqF546g&#10;YM8BFPEiLVt3CvUMec1rL6J9hwGeHXNF940IvLbJwOvgCnSnNOFVXhueFz9BY1YrcoMLkeT+EH6m&#10;IZTYuzBYpA29tUdxbt5WXJy4RJnWYzxjHSx7stA9AnR99CJcHzYHnmuXItNKC66rVuJY/2kKOLsG&#10;T+Mn01xcmL8BxluPwPbgebievA7vi8wy14zhe9UIgcqyAitE8SJV1uQwhEcZyZ4DvHhNpQMmswE8&#10;EE2IIu7LHDZnpXkQJ9Ns7JhhXJh1CNBDN8Ij5fEHQIV+0QQoRgEoj7ZOAJJMlK0ARHgcvZCpKJAK&#10;oFQZ36HiSLNAyTu0a0pr+q40CiTrEJ6bxghivvE7fAve/ABynXYdbkNl0R7tGzNOKMEJV8Dh7zqk&#10;Fzi0aymjvZFGu5Y5gTlMDQ9tW+GUGGWwVAAS9ZHOm6r7Rnh6tbBVHTdVK1u9fOGvANUw/3SsrkSX&#10;3yu0k4S6dwTo3Vc0vAeLSkQ1UiuRdOd6A6S2cqJCr/GJgb0B2asfKuCoAVJvPt+1uxkBi31wdtJ+&#10;HPp9PbSpQntp47YMXogtgxZg1/Al0BxGyz5sKXYOWYKdg5fSkWgQqhU4NnYjXA9boSKqHc35H/Ew&#10;qBH+l6IRfJp/y4AG1D18i6qkLlRFE57QNrqJOuT61vH9nego/IjWgncoDmrCQ8KTYVOANOs8fvjl&#10;8Xkx+nzJC8SXF5FUlhC8fhPCPBOCNy+C8LozEM+qvNGa4oRKHxOUGd1FyZnLKN57ChWbT6Fm/Vk0&#10;rL2E5i238eiANbou+OC1USzeehXiXWI93uZ0oLv0GTqKHqEspQapAXkIs4qHp54/bE7awWTbTZiu&#10;OA6zRQdhPmc3TKZuxHW5y532NcQYuiHymgVc95yDucYumBEgc1q5e7R0V0YvxNVRC+G0ehMvtuPw&#10;P3IE95Ztx+0VO3B/7R4Ybz4Aq70nleUEHuduweeaTOw0JTjmCLhpiqDb5giV6TZGjrRpAgjtmaUH&#10;kqxk0NMbqfZ+SGMuS7D2RBRfizFzRYy5G+L5eqqDdNyCGUaZfVzDekAiJB60a1ScAp9IAkSQeMzz&#10;DFVZOOnIEaAsqk+mPcM77dufAOppUSu2jVlH7FrYbdq0G/cQctYAPsw37kuvwmnMRTgNuAHZ3Sfw&#10;twcI7c+MM9AWkQQnmhkneoiTCp6Rrkgc5Y7UMbSL4wIUcHIITi4tWwHhKZocheLJMYp1U6mPAJSk&#10;APSHCqkBUpUCEY+iQt8sHM8pCrQgF4816/Es7h1aqDb1BEcFkKiQAEQlIjwthEQAkoZC72aClLql&#10;3ZTbifTdmWhZV6HYN1mpKgA93iJ7Z7cgeWkCbkw5DW0CdPj3zdBi5lEBNB/bhy7EjuGLsXOYgESI&#10;Bi9RANo3cjXOTNkJ3zOuVJZ2/oz3KAhvhd/FCPgf9kE+s01H2Vd0Vn5BS+4bpYmQ7ValKFBDxht0&#10;VlFFS96jlF+b41SmjAFJZVgXINelnAA9TsTr1nA8KnBHfbgdKh2NUWlgjJpLhqg5YYhabSM07nmA&#10;lj0WaN9vi84Trui6FY63jg/xPrISH6gk74of40lBB+rSa5EdUYxYl2QE3g6A22kXZpsHsN1+BTZr&#10;jsNy0X6Yzd4O48lrYEQlMWXOsZi4ENaTFsNk7Ayc7D8BttqXke0Vx0/0FIZrH0RcoX05qY+Q47cR&#10;cIR+f+8FeB+9igiCkXDXDGG80HzO6cH16CVYax6D1a5jcD52mZbwDnwv34ffdZkVbYVQfVuCY4tw&#10;WjOpWBMXxJpSWcypLLY+PeCo2tLSKJBjoo0PYi08CZO38jilF0CiRFJZrqruWw4VJ9+bxfwjleOu&#10;amM/dAlElrMv8w8ziLSubXhxW7spM6i/5R2lUcC8RcsWdoOKc0of7tsuwm7GcTgMPw3PQcxov9yF&#10;948GVB2+Z5C1YtUk48QMo+oMp8Uc4YaEEe6Ex7PHsvkje0IIcicSnt8jqDyEe1K0Ak/J5FjCk6CU&#10;ApC6eaDkn95NhB54WCoL92eAqph/6hfloet4O57lfEYTbVodgVGrzzcF6slBojwCj3qaj7rU3bi2&#10;6i5knctD42ppJMicOJUKyVKHrm3NKFmbg/szdaE9cROOTt7M4wYFlq1UoK0EaBez0N4xq7B7xDJo&#10;ivrQvmmP24BzM/bC77yXssK0LqMbJbGPaeFiEHDAG4UuVWgt/YLG3NfIDalBplsFiv2bUZf4Ai1F&#10;n9FRAzQWvUdFzGPkuVXz70aARH0cSlDoVYs+NbQLtRcJzGEjVO0yQvV2IzTtsUKnjgee3win/UrH&#10;+8AKfExuwfucTnTlt6E1txFVafXICi9GtHMifO+HTL0HAACSXElEQVT6we28MzyPmcNltx7s1ujA&#10;et5OmE/bCLNJa2AxaRmsfpcNGhfCZtICZT85W9keeBqVZO4y2E5dCMPRk7H/+8G0XkeRZBOIDJdo&#10;hmp/JN3nJ+pd5pDbdojVs0H4dTMk016lyiTN+7IJiTEBugWHA2dgvl0bNnuPK7ZNFrIF65ohWM+C&#10;lo2f1IZUkwcuiDN1JzxuiDOTmdBeSLQmGPYCTtA3ODIIhlQqnyfStiXZ+iFVaV0HI9OJr/cAlMV6&#10;yMp2I0CiQorqhCJP2tg9HbiHzv7MPT6Ehwomg6aydFtmTCvLDaTLxv+ue1aI1H2AgJN34bL+Ehx/&#10;Pwv7wbKQ7yTcvr+MoH6Eqp8JAn41RugAS0QOUeccJ8SNIDwjaTtHEpxRVNAxvoryZI8PUSaF5k+K&#10;UqpQAScOJVNYU+MJTyLhSfxDfWbK5iBi03oWzCnVY+NYAk4Fn0v7Wm3fquc+ROPiYry4+QRPqwkM&#10;IWigCkn+USCiEokCtfXkH7FtAot6PpxAIwBJM0HOPXr0HNlG+ahdXkQFkhkJqrVByp5x25rQtL0a&#10;jhp2OD79IE4QihPT9uHwJE0cnKyJY3O0cWbpGZxZfAbaU7SYiTbj0LitODF5F85O04Kzti3/VmWo&#10;Tn1Fu/YcEbcS4afliTzbMlQldPEDrxIZjsX84G5AbeJztOZ9Qms5lbOSylj8CVXJL1DgVYcMizxk&#10;ifq4VaKYatWnVcsZj0764cXtBLxxzMb78Ep8ymzBu/xHeJzZiMr4cqSH5iHGOQVhDyIRoOcOnwvm&#10;8Dh6H06aN2AjC7Hm7YLN7J1wnbsTzjM3wZHh3XHGctZSOM5UlcPMJbCbvgh20xbBfsZi1hLY85wt&#10;jxYT5kB/5GTs/ltfBv8V8DpjiJg7rojWc0DcbQdE3bRjgKbfv2qKMAIUpy8hm5/YtGMBF+7wH+c8&#10;LLZpw2L7QThpn4PPJX0E37ak6jDnGNgj0tgZMQQnjmqSaOXD8ka8pUy1CUAyVSWF8KQRBKkM13B+&#10;CkUox3Tas1TnYCQTsAwXwuNCcJypPAIQj1lSPJfF19TjPzm0bFK5MgYk3TdHXtC0bSnWVAcLAdgR&#10;cVQdaU1LRetbIvC0AVzWXYLdpNNw6H9KtVDvu7Nw/eEys84d5X6roXJ7lL4miBhsjZjh/HcZrso6&#10;CQIPVSeF8KT1wJMleWcilZDgyLIEyTxFtGylsiS7pwQeFUDq7ptqWXYF4VDyDmES2/atdU2IFNsm&#10;m4lMT1Va2AJQ09ISdJs9R9cjXmiEoJlqI9CoFUhpIvC8GiABRsCRzptAJEB10dZJO/vp61co8ihB&#10;2TICtF69QlUaCQIRbdz+VtQZ8yJ2yEG8SSpilQmfWfzAzUeacykyPauQ6V7Fv2shwu7GwnKvOa7M&#10;O42LM47AbP1dxBnxv4vw1KZ1U/1z4H+QudQ4BxlWBci4l4ky7wY0JL5Ec8FntBCeVtq3Fik+rn9I&#10;e+ffgCybQuS7UKV86lEW2Iw+n7M78SafYSmrGVWJlcgNL0CKVyqirKMQZuAL33OWcNW6Dbv152G9&#10;RJRFC9YExZYK48SjCwO/67yN8Fi4GZ4am+A6fzWcZhOeWRqsZazlynOn2fJYgyAJTKqyoQKZTpyN&#10;B2OmQ3/EJAWg9d+PYJ7RQsAJI4RdskDkdWuEX+FFds4IwReNEH7NjGWKkEv3WQbwPn4V9rsJ8dYD&#10;sNM6TjW6rbJszDehho4IN2GGsfBCLKGJo9okUE0SbHyVY6rTH+BIpcqR2SbdPQKZHpH8YxAk93DC&#10;FIp0NUACGZUo3SGItoznHGnR+H2y+fpDZTYCA7sUlSfTiTlE4LGivZItqmSmNhUnxtCKOccM/qfv&#10;KvdPsp96GrYDTsH2u9Nw/ud5uBEct5+uwP3nGwgYeB8xI2xp2ywR3M8MUUPtqTjMbZJ1RlLRRnso&#10;LepkdcNgPH8XpU0dqahO0dRYFE2LRbGSeRK/lXTeZOznrwCpSyxbb4AqWQKQ7MZTOi2Fj9NQOz8b&#10;zStK8crjJbpIgOQcsWsCkOQfKQFIGggCkLSweyuQlEqBviq2ruvre1TG1CJvRS46FAVSASTVvqEW&#10;z3Y14JXXG3QV8ftl8ftmEM6HVK58oJPnnvJC72I9K5XzH1DgXk1XYoGrs05Db84ZBF0KphV7gtrM&#10;18h2rUTAMX8k6yUj/kY80nWTkMtz0kAoYv4pj3uCutQXzEzv0Fb6FR3FX1HDr80jPAXOFXhoW4Rk&#10;k4fokxqWi2inBATe8YL3SVM477oKyzUnYLH0GOw0jsBF4wA8l+6D57I98JDS0IQbQ7u7xg64Ld6m&#10;LAF3XbgFHkt2wHP5drjMlx19VhIQgUjAWfEngBTlYdlNX0xrNw/G42bgwejpuDP8d+z9xwAs/J8/&#10;YXP/ybi78iA8D92G/4l78DvFOsnwfIbB+rwRAk7rw+eELrx0GK73nYTN9sOE6Bi8Tl1D8C1zguOE&#10;cGMXRJq6IdrSB/G2AUigFYsnNIn2qsdJ9oGK8qQTGIEmhaqiAMRKdwtHlmcUHnpF81NNIOJ7CEc6&#10;1Ujsm8CTzq9Pp4Kl8Xum2/HCpZIp03VYmQ6+PCfgUCFMGe6NmFfuMbfo007qmcLn5B04rr8Im6mn&#10;YD3wJGypOE7fX4Dzz1fh+tNVuLPcfpGN628hZLAJ4kc5KsoT0t+C6uOIhFEuBEcFT9IYqg8zjyr3&#10;0DJOpPpMCqPqRCvwFE+jZZsWz4teMg/B6YFHAUiZuvPfAMT6BhBtm+QfsXBl05NRKl8/KxX1C+Uu&#10;C2V4Ef4KTwlJKyEQWKTrJuA0yniQugtHGycdOHXbWlRISh7Lsu8uKXxBdVYLMtelK0sZ/shB1WiT&#10;veNknZDhU7QkfkJjBr+vQJTNn5fDypUmxBfUpHSjOukVmrI+oinuJR1MCgxX3MG5cdpw3e+o2K66&#10;jNcoCm5B6LkwxF6IRNwVxoVr8Sj2rkUqoYjg+ZQ7Kcg2y0WGZQ5SbfKU/RFSqVpxtH7xugmI4deE&#10;XQhHH/P1Z2G2VAc2iw7DdYkW3JbuJCCa8FhOWFawVu2Fx8q9cFu+G+5yjkeP5Zrw4nvcFYA2wY3q&#10;462xHV5Lt1GN1iv3SbWfuYIQEZ5ZKoBU8CyFLcGxpY2zYe6xmDgHJuNm4gFLf/gkaP8wDIv/398w&#10;nbVh0DRcmr8DD9YdIyBn4bDnEpz3XYHb/mtw2XsJ9rvOwHr7Ub6+B1a0bx7HLiNANvAwsEP4A6qO&#10;ZBxrPyTZBTH8B1NtQmjXeKTtkkrjc8k4qQRCAJJjspzrUaEM90gFIoEplcqTRoVJodKkUHFSCWG6&#10;rT8zjS+SrcSe8dOfqpYu03xsaA3N3ZHwgODct0X0XeYbqk3IFSN4H9KF05pLsJlyBpb9j8OGiuPE&#10;jOP603W4/XwNbr9eh8cvN+DOo/uvN+HTT5/2zRJJY92oPLSxaoBGuxIcKs9YwjOWP28sc9xY/nwC&#10;lPN7KPInRyiqI9Co4VFZNhU4vUtpHtCuqcd5ete3rpsCj+SeNAKUpABUMTsNDYty8URujpX8VmkQ&#10;SNYRUNQQNX6ijZNOHGESZRIVkiaCqJCAI0ok1u05v+bpV1V3rra4E2mayWhZJ5NJZXMRWeYtyxuq&#10;0b6uGs8udaLGswvZ/o+Q692GAv92FAV1ojz6JeqSP6AiohN5njWoCnuEuvBO1Pm1IvxCKHTnXITl&#10;+gfIol2rTX2JqvhnSLiXhkidICRejUP8uQg0RT5BrmMZfPa4IOqIH1JuxCFRNw4JBCZONx4Jt5OR&#10;op+KtPsZSLmbivhrsejjslSTKrOTcKgAkfIkMB4r9vK4D75rD8JrJcFa1gMQz3ssZ2nsoupspwpt&#10;oQJthvsiKtGCDXCetxaOVB2VTVuuQOQwk9ZNlGcalWfKElhPXgirKQtgToDMBKCx02FIBdL5ZRQ0&#10;/s9ATPvf/TFXZlAPmYGDE5bjlGwaImuFFu6ErsZe6LGuLdyBC7PW4jqBtdU8hoDL9xB8h5/S9x0R&#10;KU0CC34qUyXSRDGcactcIpTKdItCljuVhYCI+gg4GYRESlRISgBSlwCVImDJawRI8lAyrWCypSeS&#10;zD2QyEpmtkqlTUyRjEXLGKfP3KZH66lLcC4Yw+uAHpxXXYbt76dh9SvB+Sezzvf8QPjxClypOgKN&#10;lCehUeo3qivVR7YIjh5ug9QJngo4oQOsEKsA5IZEBSD+TAUe1hgqoQIQ1WdqFKFRDZCK4vS2bX8u&#10;1d5uCig99Sd4FIB4jkfZQL6MsH3bkXS27Gyaj+dabejK/ajAIYOlaoCkGglRvTQUeiASwAQ0aV0L&#10;OIr6sJ7QwnWyJCPV1XQh/XgWWjZQbRSAVHtniwK1EqDnpx6hwekZUlwbEX6/AEE301ipiDbKR3Hg&#10;I1QENSPbNhdFzESNIW1ojXiMcqcquGjaw2L5fSTywq+O66KCvWFmrULEMf5NL8Ui6qg/6kIfoTSo&#10;BQFHfRCi5Ya06zHIM8pAMXNPhWct6oLa0ChQygwFKtlD81wCpLEbziwBREoA8VqlpcAj5bdOG96r&#10;98Od9k2BSN4jIC0jQEt3wJ2q4yb3SF3I/LNgvQKQ0xyxcJJ3llGJVLbNgcpjP3URL6IFsJwwD+YT&#10;5sJ47CwYjpwBo1GzYTh2Pi5OWIYdIxZg4fejMY+1nCq0Zsh0rONxA2HaMnw2NMcthtakldg7TgO7&#10;hs3FzUXMYIcvIlTPDJHGtG4mtG5mVACqQ4oDbZaoidIUiFQq0y0aDz1i8NAzWoFGsWx8j+QdASaZ&#10;qqS2c2p4kmnZkmn3kqk+ibRr8RYeiOPPiX9AK2VGK0VgE40Y6glvjL49IvWsEHTOEJ5aN+Gy4jKs&#10;x5+G5a/SHDgHpx8uwenHq7Rr15QS1fH8VVcpr756BEdPsW7efW8jcIAhYkfYI2OSD+JGOisAqRSI&#10;P1PUZ5xafXoBRPtWNE21n0HFX4D5K0jqbXn/Cs+fAaIC8ViuACT2rWdHUgFoMQE68wjPyj8rYzyK&#10;hWOplUjGf+pp4WRwte7DF2WSaQfPCygCjkAklu4x1af96xfF4tU2v0T6jSI0U3FUa4MIj2xALzOy&#10;11fi8ZE2NFg+4cXfhASzQoTdTELw5Rj+myfhoWMxct1KkGuXi3yHAlTRkjWEdKDBvw1xl6LhusUG&#10;sdfjUBHchubMtyghLNJICDngjZiTwagKaEElIQk9EQDvzVaI5zH5oti8YGSZZKA6sAkNMY/RGP8U&#10;DXFPled93AiDay94PFbsU4BRQ+Sz5gB8WfJYFEh5n6gUy4tWzpPWzZ0q5L5YstB6OM1bo2Qgu2kE&#10;ZyoVR6CR4/QVsJ/NfLSQwPF7e2/Wga/mGfjuv0LiDeB3wRquN31xfY8xVg2aj1l/H4YlAyZj7fAZ&#10;WD90JlYPmIJVfSdh/aDp2DZiHrazjkh7fKcO/M7fQcgdS9o22enGG/FW3kiw8eOFrwJIbNg3gFxV&#10;CpTlEaVAo7zeU2qAEvl1SQQmhQCpnqszlC/iaNliJVsZOSLW0BGJzFoJhs6IM3BArCjPTRv46ejD&#10;de0VWI9lPvv5JBx/OA+XH2k9f2L9fJ2qQ8vGjOP+2014EBiBxaffnZ66TZD4XGZTD3qAhDFOeDjV&#10;XwEouJ8FgXKi+rgjeRzVpxdAqWNVAEn+UQBSJofKDqKqNrWUCpzeAMmWVH/AooJHlYV6AyTHCto8&#10;AUg2kxeAKmdnoGlpIV7ceoxnDV+UTps0EQQggUmeNxMWaWvLwGrNu0+E6YuiTDJDW+yatK8Fpkdf&#10;mGc+qb5HVfsrpNwrRcP6CnRuqMOjTcxAYuOoRC2y0G57AzL3ZcKPiuF3zAPe2o4IOumJZP1Y5Dnm&#10;MuQXEqA8BaA8+3yUuVWg1qcROab5CDsdgihmlwLnSjTEP0dpYAu8D3jBdZM1MnWTUU14SvwaEXYu&#10;FO5rTRG6xxkRRz3hu8sW4Yc8kHU/FcWelaiL7EBTYhezWBf6uIs9oyVTWTeV6niv1iJA+xSIgjYd&#10;RSArYMNheK/aT+VRqZA7LZw7rZ/bkm1UoZ2KpfPi9/Dh1/huOISAbToI2XsaYdoXEXbsBqLP3aeX&#10;tEe6aRAKPFJRGlHMsMdPiMx21Oc9R23TRzwsfo+bx32w+LcFmPG3QVSgKdgyah7WD5iGFbKu5+cJ&#10;2NB3Mjaydo2YhdtrdsPzxDWE3jRBFD/9BZ5kZpNEwhNHBUpkyFfyjkuPhXOOYO6hIilKRDsnXbYe&#10;+yYloEkJNPEERkAS5UniUcaD4plzYi3VADkhSt9OqWgDe0TftkXoeRN477gFhykXYPPrGYJzgWpz&#10;BS6/qJoCbj/f4FEyDi3bbzcUtfHpK9CoNqT3G6APX7kdSs+dHUIHmyJpnBuypwYSHGdlEDV6mIMC&#10;UMqfAKLaigKN9f8GUFkPQFJqgCqmqyGSkseqPd16q86f4OkBSGXhUlDCr1NbuKo5mcpm9C9NnuE5&#10;r/zeCvQNIJbYOGln17z9pMyTU1u5Rz22TaxfGxWomQDJ11Z1vEKySSnq1wlAMg7U04kTC0c1erK5&#10;EVnrEuG43BQ2S/Vgveg67JfeRMBuKyTfjkSKUSKSDBKQa5VDG1eENJM05Frno8ClEqkm2Yi8Fsf3&#10;PEQV7V15UCvibiTCd7cr8s3zUc8MVBnajvg7SfDcaoPQ/W6IPx+KqJP+iDzshWgqUopePHKsc1Hq&#10;U4OG6Efo40FgRHVUpWoYSObxlAYCj8E7ziFk12WEal5B0Naz8N+og8CtpxC86wJCta4g/KguJe4B&#10;km7YI8vAE4U2YSjzS0VNXDFasxvwuKgNT0so82WdeMLjo+w2NCVUUyoLUGSTimzDFNqpKjws64aj&#10;SzF2TzuK+f9nJGb9bSA0+v+OTSPnYcOA6Vj9ywSs68vn/adgx5CZuLRwI5wOn0fg1XuINLBFHC/q&#10;xG8A8RPbggDZyBiPAKRSIIEohQApWchVzkl3rad9zRKIpHEgLexkZ0Jk66fAo7xHshGtXKK0wZmv&#10;4qU9fs8REbesEXjJFO57bsF62klY/qYD+x/PwplWzZWKoygNc41SVBx1vlGrjgDj1/8+/GnX5Ch3&#10;s/PvJ/cWuo+IIZaExAN500MRN9wFgb+YKABJ8yB1vA/SxvtReXyRPEYNkCoDSQOhfIZsCiJwqCCS&#10;xxViv2RjeJaSY3osXG9o1DBVU2GkVPaN6jOLXzOTNpAKVCLflwA1Li/Ca6dXeMFQI8D8FSBRpCYF&#10;IFqzN59R9/aLMsgqKiTvUb9PgGr+pJqxUNb+ktmySAHokSgPAVJBJDfjkhsS16Jsbx4SjkcikdYq&#10;4UIgok96I/ywG/y07OGxwxyerIRLwSiWgVGnEpR6VaMuphOVYW2Iv5eJSKpNqU8DygNbkXQ/C4Ha&#10;vihyqUAzVak+5ikyLfORpJeIQqsilNiXIeVWAqIIT9RRX0Tq+CHmLG3+nUTk2xaKAlFVZGPFVQfh&#10;te4I/LacROD28wTkMgK1dBFx1hJxegys9/jHuudLLxiIEuc41ATloCWpBk+LO/C8/gm6Gp/gRc0T&#10;PCtuR2dWPeqiS1DhlY1ii3gU6QUj/5QHcvbaI2+zOfKX30XhrBv8Q+ij/lAoWvhLhwQ24MTKm9j4&#10;01Ro/L0/5vzXQCz6bQLW0r6tGzgFqwnPun4TsWXgJBydvBhWuwnypbsIl4mXtFMywyDeXFaLCjj+&#10;SLASkAKQZC8duB4FYqU5hxOeSGS5yvOejEPFUbIPS+DJ9olFpqeqySDwZPGcVIYHFUtgosIl0i5G&#10;3LKD18G7MJ97Avr99uHBPw4pYzkuP16GuyiOojR68PhVVZ587PXbbXj/RtWhRZOSO9gJPN+KEAk8&#10;Qf2NegEUhpihTvD/2VgZRJXmQdp4X6RN8PumPn8CSFaXEiA1PErxwlf2cCM0ylgOSxRImXHQA09v&#10;iP4dQCUEqFQsHO1cjQyirizGm8BXePn2D3h6A6RWoDoCVE2ApGSunGQhef0baJKXpOXN80XtL5ht&#10;8lG7tlxZiSo3IFYD1CrLGzbVonhXDsIOBSHklBcirwYTgnhezLnIuJcIr63msFtwDX7bLJBrnonq&#10;4AY0Jj9F08OXaM15i1I+T7HMQY5TtTI1J4lqFH4mgtashtask8rUjnL/JlSwCt1rkPEgC3EXwhRw&#10;Io/5IoIVfcwHUTo8nglEn8B9tECH7yD6tAmSbzog11QAiUdVWC7aMuvxpPwxuhq68Ly5Cy/qKdd8&#10;3lnQjKbUCtSEFaLSKwfl5vEovuGPomPOKNhjgdKtRihdp4/KlZdQvfo06jadRaPmebQeuoaOY3fR&#10;uu4a6n8/jUd7HNEZ1YL40Dpc22yEA/0XYMd3I7Dib8MI0FDM/2Us89BUbBg4DRupOlsI04Hxi2C4&#10;gQp5/CpCbhgTHgcl0IulipEwT5uVZBeIBFvaLhtVJdsRDiqRgCTHDIKUJRaOiiOAqOFRum18ni6D&#10;p4RFoMn2ikaOd4xyFLiyqFzSiQu96wDbjddxd8h+3PluF+7/TQuWf9ehZZO9sq8TGF14SlOgJ9Oo&#10;6g6Vh9UDkC+tmtx8WMAJHGSEgIFGylFuDRk88AEih1oTEm8UzIxA9BBH+PxwX2lnSws7dZwP0if4&#10;89gLoDHqLlyMMr+tapYoDMFhKWo0XbURvGo2gUqB1CqkwEJQFDVSH3uAkgZCKb9fMW1hKcEsn52C&#10;2vkPqQhl6I7vRheVo412rJUlavINID5Wd+IEnsrXH5mFqEK0cfKaMvAq7+PXN35UqZUCkHke6giQ&#10;3OlBAJLq2FRFCycDqjWoPVSOxLNx8DvurgCUbZmJXPs8JBslIeSkFxxX3oHr8jvI1E9AUxxdT/EH&#10;NBe9RXP+GzwufINHhKkslOpjkYeY2+mIua5SpOrwDgWgQp86ZblC6r10JFyOooULoNPyQdgR1lFv&#10;guRNkFTHPo9zm/CspA3PqzrwoqpTAeRxUTuaMurRFF+JRv8C1DnyH9SIf5Rroag66Yuqg86o2W2J&#10;hl1maNhnhvrdd9Cw8yJatc7hkc55PLt+Fa9M7uCt+328DzPBh2QbvC9wxpsiF7S4G6JU8zIenfTA&#10;44QWJAZX4+Y2IxwfooFDv4zDzh+GYznhmfP3QZj940isGDgdB2asx63t52B59DasD/GT/Sg973kD&#10;RN6yUFrJycwlkcxA0Q/clPlq0rZOdqCy2BMIVpojlYTKowZIslAGc5FYOLFtAo3SNKBNUxoOBCVT&#10;BlJZuVQjqTzfWNq7aKQ7hdLC+cNhmy5u9duN2/+piXuE58E/D8P6+xNw/PkiXJU7193qaQrchXdP&#10;+fQnNFQc5abDfVXHgIEq5QmUGxMPfqAc5c7ewQNNFIDSJ/pQraMUgLy+M0D4IBsFIFGg3gAlj6Yi&#10;9QAkFu7bBFGBhyApCtQLILnHjwqePyuQCpw/zsnzPykQSwCqX5SDzu21eJX1VmkEKPCwpJX9V4Bk&#10;gmk1wakgQFWiQqI2hKbpixxVytPAfCQNBwEokRd2zepStKwuU9RHDVALFaltXRWeXuhAo0sbcl2Z&#10;cSzSkWKWinyXQubrNAQecYXPJmbRDcZIvBKGxqg2RodPaMt/q6hQW95rdNd8xrPy18j1rEA44YnX&#10;y1Q6cDJuVOHfjDxH2jbDDMRdi0X0+TBEnQpExHE/wiMQebE8WIT3mCf6NPvRb7pko8Y0EbW3IlB3&#10;3h/1x71Rd9AF9ZpWqN1igJqtuqjfdhMtu/XQdvgW/wPuotvAGG/trfDB3wkfYh3xMZtVaoePVVZ4&#10;12CNt+3WePfEDu+7HPH2tTNePuf3izBA8fELaNX1Q2f6IySEVOHOZkOcHbYSpwdMxqHfxmDH98Ow&#10;jPZNLNz0vw+B5uxNcNRzR4hNCgLu+cP7ghH8LtDiXDFGuJ4lkmnbshyCEUt4Qu/YIt0+CHlesYSG&#10;iuNAWAhPhlM4L3zaN8lD8pyAqeGRRoICELPOtzEhnpNZCGr1UQEUhxzPGGTya2P1fWA57Tz0/td2&#10;3Pv7Xhh/dwBm3x9W9st2+lXuF3RDURzfAdIYICgCDZVGSnKOOuuI+gQMJDCDTBCklCkCCU5gf+Me&#10;gGyRQZtWPDMaMUOc4PmdvjKZNGGUmwJOKjOQuoWtADTaH9kTQxUFki6cGh4FCFEVURxRH8LTu4Eg&#10;oKjtmnTblFs2Ko9ZM9UKxOwj9o3H8tnpqFuSh2cHW9Fd9FEZ2xFopKQpoIwJscTONRKUeoIhylP5&#10;+jOqXn9SFtyJjVOKr4ki1fKcgFbYJgqUj6pVxbSIZWjfxBwkd7EjSM3rK5Vb47+8+BhPoz6gseAt&#10;atKeIy+wBg8d85l3ChB11h/u6wxhv0QXHptMEX8zCtnOxchnzi5gFspwLEQJ399d+xHthU+R9CAb&#10;6YZFKPepR6FXjbJkQfY7SDXKRPRVqg/zTtLlSKQQprgL4Yg5E4So45KFpPXtjz612/QJyW3UbdFD&#10;s6Yu2g7q4snpu3ihZ4I3ZpZ468YKoYIkOeBTjhM+lhCUGkd8bnbGp053fHzhgc+vPfHpvTfef/TE&#10;m/eu6H7nhBdvbfGi2xqvu23wtN0U5Z4XUHzwDJ7eDsTThx2ICi7F3e3GuDZqDa4OnowzgydB+7ex&#10;yu0Zl/1tIGb/R3/MIECntpxBhFseAi0S4XrJBr4XDGndzBB8wwShuhZIMHFHFnNOkoUX/G+YIuaB&#10;K7LdmFcITQZhEYCkUhQ1Yh4ibKJSYt3UzQGly2YfoHTc5LkAJWCJAvW2cQ89ZGZCBPwOW8J44BHc&#10;/Q9at39Qfb4/CPMfjsDmx1Nw/vUyrZuuojZ+A8SeqUvVKPhzMe8IQALNQFMFoACqjxqgqGG2yJro&#10;T4BiEDvMhQDJcgYzxA53QvIYL6SMJzy0csljWAQodbTffw+QwNCjPkoHrkeBBCAl7/B1dd5RIGLJ&#10;Y0V9+L4SglOsTOMheHPSULskHy9OP8arqi9KW1oURw1Pb4DUY0G1774Sni+o6v6EurdUHdq6ZrFt&#10;LLF4NT0AFbS+RDwzUNXKIjQuL1X2h+uQHLSxVhkHkv2yn51pR1f0Jzyq5c+q5vcpeo/ysEbkOxYg&#10;x/ohkm/FwG+vLRxWGcBlqwXCz9GN3E9H2gO+ZpiOHIdiPC54jXePPqMpqRVZlkXIcSlHvtxYy7kM&#10;adYFSDTKQOSVSIQy68ScDkKGXiKyjbOQYZiGNP1EZBgk46FRGvq8cTLGOz9zvI+heqQ74H2+Iz6U&#10;O+Njgyc+dPri00tffH3jhy8fAvDxcyDef/XH2y8+ePfRC28/eOD1Bze8e+uCt29cCYuTco+g7m47&#10;vCI4L9/aoLPlASrsTqNM6wyeG4XhWW4nIvzyob/5Nm6OXQfdkbNwcfgUnBxEgH4dg23fDYXGfw3A&#10;rP/ohwU/j8HFnZfhYRQBp8sM7BcfIOS6GSKpNGGEJ0zPAjG0bikW3rRynggkQCG3rZl5AhVo0qhA&#10;KZJ/WMnMRMl2AQQpUFm6INN4xLYJPAKOZCBl5rWcY8mYkMDzDSRPmdoTiSSrIIbUy7jzX5ow+Nte&#10;GP5zPwHShsWPx2D/81m49r0Kr/5y63t9FsEZKJAYKqAEDFCVf88xkDlHoFFX8GAzxb79AZAdsn4P&#10;4MUbo6z38fqeivWrqhMn8+CUNjatnMyDUwGkUqCiXgBV9wAkoEipIFIpkNRfAfqmPD0wKQBRgUR9&#10;iqdJE4HgzU1DvUYhXt14iheUGLVlU4Pz7wASBaqiAlW+Yg4iSNKZU006VQP05S8AFSsAtcoGi1tU&#10;c+LEwslt8TuPteB56Hs8refPIkSdrPbCdygPqUexVzmawltR6VuDLLMsxOnGIt0oHcWe1agOaUMN&#10;qzKoBfXxT9Bd/xEv696gPKgBxf5NKPKuRZ5rhbLfWwKBC78YhsDDngjR9kQcrVzmgyzkOpUQtHKU&#10;+tWhxLsGfb688MWXNwH4/DkEH78G4cPXQHz4HIB3nwnKR1+8/eRLZfFh8fjJjxD549NHP3x444nu&#10;Zy543GCJ1rK7eNJspGxh9boHoDdvHdBZb4IS8xOo2Hse3RaxeJzXjjCXdBisu447Y1fh7qjpuDZi&#10;Mi3cZJwcMAEHfh6JjX8fiMX/p68KoJ/G4PSqg3C/YgO/69YIu2WDyLv2iDGQ9rEVLRw/XW5bIdrA&#10;AdH3HRB03QQhtHXxlvxEVqAhDDaBSiVaB6rmxtmqIJJBVlEdKWkeqDtuSkOhx8oJOOpSOnFUn+Bj&#10;FjAedAR3/vcu2rd9BEju6HAYlj8eh/0v5+Dy2zXmHbFvBvBT4JHGgAoWURdFYRTFUVk2geZPAMlr&#10;BCiI74sZ4YCHkwIVgGSVqfcPVLFfHiBqiB2fuyFpnBeSCVHyWAHIR9nb+uGEEAWgCmaVagFodi8L&#10;J0AQGnUrW23jels4NTTf4OHrUqI+xTIOxO9bMS8VTctL8MrwGZ53qAASFZL69wpEi6YoEAHq/ojq&#10;bln2rYKngSVdOgGolqDlt7xAvGkBqleV8mf0ALS1Du1UIbklfjMBatdqwHOv13haw59RxZ9VyZ/N&#10;Y1P2S5QEVKMxugOPct+jjfmsNuYxKsNaUZ/wDK2Zb5RjWVAzKoLb0ZH+Ck/z36A2vAV5DmWEpxJF&#10;svOoea6iVCm3EhFF9Qk+6KGCiJYu36VMWfpdm/gM5aGt6PPhowARgE+fghSAPiEYnz8F4MM7H7yh&#10;PXvW7oj2GnN05BqhPfkOWsJ10ep5DW3WF9FkcAp1dw+hNfA4P4nu4g0Bkrzz7o0T2iruo+T+CVTv&#10;u4I3Dsl4VNiJELtEGC27gHtjV8Bo7GzcGjkVV4ZMxFnCc7zvKOz+bgh295+MPWMWYulP47BiwO/Q&#10;3XwIIbr0/bRqscauiDV0QRwrhtBEEJYwXXNaOXME3+SFd80YobcsEWvmobSwpZWtlI0/ofJHrLkv&#10;4ixlOYM/kqhGUjJfTtRImgrKnDkZaHWRNUGRzEGq7psKoGgk3veH/awL0GfuMfibFgz/cQDG/zwE&#10;U9k/W+7q/fN5uP4qd+2+o6hPwCAjBAsYAohYtAGqY/AgWlClzBGiHNXv4X+DACYL6PqbIHaEI3Im&#10;BysAyeYgvj8ZESBjRAyyUZZuy3QeBZ6xspyBHxqjfJE5LogWLhrls5JQybBfSYBkbY8KoD8aCHK3&#10;ub+qUBVLDU1vgMS2FfNrBKIyAXNeptLCfm37Ei+eqcCRaThSaojUqiQtask4dQSm+vVXwvMZNd1f&#10;Uf+2ByCel9fqaOEEtPwWKpBpIWpWl6BpBQHaUKkA1KHc7qQSzTI+tJ0A2b3C4wp+//KvaC0lSPK4&#10;9BNqEmQftya0ZHajPfcDWh++RWPyC9QndqGaMMle10Xe9agK7URD1DM0Rz5DgXM5Ii9GIOlWAors&#10;S1HkVqNMFk25FoeMmwlIvRyN5Eu073f578Ys1czv15T2CjUxnejzpNkej6us6QkJSZYJHsUboTNE&#10;H51uN9FucwPN9y6h6fJJNB47gvpd2qhZsweVC3egZupmNC3YiKdXD+J91h18fGlPG+es3K2uLdcA&#10;xTdPoVb7Lt555qK16DH8LGPxYMlZmI5fDpMJs3B/9GzoDZuKSwMn4sRv43Dw5xE4MoyKpHEYl1ee&#10;gua4ZTi3aAs8z+tTXRyV2c6pVJBkcy8kyqrS+04IukbFuf4AwdeYJy7qs5gR+DzS0AHxFj7KYGqc&#10;lcwe8CY8LFq9GFneQIAEHLF0qbI0gQqU4RTak5vCVY0HGWwlNIry0LqlOoTBc5sRjH85jHv/uZfZ&#10;Zz+M/qkNk++OwEy5Z5DcBlLu5n1DlX+oPoGDaDkJSehAC4QOkkVxPUd1Kc/5OiEKpfqIbRP1CezL&#10;/6b+Zogb4UyAQmmfYpTNEAN+fQC/XwwRNtAKcQpABGesD5Jo4ZRS9nwLRP6UaJTOSmTYp93qAUgg&#10;URSIQJQIQL0USK1CApBYN7Xq9AZI+RqxflS1mrnZaFxTiLe+3bTqf8Dz7yCSOXHSKKhn7hFwaqg+&#10;tQSJzkmxcb0Bki5cQesrJJgToDUqgFp6AJKbD7cyAzUToo6NdXhh8RJPK74SoM8E5yuaywhQGbNV&#10;/nuUxnSgMrYTLendCkANqS9QTdUoofKUBjQpg6U1UU9Q5tuE2sB2PLQqRBRzUsgRT8RfjlQgStVL&#10;QvAhPj8bgpw7KSi0yEMZM1JlWAsa5TYoqa/QmPgcfZoMLqLx6jnU65xE7b6jqNlwEHUaWmicsxvN&#10;M/ehY/oBPJuqja4Zh/F8xnG8nKKD51O08XL1Ybw3uYxPlWb40C2bzjvj1UtHNCXfQvGZE2jRscT7&#10;iBo0ljyDp3EUDBeehPn4FcoM7AfjZkB/5AzcHDoJ5/uPxfFfRuDUmPnQ33gGt1dfxaUFOtBbpQ3X&#10;Y9eYd6yoPM5It5PNCUOUSrWlmhg5wYfQ+J67jYCLd+AnG4ic1lWeh+qZI4ZqFcdcJHYuxtQDEXwe&#10;TWWKIUyymE7g+SMTBbNo43pyk7S+02XA1Z0ZyCMCyVSmoFNWMBuhA8P/OgDDv0vth/E/CBDVx4L2&#10;zean03D65SLc+91U8o8/rZt01gQgWQwXPsQKYYOpmCw1QGGDVQCFUH3UJdZNAAohQPEEKHeKCqDU&#10;MV4I+s1UAShE7uXD11QzsgmO1GgvqpQaoCiqVoLSblYAmq1qIqgt3DeACIcaLOX1/wtA6irn96uZ&#10;9xCN64vxJuY1GGmULtx/CxBLAYgWTqU+ApAA9QdAYuekM/cHQMWoWdsDEKHpIDxy+/vWDfz0J0Ct&#10;a6vx3LQLL2nd2mQzEKpQM+Fplr0Nyvj9c98qEJVHtqM26RkqEwgLc1FV1CNFOTryqVRxz5DvWoUS&#10;91rE3o5HxIVA+B5ygfceB4Qd5zVzMRT++xzht8sWMaf9kWuaherQZlQRzLqEp7zOXxCgLvR5NvMo&#10;Xsw6gZezT+OVUqfwctZpVc08geczdfBs5jG+hzXjCJ7POoTubUfw3kUXH2nvXr93Q/c7F3Q9tkJD&#10;xA2UHj2CR2dt8T6jCTUVz+BuEAHTBSdgPXE5rH6fD7Nx82A4ehbuDJ+C64PG43y/sbg5SQOmu3Rh&#10;usUQl0ZuxZ25e+F69AYV5j4zj5Uy61kWrj2kzcrzjEY284ksI/AgMLb7TsBd5zL8zurB+5QuvE7d&#10;RNAVI0QZ2CGGti9BAHrgjhBavjCqlmqdkC+zkGrOnBxTmIMEot6NB2l5y3SfNCpT8DVnWE06Q7U5&#10;iAd/PwyjfxxkHcCDHvsmANn+fEbVget3i+ojzQNVg0BAEXgihlp/g+gPgPiYEP1bgAaYIWGUK/Km&#10;hqsAIiBBfQUgIwLED4jhjt8mlSrV00gQgPImRyoAVcyhPZtDQP4CkFpR1AokGen/loHk/apl3IRq&#10;TipqF2ahdVMZ3mS8Udb2yErT3hD9i41TxnlEfQSgz4oCqQESeESBegMUb1aEunWlaCRAYtnaCdCj&#10;rQRoY7UCUMuaSnQZP8Ur2jbpxEkOaiJAjaWf0UCAmgSkvHcoiW5HfmA9SqkaAlIbLd2Tos94XELo&#10;st+hPLgNKcbZ8DjkCq+jLgjQ8YS3lhNctpjCbZspvLdZwHuzGQIIUaZBEuqiOtAg4CQ/R0NSF2pj&#10;H6PPq1lnFHhezjnVA9BpvJhzhnWS53QIkg66CFjXdD6edxhvtY/jcxgt21NHvHsnd6lzw+MWc9S6&#10;X0bp/hN4ct0Lb/JaUF7QArcb/rBYdAa2U1fBZso8XoQLYDphHjPQDNwdPgm6g6bCYNYGOB23hMMB&#10;J9wdzWBOlbLbrgPPs3dVduyONRIfuCKDapHNCzqfAOV6RNHGucF0+1HoaWyB9R6+/yStkwB04gb8&#10;z95B2A0zRN6TWQruiDFyReAtawTcskKkbCxi5aVa1t0DkuyNkCbtbeYfZfxIWt4OqrVB0Xfd4DD/&#10;Ckx/OqLcBt/k+8MESRsPlKJ9+7cA3Wf+MVGaAgKJGqBvEFGRBKAQqcFUILFvhEcsnBog2QMhiYAU&#10;TItAsaJAPgjpZ84MxFzVz+zbpFIVQISnB6B0ApQ7Sb4mXlGgSl7wVQpAPR24GaoMVNrTiVMsHEER&#10;eNRduD/gITjy/p5S1gTx+9UtfojOHdV4m/+uZz3Pv1chNUCtPQOlNa/5yd/96ZuFE4ikpV3Ho7IZ&#10;IwHKb32JOGYgAUgUqGltOdpkPlwvgJplHzp9AlTMn1PXAxBVSACqL/6I+sL3aCz8qCzHLgpuRKF/&#10;vQJQK5938vyTks+0f0BF9GMEXohC4LkghFwLRqxeHMKvRsBB0xLmC6/DdrEenFbehcdaQ8SeCUCp&#10;RxWaYpmbUl6xXhKgJ+jzYtZJRYFUKkT16akXs48r9WrmcVq3Y3i5RAcfLp3H10wTfJJtfmVb3zee&#10;eFJlilJzHVTtPotu40i8KupEXmwlnI7awW7hEbjN2Qxl/4MpC2D9+2ICNB/3Rk/HvVHTYaaxH76X&#10;PeFx3AtmEw/CetJaOG47AFedq/C/ZKgAJOt8Emi/smSA1C0Cee4RSOMF73byFs7PWo0bC9bBcsdR&#10;uB65rADke1IX3jrXlaP/eQMEXKUSECbfi0a0fIYIvm2FcFrCaNq6GJk7R5BS7Gjj+P1TqUIyDpQu&#10;q1apPPFm3vwUugfzvjqw+I6g/HAUZt8dVsrkH1Sffx7mOb7WY+Gcf72izDgQ+ybdtJAh5ggfSniG&#10;CDw2qhpig/DBVlQeSwTz9eAhqi6cujMX0J8A9TdRAEse64F8AlREgNLG+Sp7wQlAokSyM0/CaAKk&#10;NBEkB7GkEyfz4SaFEaA4ApSkAogqpMxGkEHQnmUNZdKSFmURqHqA6d2+Vs4rACVRzfhemUzKknVA&#10;jYvy8USrEW/KPygAyUwEKYFISoASiBQVkpkJBKjpw1eCQ4h6MpDAowD0RgDixU8Vkpna0kSINSlE&#10;7dpiNCwrRtPqMmVB3eNtDWjbrBpMbVpTgRfXn6A7i9+7/ivaqph9ykWFvqCh6AOqc16jMoshP6cb&#10;jVlvUEIrV+BfRwvXhpaH3YoCPaH9y/Oqg+cBX+S4lSDVswjJNgW0jzkIvBEFa0JjNucybJZch6OG&#10;Hny20FJfCEUOs1Cpd53SEi9nplIAeq4AJCBRdXpB9HImX5t9FK9WH8VHwyv4XGaFj689CY8H3jD3&#10;PMo3QanuSdTtvo4Pjml4WfUUCf4PYbv1HqHZA895m+CxgAozeyXspi+F9VQBaC4ejF8Ax40naali&#10;4X02AnZTj8Fz7kb4HZB9Da7C6+wtBF7jBXWNFxNLxnpkAqdsISWbH3pQYS4t2IhLs1fBeN0e2O45&#10;Sct3Bb5nbsH3NK3c8evwko0Vj16Gh841WrxryuvuPO997g6Cb1oggpYunJYuShoSFl5Ks0G6c7II&#10;T5Zwx1n5wf+oGSyHnYYlVUba1FICjPn3xwjRUZizLH84Diu5Bf4vZ+Hy21UFIL+Bht8AChtiqUzJ&#10;+RNAokKs4CEWf2pjf2tzEyBRqZRxngpABdOilFnXYQOsEPCLMQJ/k915bJSl3YoCfQPIVwXQ7yqA&#10;ymbJ0uuUbwD9sSZItUZIDZAaot7w/BWgEn6v0lmiaBloXJyHZzpteF37SVkQJ2t7pAQcdQlIokKK&#10;EglA0somLH+ycGLfegEkWamQChTzoAA1a4oUgJpXlysAiQKJEn0D6EInXid+QXvdVyqQAMQiQM1U&#10;l/qC96giQJWZL1GX1Y269JcoDW3ih28pqmLa0EGL15z/HvH3M+C+3RWVES0oTelAimsJr4F8xFvl&#10;wu+kHxwIkfViKtGi63BdcQeBu+2QdIm2/mYsknVjkcTs1KNABIV5pzdAr/i4e+4pvNl+Ep+87uJT&#10;iwM+vPXAB4HnhTND1F0UnTqMtgOGeB9Yjs7qJ4hwTiC5ugRiHdxmroL3ItmtZz1c5qyBy9zVcJyh&#10;AZvpy+F58AZiHbIRcjEGLoQ3YOV2+B87yqxxF8HXaX10eeHRugVe5yczn0fdt0eipScSzNzgfkoP&#10;N5ZswdW5axR4HPadhDtBEXgCLuir6txtKtANuB++AJcDZ+F88CwcD56B04HTVKqL8Dt3l8pkjICb&#10;VIDbNghiBbJCZTWpkQvCDF3pi41gPu4kM46oy0nY/XwK1gTF6qcTCkgCkfn3Onx8kufPwO6X83BV&#10;xoDuECCqxGBmmh6AxLpFDrPl0Zbw/AFQKF9TAyTg+PU3gr904fqZUKUskTr+D4DSCJDcHOsPgKz/&#10;BFByz6zsNEWBwlE8XQBKVAFECyfq8w2gnlWp3wBivhFw1E0EBSLJPGLzFIASlYmkZfK95qWjSYMA&#10;ne9Ed5Pqdo5qgKTUatRbkR59UcEhK1NVyxqYdwiMGiDp0DUyD8l7JAPFmRahRq1Aq0qV8Z9OAiRj&#10;QU3MRALQy9OP8CbqM9prmLEqv6JZAJLsU/xJAagm+w2qqTbVokSZL1AS1oA85wJURzShJfc1HnqV&#10;wf2gG5zW05HcjkR2YAUyvSqR6FCEaKtsJBOiuDvx8NplDYfFunBcogvP9czWzElpN2KQco0xgorU&#10;50UPOGp4JAO9lMcLadl0zuJLvCk+PaNde+eL92+98OqZAxpDb6DigA4enbbBx5RGtJQ+hZ9ROGyW&#10;nofN5DVwmqoB9zlr4SVbXS3cQHhWwnnOKrgu2Y7wCyb8ZcsQfY2/3NzTCN2oieBTOgz+dxB1l5nF&#10;2I25xRXxzDgxVIiIOzbKep8gPXNYap1VbNsVfi+jNZrKjjy+p28g6KI+Qq4YIkQ2FblyH0Hn9eFG&#10;qGz2MJvsPa7A46h9Hk77T8NB6yQcCZWL9kV4HLsBr+O34Hb4Jl+7CteDVKtjd2Cz4wbujzoMY9o0&#10;yx914PDzWdj9dhY2v52BzS9nqEInqECiRHIDYjVAF5RJpNLCDhhsrMATOpRKRwsXOYz/DWqAqEKh&#10;PBcmRYAk/6gBEnj+DJAXAQpHwdTIbwAF/kqFIkDhg6wQP8oJSbR5koHUCpQud18QgBQF6gHo3yiQ&#10;LO1WAJKxoR71EYDk8TcVknGffwNQy4pCvNB9jlcMOOrtef+vANHGKY0EmXXw7g/1EWgEnm8WTpmJ&#10;0AMQFahegyq0skTZ6lcAEgUSgJrXMgPptONFyEe0CkAVVBTC01DyCQ2FHxSA6nLfEqLXKogynqMw&#10;qAb5bgUoC6pGMj+8Lfda4f7CG7Bcrg+bzYYIuOSPPJ8a5Pg1IMm+SNljrpCqlWKSDk9NQqTB62QZ&#10;VWi7FVIuhuOhXgLSrkahj3TaRG1ezj5JeKg6koVW6ODj7av4WmBJy+ah3JXh/VtPdDU5oNrpAip4&#10;4XZdD8S7gkeoLG6D51U/WC88CvtJa+AwdSmcZhCW2WvhPm+dYuFcqT4eK3Yj1cANlVFVlL9ohCw5&#10;gejtWxF+6TiVx0AZEE14INve+iFRsols0EHFiTZwhNc5A2X16YlJi3Bhmgb0V2xVtrJyO3QOgWf1&#10;EEE1iaBSRVw3Rhgh8qRlu7d2N64tWQ+jTftgvesoHAmPo9Yp2O/SgdWOY7DaeRzWO6ksO3Rgs5XP&#10;t9CerdHBvekHodtvN+78116Y/l2HcJyC46/n4fDbOdjxaPPzOUJ1SoHI4vsTsPrhFGwJmIMA9Os1&#10;AqSPwCEPFIBCaNEiCE/UcDsFIAUiBSQbBaBQtYWT5oFkIMIT0I/qxRwUTguXNt5bAShfACIgEQIQ&#10;4ZGS25jEjVQDpFIhUaAMApQ7OQIlM+J7AEomQISH+aVcWZJN60YoZGcdZYWpQCX5SFSKJeM8MmFU&#10;tf+BvE+1hEG1jCEVNfOz0LyqGK+MXqCbQUcUqDdEvQFSWznJQm1UIclBAkwDARJ4ZD6c7F6qnBOA&#10;xMK1vEIMAaruDdBaArSFCiTTefhYbsL19FA7nvm9R0tNj30T61b0B0C1+W9Rm/sGtVSiiqTHzDvF&#10;yHHMRpBuIK6uvIKjE7VwbvIh6C+4gPuLL8F8wx1E60Ugx7MWWZ41yPOvR3XCU5RGtCLBKBW+++xp&#10;4/Thve4BIrU9kHk9FilXIkWBaNlmncGrmazZOni9/RQ+ut7Fl1o7WjYvvPngi9fvPNFZYoIKfead&#10;vVfQbR6P7rKnyEuthfsZF9gs1KbqrIQT7ZnDtOVwnE7FoYVzmb0G7gvWIGDbMeTYhqMuuha51+kh&#10;159F/MEtCL2yH+F39BF5ixfZXWtlgDSNgT5F2ssyXmPmDucTt3B69nrsHzUD56Ytxl2NTTDZsIcg&#10;HIOr9ln4nbqhABRDhYq9JTuV6sNwsxYuzFuGi/M0cGXhCtxbtwN2e47AZtdh3NuwF/bMQlb7z+H+&#10;mgN4sGY/jFdp4c7s3dAdth03/7kVt/5jJ+7/7SAV5oQCjVO/S3DqewmOv12CPa2a9Y+nCQ7h+Y7q&#10;8/1p2P50Do4yBvSbDKIafANIpUAq9RGI1CCJpRMLF9Jj4dTdN4FHXaIwAlAeAcqbEoG00d69AHqg&#10;ACT7IySNVXXiZCwoZSwBmhCEPAFILByVQwCqmCOQyCyCHnikJNf0wKGMFUm7m6UCSPU+eb2EStX7&#10;fdXzCNBqAmT5Et2kRA2Puv5vALVQYRoJjJJ3CI+UPBeIpKUts7OLCFCsaQmqVxcqFk4FkKwLkv0R&#10;apXZCO2ypGFfK555vEFbNb+fNA8UgD4rADUQoIaCd6jLe4vy5MfI9y9HjlMmP6R9cXXZaWwZtApb&#10;B6/EwbGbcHbKblyesR+36bgcdhvQ8TBn08LJzbRKgptQHN6CQv9aZFs+RNKVMEQf80L0UR8kXgxT&#10;mgp9nlN1umYeR/eCY/h46jw+xdKyPXbFh/fezDueeP3KDY1Juqg8p4Pmw4Z455uPrsouJAUVwGmv&#10;GRxm7IHrjLWsVXCesZrqQ5BmrmTeEYDWImz/eZT5p6A+rgGFukEo0b6M/GtaiNTVQoz+PSQYuiib&#10;ccTcs1UASrH1VzYulNnV9kdu4NjUVdg9dDpOT1mEeyu2wGT9Llhs0VIAcqQd86RV8z93C5FUn/Ar&#10;Rri38RD2jJ4DrXEEbv4i3Fm3Gs5HDsDvEtXn6CHc3LYX7qYucLxti0PTtmBXv0U4MmAZzv+wDjf+&#10;RoD+cxf0/0awvjuiKI0DoXHudwUuLOe+V6g0F2H74xlYU3kEHuvvz/QAdAnufW8oU3iChvQ0EIYx&#10;//TYt94qFEmopDsXMlRl4QQgZQZCjwJJRQzuAWiqKFCEcnOsqEG2vRTI8ttYkGpKj3Tg/JEpGyvK&#10;vnDTYwlJAm2XKAcBYv0JoB5AVGCox4uoVHysfk0FUILyXKbwCEC1aoCcXuHViz+U5/8GkNJIEBtH&#10;hWmUdrXA8leA+FhRoOZuxJgIQEWoW1qI+hXFKgXqBVAbgXqs2Yguh1fKHLiGMoJT/JHwUIGKeJRW&#10;dgHhSXqEPL9SBZ6HtklwP26Jk7P2QHPMauwYvQI7Ri3DjuFLsHPoEmiNWknHchAOB+8i/KovEu4l&#10;8xrMQKZ9LvLcilHgWYICtyIU2Oeh0C4fxY5FKHEqJkDTerps9y/RgFrg82tvxbJ9+OCNF52OqPO9&#10;hMrDx/D4kiM+pTagvaoLMfbJcNqoB4fpO+AyjaCIZSM8ShEeF+YU11kbSOsdVEbkoiGyEuU3vNBy&#10;4zaaPU4h3kaT1kwPWeZeyLCiZTMmRAYOiH/gqihPPEGy0b6KQ+OXYffAqbgwfSmMVm2lzaId23oQ&#10;tjsOwYFWzH7vCaVBIE0EH6qKy/6L0Jm6Git/Go+Ncse60VNwdPps3Fq3DlYH98Jw53ac38Df2d4P&#10;9pZ+2DBqAxb8P5Ox7X/Mx6n/tQ63/rYHd/++H/f+cRAmPxxV8o5jv8tw7X+Nxe/f7yrt3CXY/XiW&#10;4KgAsvmB1u7n83D69TI8+uoqg6jBQ3saCARInX/+FSBrKlRPE0HpvEn2MfoGUuQQa2YgASiMikLV&#10;poUTgKSFrbZwKoDcFAVKGeeLtHEBPQCFo3BarJJdymYnolwUqBdA3+DoAUhURwASQNQAFRMcKfV7&#10;5Gvl9Zp5mcwgJej2kmk8X/8/ASTjQU0EqEnsW0+JGqkA4vlvAJV+A6huRRGa15Qrs7GlBKBWxdLV&#10;osvyOR6X8+tLP6G++APqCj+iIuslskLqkGCfw+soEelWSch3SkOOPbPMKVtc1TiC4wt24/Csbdj3&#10;+zqCtAxbhy/GpsELsHfMCtxacZj5+D7dkRevySgkmiQizTIFWbYZyHbKJkwFKPQsRql3KSp8KtDn&#10;DW3QR9c7+NxgS2i88PG95B1vPCm3QJXlJdRqn8OLe0H4UPEENRWPEWgQDvulFwjORngQFmfCI5nH&#10;ZeZqpfPmyXNeGruQds0GdZGlqKX3LD/vhI57t/AhywBVKecRaqKDNGNbZFj68D8sEA+tGIAfuClT&#10;dsLv2MFy62mcGLsMBwbOwYXfl8J45WbYbdOCy16qzh4dOO4+rpS9NAikMbDnOLyOHoH9Dm0cGquB&#10;Nf2mYPOQGVjXfwLW/DoGG/uPx+5R01kzoE0L6EyALA09sW74Biz5/83Erv+9DGf/zxbc+cc+ZY6b&#10;8T+1YUqAbAmQU9/LcBtwA279b8C17zU4/3YZ9lQcG4GH6mP34zllEqnTr1fg2f82/AcZEh4zloXS&#10;JOgN0DeIegCS1wUgmUAaQGj8CZCUtLGjhtoibYIPAQpV5sOljPFCJAGSQVS5laNql1IHJPQCKH18&#10;ILJ+D1EAKpoWo1IgZU6cSoX+ClBvMASgqrnpymM1QEVT45ml+D4ZB5L3MUspAK0vxeuQN8peCOrm&#10;Qe/qDY96YPUbQKI0Un8BSJRJFKpIADItUwBq0ChG/fIipRMnNx4WgGSPuFZl19IadBl3obPwM6pz&#10;XqAk9TGyI5uR4JyPMIMYRN+NRrp5Kgo88lDsW4h8t1wEXnKFwcZzuLr2GC4u18aZhXtxcq4mjs7Y&#10;Aq2Ja3h9aEBnykbcX3ccHseMEXWbTogQJpsnIJWVbpnED/xUZFinIssmHdm26ejzMcMUH5664Z1Y&#10;NgL05oVYtruouHYOzYfu4b1LGt42vERedhPcLnrBdsEJZp31BGYFXEV9pqkgEhVyowIFrzuKbHNf&#10;1CdVodomC5WHTPHE6Bo+Vpnhaas+CiOuIMPCFpmy2bqhPVJNPZFFkFIsvRB1zx62W0/gzM8zcPKX&#10;adCbsgYPFm+F3aa9cNt9DJ7aZ+BB4N2pOm4HzhKmkzBev5c5Zh18z2yE8x5NHBq1FGv7T8WWYbOw&#10;adAUyEYky38cjSV/H46l343CoTW74eMZBmM9B6wevBYa/2MWdv8HLdx/bYH+d1q4//1BPPj+CCx+&#10;PEEwzimq4z7gJtz63VCWKjgRIJk0Kipk+8NZ5SjPnX+9Cs8BBGiwkaI+IUqXTWYg/AFQ9Ah7BQwZ&#10;WFW1snsAooWT7psf4ZEKGqDaRD5tPAGaEoLsyUFIHuOJyMF2KoCYgYL7mSvvUbey0yb4I2NikAqg&#10;SVSgqVEEIZ6AUIUIwL9THyk1QAKPlID0DaBp8Ur3TT2QWjk3TbFwLRsIUOxbvCAIAkpv1VFXb/VR&#10;D6oqADEHqe3bN4h6ShbYKQCZlKOGNrGRADUsl5WpBIjQfAOIJUA9vv0YDUkvkBfdgIehNUhwyUew&#10;QSRijeJQ7EMIY5pQndiKiljGh4BiRBkGweWcBSx1DGC45yrua17BnU1noEtgrhKocwt24cT0Tbiy&#10;QBNm287B/6LcuykSKeaJSCJAapCk0iwSkcrq8+6NC958kFvae6Gr2Qb13jdQqnMaHRcc8CW2Ho8b&#10;upFGJbHXtob1nENwn0l4ZNP4aSvgPHUFnKYug+sUDarPaoTvPo9Cl3jUJdajxDCK8Ojjhe11fKwx&#10;oqo5oLlaD/k+11DmFIoCxwCqjhOidOWWhjaI0bWA/87z0O83G+f+9zDojZgH88VbYEdAXDUPw0Pr&#10;BLwJj+/Ri/A5dgmu+07DZPVeXJu5BkYrF8Hvwkoq0lYCtFhRoI1DZ1CWpxKm37Hyl3FY9sMorPhl&#10;LM5p6iAoMB4P7jhjzdD1WPY/ZmP3/9HAhf/ajHvfHYDR94epPsdg9ZN03y5Sea7DY6Ae3PvrUoFu&#10;KEojDQP7H88TINo3KpAKoGvwIEB+BCh4KAEaJhnnzwAp1QsgmQcnyxp6AyTHYAIkU3UEoNzJIcqa&#10;IDVAYuFkVnZvgGRhnQLQhCDFwmX/zn/fKZEEJI4wSIZRqY0aILU9k5JzaoBUNk5l4UR9egMk04Kq&#10;5mWgbv5DNG+mhUt9i+dUjH8HkJz7dwBJI0HGegSUPyBSZSLpwsnzwqbXiDapUABqWFqE+mVFaFxR&#10;ogAkq1IFoBalkVCNzivtqA3rRG5EHfIi6pHlV4ZoqkS6azYq45pQk9qB+qynqEt/hMLQcmR6ZSI9&#10;IAMxrtHwve8O9+t2sDpmAPPDt2CmdR0m28/j3oaTuKmxD7dX7If9/huI0PVAslkckglLknk8FSmO&#10;ti5WKXnc591HT3S/dkF7kSEqTM+j6uAVvDAMw4eSp6gvf4JQ2zjYbTeA03wtuM5ex4yzBs5y/x+C&#10;4zh1KRwnL4Hn7PWIOaqHioBM1MfWouiKL2qO6OF1gC4+tD1QFtg977BEla8OsnSPo9Q1CJW+9KaO&#10;oYg6T7+vdRXRKw4hYMASWPzPkTAgABbz18Nx4z447zwEN1o3Ach930mqzHHYbDuC+8t34srUlbg5&#10;cy3sd69D4I01sN2zCQdHLiI0U7Bl+CxsJkAbBkzC2r4TqEIjsfK38dA7dgWRkRlwtAjB1rGaWPE/&#10;52HPfy7Hxb9thaGozw89yxMIkHTe3AbowmvQHaXcB+gpKiQNA/ufLsLuh/ME6Dwc+NhZtugdcEdR&#10;IAUgpU1tpYz7iGX7BhBhkucCkVqB1GNAvv0MaeFkMZ0ZYkY4KhYuZ1LwN4DkrnRB/VQZSAWQnZKB&#10;lJWpkoHGBygQqQEqlhw0Pf5fAPqrAinTfXoAkudq+1YkkPUApBoDIkALs9G8vRSvct4qu/EIHGpg&#10;1DCp4ZHX/juApCOnLOlm9lEDJNausPENAapUAKpfXIA6jUJFhaRxIE0ENUBta6rx9GI72iOfozyp&#10;A6UJbSiMakCyy0Okuj5EWVwDGjKfoDX/FZpzulAUUo7imHJUl7SiJK8G2Qn5SAlJU2AKtw9hrPCG&#10;5yULeJx8AIcDejDedAImm07C/fgDxBiEUH1o5SypOpYJSBH1ETtnk4o+XY/s0Bijh/KLOmihtL3z&#10;zcXLmlfIT6+D80U3WC89BY9Fu+G5aBucZq+Fo3TaCJDTtGW0byvgvXyvkndqo0pR41eIwuM2aLlw&#10;Fe+S7uDNYxO8fGGOzsb7qPU4isI1y5AxfxuyrjxAvrEXsm45IHHHJaRN0cTD/suQ9sMseP9jIhyn&#10;rID7xv3w2nkUnnt1CM9xuBMg260Hob9kC24Qmqu0j1enrsKdhRvhdnIjQgxWw3bXBhwYsUhRoG3D&#10;Z2P78BnYLDau73gq0HCsHvg7LG+ZISm9FG72cdg5fi9W/c/52PdfK3H5bzsU9XlA9TH74QRsZHJo&#10;3ytwH6gCyHvwXSrMLZUK/UIbR2jsf7wIB5bjz1cI1k14DZBBVLFwZsosA2UenMDyJ4CYg3oACheA&#10;eg+i9mQgUSA1QNmTxJZRrUerARILJxlIBZBypwblLg0+qgzUo0DSypYc9AdAKojU4KifqxsI/2Lf&#10;eimQ2DcBqHJeOuoW5aJtdwW6i98pTYNOZpvHUnwspQZJ/VzgkffIntjfAGJJ3vkDIFUnTuxcYaMo&#10;UCUzEAFaUqgAJAqkANRLgQSgZ+c68CTiFWoynqAi7TFKEjuQ5VOCZMdMlNO2teS9RFvxGzTnv0Bx&#10;RCXKU2vR0vwcDU1P0NDwGO1tL/G08y2edLxGe90T5MVmI9ZBbnUThXjrIPjcsIH7Bf6NdL0RZxSN&#10;eKpOvGmMSonMWDz2KbPSQcWxU3h+zR0f0hvQXvME8ZQ6m90PYL/oEJwXbiE8W+G+YAuc56yDI62a&#10;47Tl8JizHmE7zyHHMhhNyfUos+Y/vpYhuu5cxLvie3j93AwvnpviUTXzlNlulC1dgvphy1EwZCUS&#10;p21FyrJDhGkvCkZvRMnglSjtuwS5v8xDyI/T4MufGUSLFqB1Gn77T8OLWcduy0EYLN2Ka9NWQ3f6&#10;WtwgyDdnrMH9ZTvge3U7Qu+theW2DdAavoAATcJWKtD24TOxkQq05pcx0PjHMKweOgUe9l7ILm6G&#10;o00Cto3ZhVX/73zs/c9VuPK3nTBm9jH9USaHnoTtz+fh0peqMvA2fAbps+4SEKpQX10CdPUPeH66&#10;BGcC5CY7jg7QV2YhBA017ZltQJWRJsJwWyX/RA/vyUAESNVEoIVTjwERIHUHLmSgmbIaVQB6ODmQ&#10;2aYHoCEOivKoAYocYovYkc4KQLJLT8aEvwA0PUaZ0iMQlUxX2TU1HGr7JgD9S/7hewsJj5R6BkLF&#10;3FQFILkjwyOtenRXfFDURqbpPJbqBdG/K3UG+lcFkvzzBfVvv/QA1I2oB5WoWvOHhRMFal1drrpb&#10;gwC0toIAVaHr9CN0hXSjLucZqrOeoZwApXsXIMGBWS2lDY9K36Gj7COaCFBlYi1aKx7h1evP6Op6&#10;i8dPuvHi5Xu8//AFH/g7feR/w5t3H1FWUo+G+idoa32B2rIW5MQWINEtEQn28YizjkWMRTQSrRIQ&#10;bxWPKIsY9Gk4fBXddjF4T9WpLGyDu74PLNbQ5y/aB68lO+DKT3xXBnk3AuQ6V+68sBpeC3ciTuce&#10;KoIL0JzUjLzbgajdfwtvHK/hff09vHlJ5XligvbC6yi/uRkVcxajZdRatI3ciLohq1HWfwnKB2qg&#10;atBy1A5ayeMKlPbXQN7PCxH5t2nwn7kRoYcvIPy0Hvy0r8JstRbVZjmuTlkO3VnrcGvOBujSTurO&#10;2gCrzYcRfGcfgu6ugummNdAaoQJoCzOQALRp4CSs/GkklvxjKDaMmY0Q33DkFTfCzjQKO0ZqYs3/&#10;WkAFWkOANPHg+6Mw++k4LGnf7JhrRG1EeXwH3yNABvAeSBXqp6fkHcefqUI9ALnwuQJQf33FwqkB&#10;UiBSAFI1EBSAehRIAFIGUqlAAo1/X9o3lhogmWWQPsEXWZMClP3fEkd5qDJQjwJJM0EmlH4DaLwM&#10;ogbi4e8hkHsECUCF06KpIj032RKApv8rQDL2U01rJiVWTs6JdftXgKhSfI9sKP/kSAteVn5U1EUm&#10;inZK8QIUpZFzf4VHzqu7cLKFr6iO5B2B6F8AaupG5IMKVK4pQt2Sgm8AtRAg5c7d6+U2J5KBatB1&#10;ogPPAl6hIe8FqqlC+eHViHNOQoprsgLQ47JPyqrVprznaC16hJed3XhPUj7zd/3y9SsL4P+DT8Ff&#10;DR95rrXzOdq73qDj1Xu0P3+Llk5aQMJUX/0Y5fkNKMuhWOQ0oqakA41Vz9DnU0ItXta9QFZ8JexP&#10;OsNxxUkCowmPnptsOS+WO9FtVW5f4jFvM4JWayPzrjMaUqtRFVyCAh03NJ/Sw7voW3jX/gCvXlrh&#10;6WND1KecQNHJ1aidrIH2kWvQOnoDWkduQOMwnhu8AjUDCM+AFageRoBGrkLFaEI0aiHSeOEHLViB&#10;oKMXEXBCH0brj+L41NU4NXYJblB9bs/diLuE+fa8TdCfvx3O+wia0WEE3F0Jk/WrFIDWDpj8Z4B+&#10;HAENWrhds1YiMiQWmdnlsL7rD83hO7Hufy/E/v9ai+t/36OybwTI6heZ23YRbv10vwGkhsij3y0l&#10;7zj+fJU27pIKINk8ngB5DzBQFEjGgcKGCTy0aVQfmb6jNBIIj9g4eawGSFnK0KM8qkFUY8gq1Tgq&#10;kIwDZdK+CUhJo9yUzURkqbey5JsARQ6xUe7aIHsiCEDpEwP5fmk6hCqDqQVTo74BVEwYBJzCKXHK&#10;UWycYt9mpynwiAIpLWyeL+TrBVPjFIDEvskiOlGf6vmZaNIowjN+8j+r+azsQtrGK+8RSyyarP8R&#10;pZHc07vUAKks3J8BaiY0KoB4njlIrUAVMg7EDFS7tOC/B+hYO575vERddhcK4+qQEZiHDP90FIbm&#10;oCy+Ch0lr9FV9RktRc/wvLUbX/mzBRj1/8ljKQGIIqTU209f8IqQveJ7X37+qnr88Sue83fuev+Z&#10;RxaP8vgFz/dpkFnU7rRsmsZw1GDe0NjFXLMbXiv3wFVu57h4O9yXbIfXsp2I3nsRFe5xaMpsRrFZ&#10;Mkq0TPDkri4+5Bgz71jg5XNLPG02YBbaj7LtGqgbR3iGr0P76HVoG7MeLWM3oGncOjSOX4v6SStR&#10;P2sFmjXWo2PrNnQe342OO3vRbLobpY5HkWJnB3MtfRyevQ0HZm7ASb5fj4qjT3ju83cy4FGfecpp&#10;zzlEPDiiAGS4WgP7hs/HuoFTsXXoTOwYMQtbBk9RFGjVr2NwfM0uxEenIDOzGJY3PLF76A5s+N+L&#10;ceBv63HjH3th8uMxmP98AtYEyP6XSwToFnyG3IPfEEMCdB8+AwWg23D+RQWQ0y9X4ET75kyA3Pvq&#10;UaFU03iChzIDKerzB0ACTnQPQBE8J/YumBYukAB9G0jtKVlMJxYudZw37RvBIEByT9TIwbYIGWCO&#10;gN9o+X6V+XJywy2n/88ASakbCAJNb4DkfMGUWOSzikS1egASBVIA4sX84vJTPGnghckrr5VXXQcB&#10;audjNUDq+vcAsXrgaeFRHqsVSMaEChpfUYEqUUmAJAPJ9lm9AVKNA6m6cM8Pt+CpG61bejtyY0pR&#10;EJOP4vhCVCSWoiy5FE2FHego7UJHxVO6ovcqWPg/auVRlxog/kp4wyevWeQZb3qV3MvoLYu/ourW&#10;lDwnz/u4XfeE7eYbcFm8D+5Ld8F9+S7CI3egIzxLdsJTYwf81h1A2hVLNMUXozauGgUXA1GvxZzj&#10;cBsfa4zxrstClXdqb6PYfDsq1i1E04RlaCcwbZM3oGPhBnSt3Y6X+/bixRVtdJvo4JXnSXRHnsPL&#10;5Mt4lnYBndnn0Zp3Dk25J1CTcx4ZYX4wPmIOrfmaOLB8L87N34q7czbDaOEOPNDYg/uLCNHCrTDb&#10;sAshhqzbGjBYsQCaw+Zg3QACNIQKNEwAmkoFGslzE3BT6xSS4zOQk10Gq+s+0By6UwHo4H+tx81/&#10;7oP5T8w/P6kaCDLe4yH7uxEcNUC+BMSz3x0qzk0VQCxnud+P3Hmh761eCqSaSCoAqeFRNxDUCiQA&#10;iQLJhorKUgaqj18/QyULyWI6sXCpzEAZv/sr7WxZ3i2ZR6VAzE19TRE+xBqxo6hAyjgQARrPvDRB&#10;NRYkM7Jlb4TCaTEEgQBJESTlpsM9ClTR00D4K0ACWP7kGEWJ/qpALStL0H33KT8ov/wrQLyoegP0&#10;1xKApHmgwCPq0wNSkwAke8XxysxvfK0CaFWhokB1VCBpJAhAHetVCiQQybHrYCvabNtRklHPa6YB&#10;5RlVKGNVPaxBRRazUkkb2so7qT6v8IlZR2zae/q3958+gwKjgCMwUWh4HujuURvZ50Eges3z34rv&#10;FWCU4nMBjcyjj52GNuHZCa/lO+FOlZGbB3tq8DkB8iRMQbsuo5AZqTWjARWeBSg97IyO07fxNlIf&#10;H9pkLzhjdD0xQlPFJZS7aqLx4mY8PaeF1wbH8d7uIt753sDbaF28StPFi+ybeF58A13VN/GsSQ9d&#10;bXfwvP0uOlt10dJ0GQ0151FXepL/GBeRERkA01OW0Fq0G7uZgS7w97k/bxuMl+yGyTItGC3RhCGV&#10;0WTtVgQbbUOg7mLcXbYIu0bMx8bB07F96CyWWLgpWEGANg6ZDJPzt5CRloOS4nrY3AzAjiGaCkDa&#10;VCBdBSDaN+Yfm5/OKlNzZGaBwKMGSKbpePS9TWB0qTo3CJDcZU4A0lWUyZuvBwwiQEPMCI+lCiDm&#10;HQHm21iQZCABaIgVggcLQGbfBlDV40AyPiQApdDCpVOBRIniR7oomUcNUHA/AYgZiABJBpJbnUgG&#10;ypgYjMyJIcj+PYwARX4DSCnCUyjKogaIwPRuIIilk2wkABVMVlm93gDJTOy2NaXoNu3CE9IgSxRa&#10;ebG1EwqxcsrG8lK8yP4dQOocpAZIgYglY0H1vCIFoILm14gyrUTVKrFw+QpAkoO+WbgNKoA6CNCT&#10;3Q3otHuEjrouPGp8isriZpQXNKCyqBF1FW148fQN3nZ/wNs3n/Dm4ye8/vARb2jB3pEYcgIypYDz&#10;hg9evv2ELtaLd3z8TgXRS9o5qW6BiyUgdbNeibXrqT7OC5hvlmwlPMw6S+Wep9vgsmircqOtqFP3&#10;UBGWi/rUWpQYxqPywD08u3cVH/NM8e6ZJV6+eIAXXUYE6D66Gm7iycNLeJF5Ha+K7uB1jT66W43w&#10;6okJXnWZ4Dnf9/TpPTx+fAedj27jaYc+nrbp4wlB6ii7jvrEMyhx18JD/c1IP7oFicxZlmcdsHfe&#10;TuymVbtK5blH0E2W74PFKm2YLd8PY9pNsw2E594m+F5biNsaS7F31CIl/+wYORdbh81UxoFW/DgK&#10;W0fNgtsDe+TmlBGgBphc8MLWgTux8T+WKgqk952WsrJU1Mfu53PMOVeUrpv/UF7UQ2mZhjGjECTv&#10;AfrMO3oE6CYBuk41uq48/ytAof8dQIoC2fSahWD6bRD1rwCJssh9gFJo0f4VILNvAMn9ghSAJgYp&#10;CpQxQTpxfwHom/qoAFIaCIRG4FEUiI/F0slrBZNjlZI2trp9XTU/A7ULHqJtbRle2b/Co07VLRtb&#10;qSLtvNgUgHhBKgD11L8DSN4jECkgiRqxmnk1N4iFYx4qaHmNaPMqxcLVEqBaqk/dskJlNoJA07FR&#10;BZE8fryzDt2uT/H+5Sd0PnmBmtpHrE5UVrWgg+H/I38GfxwYXxRwnr96j/9/ZWfdHlW2dXs+wT3v&#10;6XNON9C4E0ECBNdA3CGQAMHdrdHGJQkaNIEIwaFxa9yhcQskIVpxd4MgPe6Ya9cORZo+975/zGfv&#10;2rUrCQ/7V2PMueZaK7ewEvnF71HI86LyTyghvGUEprjiMwqMEBVV8t73kud8YZ4DFKr85wuKqFDF&#10;/HuL+PcW8LVcrxVh54N9slGwo1TbJHxxwnsmHgYeQ+LdGMSdjULkgsMwzPTjH+uHD0lbUVYaRLq3&#10;ozgvkEdCVLCZoGxBWeEOFBZrsBQXEKxCqlPRFr4ORFHuVuQmb0Dyy+WIvzYfsYdmIypwMl4tG4VX&#10;00bhpc9oPHcejRcDxuGFy2LcW3sVQYv3Y5L9GEwaMAor+/kikBZzt+cU7B40HUEeU7HddRyCh47E&#10;8dVuOLSgF1YOsMMYC1sMZ+4zso2N2g5lUFNruBCgkdZ2uHjkPF5HJuLlKwM2zjuIoc2+ArSu9kTs&#10;rvcLAdLm9qgVRpuvx8lWBMeMib7ZNuY3gcyDNtKu+WG/UiFRn1UKoGoLZwLQRd3CGa2bFgKTNh/o&#10;e2083yiQCUDXLXSAaPmMRYSaCvSQAEkngtaNoAH0stsVQiQwiPrQljFEZbQBVM2+xdOaCUgyV+gV&#10;lee59RW87MzciSqlq48AlEiAMr2iUXakApn5n6G2sOdDn0GIMvhgCRSmEP2/ANJDCguSB8lCi6/S&#10;ynCVAMV4vEK8ACQWjgAl0zpq3QjMgwiQnOcMT0RFRCG+0G+VlFciK7scaenFMCTnoqTsI+jUUP6+&#10;CkVllSgqqUJ+URWyC94jO98YhR+QX/qJAFFZCFLxewJEtSoo/4gCORLqAsLFjxCYPxU4RQRKIp/X&#10;86lWtfbaedPCDaXyeKuNgy/P24yoU3dhuEspDOW30vQgZCzzR9WNLajK2YPi4j0ozCck+VtQUrCN&#10;0DCKCYiUrot2ooDvZacEIJ1WzXB7KWJPL0BM+BxEb5yBqIWTEDVhLF4TlleuE/HGcRaiXRciwYdg&#10;TduPzLWXkB38GEmH4nGTEfjLXkx3m4IZLhOwlrnQDqfxCBk0AyGeM7DDdRKCPSfjwMSJOLnCBQem&#10;9sLSHv1oy/piuGVfDSDmQCPa2cCXr6f088L9W08Ql5CF15T4TXMPwrfJSHj/jxOm/Gsw/GtPNqrP&#10;IgIkBYQ1OCF79bTarnKaM4RCzmW9gyNNAnCA0Oxn7iP2TQOICmTMgc4QDAWQuaY+3wCk1EjK2MbZ&#10;qN8BSFbyuUEw7nYwbuPY7rBaZPFii90q9znZkL+DR1lfQS9jaxZO68bWLZwsbyWLLApAEi9rACSq&#10;IwDpOZA0jb6kfXve+SpzoGuqkbQaoAFaG0/m4GiUn/qAzILPaqmqVD5c6YRIlOT/BZAOkQ6OgkmC&#10;nxUbl8pv9Mj0clwLjkO0+0ulQCoHEoCqB1NFgbRtTmSWamFQPirzCcuff6KcipKZWYKc3EoUE4zC&#10;4koqTjnyiiqpOB9RxuSlnL+nnJatXNSFoBSWVhGgL7R1zGkISDEVKL+MYBGgvPLPyC37wnOqEP+d&#10;5E2FAJXPn5VHwGrttyM8tsNxaugc/LH1EBLuvkPi1URErT2H+BkbURS8Hp9jduNDeQTKykNRXhaM&#10;8pJgFFJRspL8kPpqNQw3lyPx5GLEh89FdOAsvFk2HW9nTMbrkRPxatAkvHGdgRi3xTD4+CNrSjDy&#10;lh9H0dZbKIp4gdxjMTCcTkDUWQMe/haH38Pe4Kj/LWyfthurfJZg7pDZmOM+CQEDaNecJyHEazbC&#10;veao823OY3Fg7BicWUEFmmiHJZ1tMKxFLwLUD6MsbeDTsie8aeN82/bDokHj8exZNBKT8xATnY4t&#10;8w7BtxEV6J/OzIG8EVB7qrJu4Q2XIKLRchyiJTvZYivOqLacXVQVWUFnJ68FqvGeg43WKXj2N1jD&#10;o1g4f1WlUwCJAvEzF821tRD+ApCMA9HC6auRCjTHGzPPYmgAyXTt/bhtJR0Gh3Gn3SFV1paqm7Ty&#10;VAPUcnd1GVsAkvEisXECkBQRnne+TIioJt2uVscrWjgZKJV8J76vZt8kpFH0DfMdqb4970KAeFQ9&#10;cHoBYcBDKtATZA4hQBerkFHAvIXfwql8uAQiVRD4X6iQaUgepQP0NrMCV8Pi8MbzJeLtjDkQbVyK&#10;ESDZK1UsnEAkAOVvy0Vx5getEMA8JzunGKW0YxJi2UoIggBSTkIk1xFIKj584vtV2jVGGS1bJVVQ&#10;rJ6Uscv4fgHfzy0jRAQoj4lPfjkI1J+8xpBz/rslaslmwldmBeD1b3eQ9MSA5KMv8W7eYWQs3YaK&#10;i7tRnhCC3PgdSHm2BQm31iLp3K9IPLgEMdvn4+2KGXg9cypejZiGyIEzEOkxCzEDlyNl+GbkTNmN&#10;gl+PoHTTJZSHP0TpyWgUXJZNu1IRezMdry4ZcP/IK1zeeR1H1xxF2Iyd2OK2DMs7T8ISs4FY0MIW&#10;i2yGY/6IuZjvMRnrbWnfmPvIaj4C0E4qU6ADrzm74ewydxya7I45HWzgTWgk/xll0RdDmnVVTaQD&#10;mQcFTF2s8p93VKC4uGxspoUb1tBXATT1Pz5YX2e6mm0qs073NV6JQ039caIlbZsZwWGcMyNEhOkk&#10;VUkBRMumAGIIQAKcAoiA/TeA5LW2PpwGkK5A3wDUSpbujcCt9gcJxyHcbnsQ18zDFUCS/0gZW40D&#10;0dJdZ24kKiXwPLSWKpyEWLiLeNb5EmG4rFRIj5cCEBVIKnACULwRINmyRAZNBZ6nYuG6Xf8uQBnD&#10;aOFuEaBiMPEnOHyYBCAZBFUdBjUg+gtARoh0kKR6J/cn8+mVXOhtDnOgfbF44cXn0P75dwFSW98P&#10;1mapFgXmoSj1g1KT8vcfkVtQRkA+E5wq2roPBOUj32O+Q59WVCpRhQIqU05+GY/veU8VCkskH/qg&#10;IOKfr8rZZVVi4aqQQ+XKKaESlX5BNhOgbDknSNUAyaS2uBv84+6nIHb9JUQ5ByJzuB/ytm9F6v6t&#10;iNu6Am+W/4IXM+fixagZVBTC4jEP77zWIG3EduROC0fhshMoDryMkv2PUHoqBoWXDci6nYbkP7IQ&#10;+0cmXt804I8zstrJdZxYcQR7J29FoMsi+Hcci7Wt3OHX3A4bmvVmdMH6Fh0R0LojVjPpX+k+AYvH&#10;LMJi5/HYYj8WYV4zEDFkHnZ7zFCFhCCX8Qju3h/nfvXAvgmDMLkNoWHeM5LHEWoQtYtWQGjbB3tW&#10;b8WTR2/xOjoVb6PS4c+/e2i9YfD5H2dM/89QbKo7E2FUn72NlhKgVTgibTli3wjOeRVM+gmGUiC+&#10;JzmPACTwiBqJhROA5H1l4UwAUhBVAyTqI1MZ+DNrWDgBSEra8v51y720ZgdV3Gq7H9fMwnGheZAC&#10;6GSjwOpWHlEq2SdI2n0EoAcKoDN41Ok8QfgKkByfS1n7OwBJLiTFAhn30QCSz1xTFTjVgcD8J54A&#10;JdlSgUa9Q+mjKqSVAgbCk1LGh58PkozhiArpECl1MYJSEyT9mh5i42RwNY0Rza/6a4dj8WzwC8TY&#10;P6suYxsIkEykEwunASSFhHiUbslDeeZH5jRlyMorRUZ2KYEQa0bbVlLB43sU05IJUKI6ZYRCQCut&#10;EOjkvfcEqQJ5xeUo5H2VHz8rgCSKP1Qhs7CSoUGkA5RDVRKIJGqlP0pBwpHneDN2H5J6rENav1VI&#10;91qPd77rEDd0HZJGbkHGpGDkztuHkpUnURF4De/3P0HlhXcouZWC3EdZSIssRMKzTLy9k4gHZ57h&#10;ctgNnPQ7jYjZIdg13B9b7RZiE5VlS9uh2NnGFUGWttjVqge2teyKwNbdsblVN2xqaY31raywoRWP&#10;Zp2x0XoA/L2nY5HvPCy1Zf7jPJHqMwt7febSxs1CyMCZ2G4/BiHd+uHULy4IGumNCW1tMdSiN0a3&#10;6QdfWrchAhAVaLS1Iw4FMyG/F4mHz+Lx8HEcVo7eAZ863gqgmT8Ow5Z6sxU8EY2WYT8BOipTs2VA&#10;VFXTpC1HANpJhdnKXEcrJAg8KmrmQEqB9CKC1kyqQaTBpK2JIArE3KpGDiQAyXs1AZLJc8rCGYsI&#10;GkB7FEDSsSAAPWBoCqQD9Ps3AL1gSDFBKnBqAJXgaCXse5AtHKXz4FnnKwogUSDTCly87SO1Hlz2&#10;hAQUPf+owEkkQMkCkBwrjSpkhEjyGh0Q6VL4BiAJ43vKwlGBUmnhpBgRx3zl1vFYPPV6jli752oj&#10;Lz0Hkt3pshRAzIMIUdageJRtycVn2kmBIN6Qi6SUAp5XgS5MG+dh8Md/N0RtJMS2iQIJRAWlFQoi&#10;sXNFlR8Jz3tkFX1SCqRsHC1cNvOrLKn8EaRaUbsfIWH2aeRMPIjCOUdRuuo8yrfeQdm+Z6g4HUW5&#10;NqDoSTZy3xQiI6YASW9zEPU0FU+vR+H6oQc4RuUJW3EMu8cGYrvjMmzuOR1B3cYi1Nobe9o5Y3db&#10;G+ymmuxu0wchbfsipE0v7DLvjh1mXbG9dRdsN+uOLa26YmOrzgSoMzbwWkBrnnezx68eEzCT6rOi&#10;33DsdJ2McAIU4TMHe70JEQHaNmAsIhzscWSaMzb7TsKYDu4Y2qo7xraxwUiz3vChorlRgcb18MTJ&#10;4zdw804k7j2Mwd170Vg5bBOG1h4Mnx8I0E/DsLWebM9I9SFAB2SHueablGW7YK51FEhId4Goy/Fm&#10;m3G4sX81QEqBpIxtApA+DqTNSNVCANKrcPp8INnu5HsKdM0ynBaOeZAA1E4ACqsBkNbKoykQLZy0&#10;/AhEBEgKCY8VQF8LCS8kF2K8FjBozQQgfRxI+uFUCZvKJPBICExRsiCJrkACEB/mnKkpyH/7SUGT&#10;QHgMOkBGFdIhkjEe3cplMRRIfFj1MaJqgBiiQGm0bxn8TDwV4/65eDwZ8gLvbDWAlIVziyJAYuE0&#10;BZIcKMsrAWUbCvCRvyi/qBxpmSUwpOZReTSAqpgYVREOiU9ftDYeCVN4JASWCqmw0QbmU7UKqF5F&#10;tH55BCWnhGpDtc2n2hTw3yhHASeLKpdd+hm18qkiJfdSUPY0B0Ux+ciLLUDG2zwkPkvDm9vR+OP0&#10;Y/wewjwl4DTCFu7DzgnbEDhwLbY6LMJO2znYOmAmdg0Yj709ByPc2gF7OtgiRMKqP/bQOgkwoe17&#10;M2ij+DrYsid2mnfDDmPoAG1q1QUbCdWm1l0VSKu6OWCh12TMdZ2I1X2HIdh9KgGajX1UoL087nKe&#10;jMC+Q3Fs2EAcGTsEawnVKOvBGNZSpm7bUIF6YkhTa3g27ICZrqNx7eoz3L0fjfuP3uHW7TdY5h2A&#10;oT8NwtAfXDDLBCCZMHeg8Vr81kID6Pz/J0BSRJAxItWJYARIq8L9FR6VA1GhvpcD6Qp0rY2sd7Cf&#10;cQA3qUDSBiSrlcoeQ7JunA6QzAeSjgUFj1GBNIDOQXark3WyawKkK5AOkBxl/TdRnSedLqmo7oMz&#10;ASjF8QWyZ6Ui590npBCaJD5Y1QpkAlDNfEgGWnVgvgsQ7xH7JtDF01r9cSkRj4Y8R8yAZ5oCiYVz&#10;eYM0DyoQAVLb3isLl4CSNfkoff0emTnFKg/KzClCWkYRVYgwUImyC6QSV4kC2rMyWreqz1pHgq5M&#10;AhB/rarClb7/RBX6gLTsYiRnFSG7iPkS/22iPAJOXjlhMtq3HJ5n8ufXin4cj6dXInH94H2c2noW&#10;h349hDBatiCfNQjyXIgQpxkI6z8RYb2pKj18EdZ9CMK7D0REd0/ap0EI6umFMJlk19UeYZ1tENKx&#10;L0I7Ehyr3tjTvhdC2vVmCDyiQr0QZNGDFq4HdjEEoG1m3aoB2kSANpp1gX/LTljRxwNzh0zDPMex&#10;CLAZwbxnKsIGz2YONJe50EzscJiAbfy9Z2YMx4lxY7DAcTp8u3hhDFVuLFVvOAEa1KgTvJp1xeLR&#10;c3D1+nPcvPsGNx9E4fb9KCwauBpD/u1GgJwx+6fh2FZ/HuFZTgVaiYNSEJDNsUSBLIJx0YKKwQdf&#10;AUQbVw2QqsSZAiQKxAT/bxRIj68WTgDaWt3KowCSNeFEgQjQjbYRSmFkAcWrOkBUIAWQmvYdQrgO&#10;KgXSpnRr9k0bBzqvAHpqfZEqRHgIkZSwBaDoXt9OYZAQqCTv0QESmN6KAhGeWMITZ/sYyc4vkbMw&#10;ExkJn1X+YzACJDCJhROA/qJCDNWpYFQhWWz+rxZOy3/k3oT3H/D4hgGPvDUFko5s1VDq+lZZOMmB&#10;BKBsqlD24ATkLclCoWxZwvynsKxK5TopaYXIyqlEPhUiu+gjsgo+ID23AsmZxcjOK0fFhy/4SEX6&#10;xN8vAEl84OuyD5+RwfcT04tgyGI+VVClqnBf4aHSVUgBgTaujPkQo1bYqDW0RIux32MmDjDPOOA4&#10;BuH9fbGHirKnx0CEdpfZp+4I7+JGQJwQ1sUR4T2csa+XC2S53nD7YYgY4IPwzg4I7TCA4NhQbfrR&#10;rmmKE9KOto0ABbfpqcAJtuipWTiL7lSfbthKeDYrC0cFon1bb94Zfq07YbmtD6YNnIK5/Fu22I3B&#10;Ho9pVJ452D9kHkI8pzP/GY+gPq64sHgUTk+YhpldJ2BEx4GYQhWcYGWPkZb94NWkM1wbdIKvoy8C&#10;1ocgdO8ZnDx/DxevPMFsp0UY9E8nAuSEOQRoezVAKxRAx6kk580JgYU0hBIghilAR5sEaKXsGmVs&#10;rYgg0xm+KpCWA2kqdIlQifpc4M9R25k011Yj/UaBWlKBaOFutt2nAJLG0stUGwHodNNtmoVrtlOp&#10;0k0qlA6QRLWFI0Bi4USBVAGBIQDJtAZdefTxn2qAulzF446/VyuQ7MSgABqgAZTqFom8FblINXz5&#10;rwBVK5ERIrFmup1TYYSnGiA+yWlVX5RqGT59wov76Xjg8xzRA54SoBdIYA4kAGkKJFU4KpDqSkhA&#10;/sIsVDyoVJW2vOL3qgKXlllIFSpRHQXF7/nAM/HPKvhMiD4iOaMcKbR6eUXvVftOOb2ehORAWQVl&#10;SM1m5HygAlUSonKk51eq8aAi/nsK+bOKmKupwVQCL4OrtcJtRxAYH+wnBIfshmJ//0E4KKuJ9vfC&#10;fptBiOhNgHq5IbSbM0IIj4quTmpK9xGP8Tg2KwARg2chzNoOoVb9mPcw2hMaCcl5FEhG9RGICNAO&#10;qtAOSwJk0Q2BhGd9a2tVPFC5DwEKIHSL7Edgqss4LGH+s91hnIJmryjQ4DkI9ZyFnQ7jEeHkgvOz&#10;h+DoyHmYYTEUI9s5YUZPd0zp5EwV6k8L1wV2ddrBukknWFv2QU9rR3g4j8ac6WswpvNEDP6nC3Mg&#10;J8yuPUwBJPDIHCCB4QSV5IL5bvxuwaSfUQ0QE39Z+1pK2YcJ0EGjAkmT6XFp5eHn9CKC6WdFweT4&#10;uwBkrMJpAGmzUU1zIJmtes0iXCmPhAAkY0cXWjBnkt0bGsucoZ0EUgPojgCkjwMZAXokAHXWAZIQ&#10;VZGVem4pYAQevQNBB0gGUAUePQdSJWwCFEeA4m2fInVgFHI2FCI9+U8kEZqkEsJCiASgFAFIDxMV&#10;krEdpURGFZKohucbgDTYUmixXj/Lwb1hzwjQY8Tba7NSDa6RSHWPgkyo0woJokBxKP4lEx/uf0BF&#10;VZWquFVWUXWoRobUYqpSJcqlQZRQ5RSIvfuIdMKRxkjPrUJ63nu+rmBU8vV7ZOR/oALxOt9LzqxA&#10;SlYF0ng9q1hK2gKPgAMw/UEJ/z0CU60DjsOwXybNydHeB2H9BmJvv0HYZ+OFvX15bgRIVhwNJTgC&#10;0J4uDtjX2RnHvOfgwMJtCLYdhd1WVJ/2NtjNh38P853QDlQhvt7TlkARIMl9BKI9lr0RRAXaRQXa&#10;YdEVW8ytGYSJ72/v1B8bO9ojoNcQzLUfhSn9h2OljS92Ok8gNATIaxYBms3zmdjpOB5Hhrvh1Eg3&#10;7HabjKkWHvA170P1scE4i34YbdEXPs27wqZuO7SqbYZ6/2yK+v9qgaZ12qJDi15wquuguhB8fnAk&#10;QMOxo4FM4V6hKnAC0MmW27QH/r8AdKgmQLRwMk6kFxEUOAyxcqbnslbCObWgCO1YjSqcvBbFuma5&#10;F9dp4ySuWoQp2ydd2gqgJhpAl6hAN0SBmAOpbmxTgDqfx+MuF/C0i7ay6UvVmS2l6a8A1VSg552v&#10;KAUSgKSkLQBJ/qMDlOYVjdwdxUhLkS1KTBSI+Y/M5VHqYwqRAsk4/0cgMlUhY6gCAh9GDTaeE6qo&#10;1/m4N+IxomyfKIASZIFF59eqHy5DpjIMidWKCASoaE4GPtyWMRyqCPOnSgKTW1hBJWFklqGgRN77&#10;ogZU8wo/IStfbJqmSFKeFmAy8wmXCr6vlOoDPy9QEaj8KqQRtIyC98rCSUeCAoihADrkMhIHnXwh&#10;PXF7qTxhfT0RTnAiCFF4H0+E9XRFuEQPFwWP7PEjEUrLFtLfm0owGsEd7RBM9QnpwByID3A1QFZ9&#10;sbttL2Xf9rTrZbwmhYRutHM9sZNqFdTVDYcJxuVfQ3Et8BRzr4VY7TQRU5n7TCZIa2nhdtFahg2a&#10;qeAJGzgDwc6TsMthBE7NGIwTXh5Y12MIJljaY7R5L4ylwg2XhUTqW8GtXjv0rt8OzWu3RsMfW6LJ&#10;T2Zo/GNrNPuPOez+py+G/UMsnCPm1PYlQAtU/iMVuMO0ZzIGJA+8DpAOkcBhCtChhoSosZ8CSNbF&#10;VhauBkCmoRcjZLrDd5e0IlRS+r5KgCQPukorJ0ojUxcEmtMmACkFan9QKZDMB1IqZJzSoOYFEaAn&#10;BOgZAZKpDdJUKlue1ARIxoSkO/tvAWIOlGD7DGlDYpAXUoIUPvWqAmdUn1QCo8FiApEcVRAgoxop&#10;JSJEOkiqjYfnApCyfAzZEjI2ugD3xjwgQE8Rb0eAVBFBW95KABL1EXikO7toVibeX6lAaSUViPlP&#10;ORUoI69EqUqmAJAj4ztVqgO7VNpviv5EjkTxFy0/IkRZVKdswpVTRKUq4vVCAUxg+oRMRjqVKS2v&#10;QkEkOZAOTzG/GBRABxyHYx8BihgwBOG0baJAApEOUBhznjCjhdtDcBREne0RTNu2gyoTLDkPwQnr&#10;0J/BHIjg7LXuj3ABSqwc1SnM2gkRXT3VmnKSZ12YvBZ3/Y7g2f67eHU5Bs/vZuDohmtYazsTC2nZ&#10;JtmNxuweg7HRdiSCXCcrgMTCiRJttx2DoAGeuLBgGI57eGGumR1Gt+6F8VS4sRa94NPUGq4/msOB&#10;0bWeJRr+uwUa/ac1mvxoxmMrNJf3fiBAzIFEgeb9NAJBDRYRoFVUoDU4Iutbt96pHviaAKluhL9R&#10;IA2gvyqQaVxgyJJXZ1tTTXjfKRMLJ0cBSOzelTbhDOY+lmG4ZBGqVOtMc95PgGTW6l8AsjquFha5&#10;b2Vc3kpNrKOFEwWSyXU1ABJw9NCnMTwjOI86SgfDFdWVoJewdYDSfd4hf38ZDJmyURYBEgtnzIGU&#10;hauGRo8/GdpEuW8gEjsnIPGoqc+falER6caWTYljYwpwd9wdBVCc7XPESzcCARIL9y1ACSianoHK&#10;C2XMYz6r+TxSCEjNKlD2LEcAIERpWWXIL6lEBd8vEYhKNYAEntxiWj4ZKC36hHxez+eXgkRu8Z9K&#10;lUSBZBwok4Cl81wGVGU9PIFHzUjdR/sWbktwCI8AtFdZN0JEePb28VAR0YMWjgCF0rqFdrFHiLUt&#10;QjrZIrSj2DbmOAQo1EqAsSUoLtjX0xsnnSfjvPd8nBu7GtfnB+HRht/wIugynu2+gT/23MajPQ/x&#10;JCIKUffK8PT5BxzceJN2bSaWtvfCvL6+mNTHG4upQNscxqoCQrhSoDkI85iBnQQo1MkdF+b44Kjr&#10;MExt2gsjmnfBeMIzsmVXeDVoD9f/mMGG0JjVpX37V3M0+KGlsnANxMbxPcd/9SNALhhKiObXHong&#10;hosVQAcarVYASQ/cRUuCYxlKeLQQ9ThL5RCVOcZ7DjXyJ0BaF4I0mMq1E0YFkgLEdwHiz1BrYosC&#10;8T7ZyVsDaLMKU4CuEqArVCBZlER2tJO5QyeliMCQ7SEFoBttD+K2dG0rgI7zKABpOZAUErSm0t8h&#10;W9/rPXDVANlQfagy0kQqOY8oz6MONQCyeYh45iKJfJAzhsei8CiTayYw8XzIFEBGFarOgQQcHmUH&#10;BgMfVrUTgxGomhApgHieIvDwXlExmaT3TgF0iwA9JkDPCNALBVCae7TWke2dgCwpZQ9JQOGkDFSc&#10;LkfVlz/xgZ8tLv9E1Snjw88HX5SFliyNdiw5oxiZeeUESZpFNYAy+X5eCc9LtEqbjPPQ/aGAXwoC&#10;U3rOe+ZLzIEIjwKogPlRgTSaatMcZHpDrZB+ngjpTdvWW2ybF3MgUR8vRPQZxjxoBA45MddgvnHM&#10;diyO2Y/Fb24TcWLwdJzx/QUXx/+KqzPW4fbibbi/JgyPNx/Gi+DzeHuA33InHuPNqWd4+lskXh58&#10;izfhkXi94zler7mFl7NP49XMC4jcGYmb+xIQsvAslvWaimW0YX49fTC12xBM7uKJtX2HYQd/txQQ&#10;RIEk9rhMQZDDGOz3HoRTo90RQSs3rVUfjCY44817YGhjK3jWMYcLIelOgBrXaYUG/25JcAiQOrag&#10;hTOD079sMPyfrgxnzK8zGrsI0H4CdJAKJJ0GojQXBZ42zD9EBRjfArSRAAUQID8FkNi+o7x2vLk2&#10;I1UHSFcuHR7dvsnqpWdbMgciQKeaEaCmm1SIpZOKnVg3qcRdld/N11KZEwVSADXbzs8KQGG4adwn&#10;VQHU7oRaYF72CBKAdIhkpVIpY4tNE4BM1UcqcpHMf0wBknYe6YOL4ftxNkzkBzxBEgHKHMGk/aRU&#10;qIAEAYhRnQOZgKIA4jUVJuc1IdJD2T++rxpTCVVMdBHujRUFIrx2BMjpJQzMgVLdqEAD36nVebJ8&#10;tHlB+WPSUH60HJ8JkFTTsnLLqToyVUGzY6IkOQzJZ5LSy5CSWaGsmdg1sW1ZedJtQJDKZeoCAeLf&#10;K4DlUmlUkSFPOs8FIN5XJADxZ1OCpAKn5gPdWrEdd1cF4f66EDzYuBd/BO7Hk51H8XTPOTzfewmR&#10;R27gzTF+Gxy9jehjdxF1gt9YZ/7A23OPGS/w9mIUon+PQ9yFeMSdSUDiCcaBN4gNuo9IP3rvhcfx&#10;Ylo4Xk7cgSeD1uNhh8WI7rUByQtv4vH2lwidsh+rrEdhpYUNVrTri3WOozGGyjPN2h1b+o/CTuY/&#10;OkAhHtOZ+0zETkdfHJ8wGMdcHbCljw+mt7PDRKrP2NbdMaRBW7j/2AqOtc1hXdeSOU8rZdsaMfdp&#10;zBxIjs1/tIDzDzbwpQL5/uCMhXVGKQUSgA41WYvjahB1Fy6IdROAmMQLQLK+wVmqx/cAOkL7pgEk&#10;q/J8VaDvASQVOgHojDSr6hbuLwCFqbgi6qcXEJppAEmcFQUy+3uAHpoAJOVsaePRZ6FW5z9UIllx&#10;VNTmLwDJ9pAKoEdfARoZj9KzH5Gc/b8AyDR4vSZAcq4+KyrGexRAUUW4Twv3VtlH5kEESBURqseC&#10;NAUSgHJHJqMkrBClRcx3cksJSTEMGaVIzaZy8MGX0GHKICyGjDLeU6qAyhO4qEIZMk6ULy07tHKl&#10;vFfK3pIf6TmSgEYblyOdCao74RNyCVxO+UfUSr4cBwMj6Wo8DNcTkHIjCem3UpBxJx2ZN9OQcdWA&#10;lN/jkXQ+Fgmno5Bw+DliQ+8ieiu/0dbxP2bJCTydHYGnU4LwbPQ2PB++Gc+8V+HlkEWI9l0Aw5SF&#10;SF+6GMnLFiJx0nKkT46AYdND3Nj2CFu9t2JFm8FYK+C07YtVPP7qNArj+w3HvG6DsJX2TZpGQwdK&#10;E+kc2rhZ2Gk/DtsdBuL8LB8c6++OJW2dMbmNDSZZ9sbI5tYY9LMF3P7TAgPqmqM9rZzkPo1+IkBS&#10;QKAySbSoYwlnWrgRP7hgxL+csZgA7W5EgBqvJkDrqgESBbpEK6VCAcT8xRSgxjKtQdRHA+hYs038&#10;rJYD6fOBagIkayFoKmQESFm4LTjeZKMCSCzcJfPdtG+huEZ4rwjERoBOU3kUQDyeoyJdkcXl28r2&#10;JkdV/vMNQJ2MABlbemRinVTavikgCEBUJGnh0QdRBSC9kTSa77/rJxZOAyhrVDwqLn5CSg4Bon2T&#10;TgS9kPBN4UDOvweR2DQTgBQ8/CZPZmJenUvxevRbUaDbeNOfKsnfrSycUqCvAEkntmy4lT3MgILA&#10;XGTTSyalFSmVkUjOlDEd2k0CIyHnUpKW0nR8ShFikwpgSC9BDgGRPjeBKDVXytZyHyOvUkGVLkep&#10;whV+IDRShROr9wV5FZ+RWfIetV7PjcCrGWGInLIHrycF4+W47Xg+KhAvhwfixZBNeOEVgKee6/DE&#10;YzWeuC/Dc/eFeOM5H+8GzUO89zwkjpiHpMmzkbpgDrLWzEfejiUoOLgCpRdWovxRAEoi1yP95hrE&#10;BPsjbuMxRIe+wakNd7DKYSFWtnLDhnY2COjYF35WfeDXxRWz+g3DlF5DsYIWcrvrJEjP295Bs7Fv&#10;yFyEUoV22o/BbgcXnJs0iAANxcxmfTHOrCejO+1bewxkzuNR2wx9G1iiFdWo0Y9maFibAPFaI6qS&#10;ANTq5/Zw+/cAjKT6jCRAS+qOxp5GS7QKXFM/qshmJvpBSn0uMS4TIEnmdYAk8f+ND/sRBZAstuhf&#10;DZBehfvvAOkKtJ0/SwZSBSAqkORAokAE6JoCKBSXpQtCVKsF75c2HoZYOSkqXFVTHo5QgbSlfWWD&#10;rbsE6H4HKWWfU/FI5gZZy2Lz11QPnA6Qsm/MfzSAtCZSfRBVaySVPjjJkx4iwfYJDALQ2HiUXxOA&#10;/iRAX5CoA0Q4airQXwAiHHKU91MJkVqRh0fJfwzMPwzMOaSvTtZFeBtZiDtjbiNSxqmklG0ESKpw&#10;NQGSfVPzNuQgL7lKwWGQgdIsbVxHs22leJeUj7jkQiTyPInqJABFxWUjMjodsYm5hKtMte3kUlmy&#10;C6v4ulwpWUJKARJS5XPF/Fwx0vIrCI823VsKCAU81kqZPB2pk2cgY/IsZE6fjazZs5A9ZyayFsxA&#10;5jKer5uL3M3zUbB9AYpC5qP40AKUnV2KiutrUPGHH8pfBqD8XQBKE/1RaPBDfvJaRgDyUvyR8mYF&#10;Ys/Px+vA5YjZcRZvDr7DoQXnsaLbNKwyt8E68+7YZGUDfysC1L4X/O2GYwrVZzYBWk9QdnlM0dp3&#10;vOYiYvBc7KaV2+UwGofcXXHc3RZ7BSCzfgqesa260L5Z0r61gGf99ujZtBNhoeoQnIZ1ad/qWqAJ&#10;o/HPlmjbsAs8f3TAaFq4UYRoSZ0xCGm0VM3xOdI0QEFwjg+7UiCCIyELI140C+GDH4xTVAnpRhCA&#10;xMZJHOa5qJJ8VrXymAd/A081QCpMFKhGJ0JNCyfdCzJ3SAZd9VVMzzbfrsra19pEqAKCXsbWQjoS&#10;Tlevj/Cw41kTgLRp3AKPQCRFAn0ag9g3U4CqpzIMEIAew8BcJHN8PErufYKBChRPm5PEBNzUwtUc&#10;C/oGIIbMH5Lr+ixWCSmBJzPnSFIAySQ9IPJVHm6NvoPX/R/jHQGKc3xuVCAtB5LydY53AjK945Du&#10;E4ccvyzkxH2AIbO8WnGSeS6qI0cBKCYxD4lpJQSiWMEkx3e89iY6gyClIi4pB9n5lSgqo0VjnpOS&#10;UYI4vh8Tn8vP5uJtXCaiE7KQmlPKnOoDCso/UY0IUGVsIN7HbUNl/FZUxAeiImkLKg1beNyI0uT1&#10;KEoNQGEa4Uj1Q1HaOuSnr0VuxjrkZfohL2MNctJWEpYV/AZYgZyU5chOW41swyokPV2OyH0LEeUX&#10;iPi9D3Er9DmCR+3GeuvR8GO+soYP/RqLHgoe/zZ83b4fVnqOxwz70Vgs6x+4TEAQgQmlddtLpYvw&#10;no8glxnYxfznpK8nTnTrh03dB2FaWwLUugtGNe8Eb6qP27+bw75he1g17Yj6VB5RnCa0dU3rtUFT&#10;wtOkflt0adUXg+s4Y9Q/GQToVwXQMrUOnAKID7UpQKJA1QBRDXSAjooCNaQCGQGSHEgB1FrbXOv7&#10;8Jgq0LcA6eNAfwFI7ud1tY+Q3NNMG2y93nafAkjmA93tcNwI0CkF0APCo6xcBwFILNy3AEnIOI+A&#10;IvmPwCP2TUCS19/MBSJAKQ7MgSYmoOghAcqlhSsmQHzov1vG/huAJEwBkvUUBCBRHulqEDVL5D0v&#10;n+Xh5giCTfWLGfAYsfbPCJC2sIia0iAlbAUQFYiRtyoTuW/ff2PXBBxRHwkBJ9ZQoI7yWuCR80Qe&#10;k1KKEZuQi8ioVLx9l4bk9EK1XkI6VSkxWaxePqITcwhPtgIoNjlPWUVDZglScstQq7BwGwoLZI2D&#10;QBTkbUJ+3kbk5a5HfrY/crPWIkcgSV2NzORVyEhagfT4pUiNWYKUt4uQ/nYhcuN/RY5hObJSVqn7&#10;MmKXIv7WYrzatBRxm44g6rdoHF9/GwF2S7C+nTs2d+hPgLpjXeuuWG3RE2vb9oZ/Wx57uGOuyxjM&#10;ocKsGjAK21wnYo/XLOwdOh/7hi9AOAHa4TAZwXaeuDTaCye7Mndp74CJlr0wrmVnDGvUDgN/bAn3&#10;n83RrRGtW53W+PmnlmhAgASe5g3aoYlARFs3wMoFQ392w6h/OGN0DYBkgXiZyv09BZIFESV/Od1y&#10;B06ofjgpZWsKJPBoOVAgThuLCBdov2RpX1OATAdRdQsn4PzWSCyc1okgAEnxQELOZTNiAUsAkq3w&#10;xcaZAnSHAKmB1I4nqxVIA4hWTgEkO30TIJP5PRIaQLeVAun5jwCkK9A7I0AyDiRTGTKmJKLg2Sck&#10;5dPCMSlPlIfeBKCaClQTImn/kUKCAJRG65Ym98p1KpkOUALt3PPHObg17AHeUCXf2TxVACU6vVRz&#10;gtT6cKoj2wgQbVzhymwUv/tMdZASe5mybjKGI0etZacKyUZVkhAFikspZA5UhhRGajqVizDFG/Jg&#10;IBzp2RUMWkEBMJWgpQlwRfxsCfMj6XKguuUw8ghQQcxG5EcFIDeSoLxcheznK5DxeAlS7/+CxJuz&#10;kHBpOuLPTUHMb+PwOnwEXm0ZildrBuP5Wje82TsYKU9mISttOTJTViLt1Qq8OTIfkWv8YQi9h6eH&#10;ohE24xjWdZsEP1q2bZ3sENTNEWvNe2BFq25UoG6EqYfKf9Y4jsSkAb6YQwsXYDcWO6R4QPXZN2wR&#10;DgxfRCs3D7vsxyHC1hnnPVxxuJ83Zlv0xZhWXTGqmTUG17OE679bwIkgtW9ihbo/tkL9n1qjvgBU&#10;vx1aUJWaNuSxSQc4d/bEsHruBMgJYwjQUgIUZgKQ9LPJw68XD6oVyBQgNZj6NwCZaWVs+RkaPEaA&#10;qgsIRoBaSEla60CoCZBegdMBkuvaeNFfAZJWHh2g+x1rKJDRwimAjKqiQyRA6RW4rwoki5BoCiQA&#10;yWKK8fZPkMwHOHOmAXmRVJ5CE4D+SxHhuwDx+A1ABEYBJFPE+fPimNA/eZCNmz5/aAD1F4CeIoF5&#10;ULKa0iAA6Qoka8TFIW9FJgreflTKIxBlEB7pNtDK1V/UucAk7+tHZfGYK2XIWE8moWDulJEt0yI+&#10;IIv3ZBO6DOZUKQo8gpZVhgwZnC3+hNximSv0kRbuE2pF+Q7GG59BeO3lgdfMLSJdGU4uiHRwRKSt&#10;E6JsnBHdxwnRPZ0Q08MBsT1skeztgrxdY1D0dD6yE5cjI24pYm/8gpcb5iN+/SHE7n+KM363sG3Q&#10;FqzrMJRq0xsbadN2dXXE9s4OWN26G6M7/Kge6yx7Yn1neywnMOP6Mv/p5oWNDuMRNGgWQnxo3YYv&#10;xgHfX5n/zKb6+OKUqxuOdu+PXX2HYoZlH4xqYU31aY9BBMbtJzP0IijNadPqMf+pL1GXFq5eWyqQ&#10;FZo0tELrFl3h3GUQfOu5YTQBGveDC1bUGYtwAiQVOBkDko7ri/LwSvGgzd5qFVIAEQQB6LixiCDW&#10;7TCVSAD6rTltWEtRoO1UsF0aRLxflEtXob8ApBRo8zcA/W6xm7+PADMuStcC79WnPGgAETIjQLes&#10;jlCBaN86aeAoC0fledDxHOE5TyhkWoMxBzIqkISAJAokAEnVTQB6aHVBASSKpFu4uP6PkGj7FCkE&#10;KHtuCnKiBCA+6MV/fgsQwfg7gNR7co8xxLYJPMq+lX8hPBpAiYzYos94fCcbd4Y8xtt+tHDMg+II&#10;kEzt1hVIytc5PpIHxROmBOQspYV7yrzF2AAq6pPHv03GgGSgVI5ak6g0kmqVONUrR5DktahTUlqp&#10;OhdwsvMFIGkDEoBK+H4J7y1X1Thp/ymp/ILKz3+qqJVo7oYEM1fEt3JEXEtHxLZ0wjtGXEtXJDdz&#10;Q1JzFyQ2d4ahhSOyurqhePYIlJ2ZhZI3zH0Ma2F4thivd09HzIq1SN19HY93P0LE1KPY2HsOcxs3&#10;+NOm+Zt1w3rLvtjRxRFbre2xStTHnNfb9IFfO+YyDr5Y5D4dk43l600OE7Bn8FyE+czH3mEL1HG7&#10;3QQEDxiI896DcLSdHdZ08cRUAjiiaQcMZm7jSfVxpUVr36AN6jL3EYAURASoUX1at/rt0bhBe7Rs&#10;1hWOnQdieF1XjP4/jhhPgFbVHv99gKQPzahCEqobgSDok+pMLdwRnosCfQ8gPQQeU4DUGBAVSC8g&#10;CByqE8E8mL9X2ofkc9oCjN8UGgQgKtONagU6wRD7ZlQfKs8DWrcHhOdhJ0LRWaYnmEzRZuj5T2TP&#10;ryXsP9pLyVvrg1MKxPtkNVKDtPG4RiJ3YTqyaZUSCVCsAMQQgCQP+i5AxnMpMgg4+uxVAUdCrkse&#10;lUiFSKSqyfFd4Sc8vEWABj/Gm760mVIxtDMCVN3OE4ssH02FcgbTVi7KROH998puJaSXKFg0eKB1&#10;ERAoUSMZBxJ4RH10JUoVBeK5XJeQ9p9s3pdF6ycDsmLl0gSeXKoVAZJZqhWfgPKPQGE5FSjdbBDS&#10;GCkS5l48MszltQcM5p4Md6R1cUfRhNEo3z8PRS9+RX7aKqTFLUPk8Zl4sWoxDNtPIf7ga/y+9jYf&#10;9q1Ybz0KAW0GYAMVwt+cKmPWU5Wrt1JpNraX6ltPBBAcP8veCOhkj82+c7GQkMygAi3p6Y0tjhMR&#10;4jUX4T4LsJf2LcT7F+x0moQI1xE46zUGh7qNwNw29hhH+zaUtszjx9bwoF2zISjN65njp9ot8XPt&#10;1tUANSRYAk8jRoumXeDQyYMAuWHsP1ww8Qd3rK47EXsbLaeFW6uthWAESJWvTWycACRKojqyjQAp&#10;BTIWEPRxoJNqgXmjjTOBRyp4sh52TYAEHB0gWalUABL1EYBkcRKBSrdv1QpkApAokEAk8HwF6BxV&#10;SMaCpJlUWnNky/uvCqQDJLDIwKkAJAqkt/FE99XuFYCS7QiQ+1vkLc+h2/iCeD7scYW0cEWEgg/p&#10;3wJkDFVgMKqPVNrUgKlc51EVDkwAiin4iD9uZOLukCd4a/OICvQQcTpAVCC9H07sWyYByvZKROHc&#10;dBTfoCUTBRILJwAQBE19xMJ91vraCJZAIoUEgUeHRpRHV6Z02rqcfFo/sYEFVQxaOlEkNaD6UZW6&#10;iyr/VFU4UaNaqWbMYxjJhCbZzFNtP5LamtHKDWkd3ZE/whdlQTNRdm8Zig1+yE5bh3e3ZjEXmop4&#10;/13IOPwY0WeTcWLtdWxzWoxN7T2xtb0tAjv0x4Y2/QhQX2y2GoBtnR15tMN6grOBsb59P0LUBxt7&#10;ucNvzFIsGLscc/oOw1o1/jMFQQNnYf/oZTi/JAiHpq5HoOtUHJ3tj+urD2Of71pMb2uHkc06wof2&#10;zPPHlvCgbevYwBJ167RimOFn6YH72Rz161kQnLZo3MgKDQhQ8yadYdfBDb4/u2P8/7hh0g8eWFOH&#10;cBoB+qpAIdUAKYhURwIB4oMri4toOZCsla0BpCuQAHSq9bbvAvQVIoHCCFBTDZzfGn2rQAKPDpCe&#10;/5gqkAyuXpdlfTscMyoQAeqkWbh7VmLjzioL98S4sMhr2anOaMtMAdI7EHQL9xWge4jhfWLhkkSB&#10;BkYjb20B0hL+VADF/y8AElh0BZLxIFX2NoYMxip4dIDyq/DgegYV6AnTBwHoUTVA0pFd3VAq9s0n&#10;QfXD5c9OQ+GlMuYvsl5dlYJBFEbyH2kMlaPelSAdCqYKVD3IaoRIpkCkZ5Ujn3lOKa1aYeln5CkI&#10;P6lBVRlwzeW1Qlm1tOIzaiUTnrTWXgSGakNoDK1ckN7BA8XDhqNsyzSUXV+EskQ/FGZvQPKTJXiz&#10;h3bNfyWSd59FZNhr3AyJxqXQlwgatpn5zWBs7TBACytbbGrbH5s6O2OPwzAE9R2EjW1tENjFFcFO&#10;zDk8CYn7RGxi7jPfaw6muk7GvB5eCLAdiZ0esnTvDByZvQXXw67ixNIDCB7mh982nMfRgCtY5r4Y&#10;k2njxjCfGSLrvtWxQO+GhITA/GQEqF5dC8JjiQZUpUbMixo3tkJDyY8I0AArN4yo64FJ//DAlB8G&#10;Yl1tAiSbBEtHNZVFALrAvOWy5V5caROh4pKFpkDKwvF9KXUfa6IBJB0JcpQcSFcgvZ3nvDkhkHEf&#10;wiNtQLL1o8wFUlU1pUACDj+nBlI3qdL29wASuL4CtL06B7otq5d2PE7l0XIfgUdCLJx0I8jKPLIm&#10;QiQBkiKClLElpIVHJtdJcUEge0i794eV3H8Jr3vKZLo7yurJclaJdk+Q6fUOeZuLkZpEeAr+RMJ/&#10;AUj1tpmAJAqkBlKNUROgeIKTQFuYQIii+W3/4Gq6UiAB6J3MhhWAHF5UA1Q9tVsBFIeC6akoPiM9&#10;cB9Vg2iKFAgIRTbBERtn2hcn59ocIKnQCUwCkMBDteF7+cUEJVuWyJJt/GX1UgJI5RH7JjmQ3qEg&#10;vXOFsrSvQSnPQKTIJlg9BqNw9FiUbp6F8isLURy/CnkZa5Hyehmij89DzObliN+0F1FBd3En8CHC&#10;JoZhx2Dal4WHsdNlLgI7ORMeO6qPKNAAbGlP5enlgV1OI7Cjz0AEWjvi4MgluB9+F49OPMWZ7b9j&#10;/Rh/TLIfh4mEZ1G3gdhoPwY7PWcQoOmImOKPo6uP4OCig/xdO7F9qD8WOc7GuDbOmCAFhGZd4PmT&#10;BRyoQq3FutVpjdp1zFGXtq0e86L6tG71qUwNqT6NG3cgQFYKoP7t3TCq7kBM+cdATP1hEAGajH0N&#10;VqiOAh0gUaBLMpXaMkKFnKtCAhVIA2grAdqkAcQcSI7VFs44K1XyILVbtzHOigLJmI4RIFki66QU&#10;HlQfnLGVh5/9noXTAdK6FXaoTmytCndEA6gDcyArCR2gM2pKw9POsk/QVbyhhZN5P/oYkLYb903I&#10;cr8CkLJ87aViJ1tDXidAt3nffQL0BxLtH/MbPw75waVINtC+ESClGFI5+04OZAqPHmoGqzHk3mqA&#10;aLPiCFA8AZLcKorJ+73f0wjQUyNAj5kDPVEAqRxI5gR5vlMDqdKNIH9XweRkFB8tRWYe8xwqWHKa&#10;1usmIaoj4Og5kRx1OycApeVUKHuWX/YZpVXAe+Y3BSW0ejLOwzCdsZpVqHVjp/CadGfnln3B/wWm&#10;ma24MZuvhQAAAABJRU5ErkJggg=="/>
  <p:tag name="ISPRING_PRESENTERDATA_1" val="UGjhuqFtIFRo4buLIFNlbg==|R2nDoW8gdmnDqm4gVGnhu4N1IGjhu41j|dGgueHMucHRzZW5AZG9uZ3RyaWV1LmVkdS52bg==||ezVGRjQyODUyLTBCQTItNDc4OC05QzYzLTdBQTgxN0E4QTY4Rn0=||SVNQUklOR19QUkVTRU5URVJfUEhPVE9fMg==|MQ==||SVNQUklOR19QUkVTRU5URVJfUEhPVE9fMQ==|MDkwNjEwMzgzNw=="/>
  <p:tag name="ISPRING_PRESENTER_PHOTO_3" val="png|iVBORw0KGgoAAAANSUhEUgAAAOQAAAFACAYAAACsrdDBAAAAAXNSR0IArs4c6QAAAARnQU1BAACx&#10;jwv8YQUAAAAJcEhZcwAADsMAAA7DAcdvqGQAAP+lSURBVHhedP1lfFxXuu0L+5yzuztgEkMxo0oq&#10;EDMzM9hitiRLlkFmZjtO4sRhhxwHHeakAx2GTgc7zRDmpHvfz+Mdzyypu/e95/3w/NaqVajS+s8x&#10;xpxzzVpWURhAXUGQxW2+Hw35KWjiseYiVoEfLUVBtd/KY+2qgmhjtUgVhdR+B7dyXLZthSG17SxO&#10;Q1dJKisN3WWprDSsKU9DD6u3PIS+sgB6y/zcD6K3lFveHqgIoL88gD7e7i/lflmQxeN8jFQ/Hz/A&#10;kq3arwhisDqEoZp/12BNMLzl8eGaNFYqRuq4rU3713ZIqj4dg4s1VJeO4YZMjNRnYKwhg/tym4/l&#10;fcONmeioyUJmfgEMqbXQZnVDlz8MfX4/nCUjCNZtQn7rVtT3bkP/9EF0Tx1CxcgeZK3djt65Hbji&#10;5BjuOtuP+24fxoU7xnHh3CTuv2MCD9w5ruqhOyfwsNRdk2p/qR6+a4LPGcGRXXXIydRDr4+Hy2WD&#10;L8WN5ICbWw98PhtSfRYUBp0oT/WgNOBEIY8V+BwoTLGiMNmCkhQLyoMWtOa4MFQVxFRzOta3ZmK2&#10;NQMz3JftdEu6qtm2dMy1Z2FdUyamWrIx05KJdc1ZGG3KwiC/s1F+J0O1/F9wf1h9l0H0sJr4vIru&#10;VBR2p6BwbRDFazOQ2pwKe5ENujQNvycrsviYoq485LVnI6nCA3OODq4SI3yVVtgLE+Es1COtLhnp&#10;DclwFhthLTCp18hqz0FybQofY4YhPQHa1HhYc0zwlnhgy7Ei2hGF1ZYIRNlXwZgah7QSG7IKLfCl&#10;x8CUshzenHh487VIKTKgbG0S2ufzUbbGi5IWB4qqzcguTkRacQKSsqJhz1kNa2Es3MU6ZHeQh3Ul&#10;KBvOQVq3H96mJFhyDTCnxMHhj4O7QIu0dg+yu5IRanTCW6mHrSAeydVG5Hd5UNThRrBYj+Q8HVJy&#10;+Xfye7A7I2E0r4TGthJGVwQ8yfyfhjTQeSIQ51gJvT8Gy2pL01BHiOoJVAMBbCCUzQSvhRC2cNta&#10;TPBY7cVh0BR8LIGxdfF2GMBUdEjJflEYRFV8fQFSQOypSOc2HWt4u7csxAqiT0CrZAlcVSEF2QCh&#10;DG95TI4rIHmfHFf3BTBYKcCl8qRYAu4/9hWIPHmqWYtASo0SsBGBTLaEbkTBt1gEb5QlQI42pqsa&#10;U9sMdNVmI6ewEI6cRrhLR+Asn4G7YhKB6glkNW9Aafd2tA3vRf/MYbSOH0B+326kdm1F98x2XH5y&#10;HHfe3I97bh0lYJMEch2BJJTnJ/AgoQvD928YZV/V3XzMuVEc29uAgmwDDIYEeJJcSE1NQVq6HykB&#10;LzwuE5JtWuR4bUiz6eEzxMGri4FbFw23NhIubRR8pjhkODWoTDWjryJFQbaB0M0RjJnWbG5zeCyD&#10;MGZhQ0cONnTmYaqVxzryCSVh5N8/TECHuJXGS76joXr57oMYqQ5iDbftHelo6EtHYWcy8jqDKFmT&#10;g4zmDNgKXTBkm2AuJEDlbqTXBpDG53pKPTDlGOEothBWAyz5GiSV2ZHXlob0RgJZYoKjzIakKh98&#10;FT4CaoM+Q4MY1yrEeyNh5ffhK3MTSDNBjMCl+ksQ41gFd3Yi8spdKCx2ICkQTSBXIrlQi9wGHmt2&#10;onOK/9/dZRjcWoSO0TRUNRLKcgOKa03IrtIjvc6ogHKX6lHcm4Wq0UKkNnoRaExByXAxMlsDcPE9&#10;krLj+bn0CLXYkVxvQVaXG4X9PqTUmuEs0iCFr5XZaEGowgwPgUzK5v8mg3AGE2H3RCHBvBzx5kth&#10;ZCNi8sXAnJrIc8sIT74Fy1qrcxaBDKGRarikjq0EVNSvWYqQtf0HfB2EU6D81211LJVQhsFUyrgI&#10;YncpYaQ6Sq0RGFlrCWMfwVqCcKg6VW3VPuEU2AareIzbocWS/YHF/TCI4VZ6CbDR+jBwo1S7kdrF&#10;4r46piqsfgo6gjbOE2yc++MEc1SOs+T+MarBmHqM3J+GcSpEd10uCkuKkV7WieyGafjr5viPm+Y/&#10;cB3yWjeifM1ONAzvR+PIPhT27oK3bSuczZvQsm4HTp6cxJ1ne3HvrSOL6kggCeP958fx4J2L8Ckg&#10;/72vbrMu3DGGyw42oqrADAthS/I6kZ4eQHqGH2lpPFG8FrhN8XAYYqGLuhSaqEug5Va7uE2MuBg2&#10;TQQV1IKO0iT+fWkKwI2dOZgnfOvb87ChqwCzhG+G++s7CjDFmmjNwyQVUr6HkeYcjDbn83vLwgT3&#10;x5oK0F8j33kGtxloZaNXV5+KyqYQsquTkEaI8gl4GDw3ksq9LLdSy6QSKnuJD/Y8FxXSxpOXRSgd&#10;RVYEq7woaJfn+eEqthJmC8xZJpgyDbBSmfTpOsR5o2H0U1WyjbBk6aENxiHSFolIRyRsGYnw5SUi&#10;lQBk51uRWWiHPV0DR1Yiyrv8WDNFF7CjCFuO12Pf1e2Y3l6Kqno7alpd6JvJRvNQCnJb7UhvdiGj&#10;wY28jmRkNLphTqcallpRMZyPiv4MZNVYUNBgRcNIGmqGQzwXjCjq86FuOh2hJhOVPIZ/bxwKOh0o&#10;7kpBcqkR3lwdfFkGJGXSLRA+I/+OBHtYKU3JsXDmGeGvcCNU48OytS2lCsYmwhgGMmxRpUQhm3lf&#10;c2GqAvR/AMgS+FRREZf2l5SxuzSshqKMa8pTsbZCKp2tdDoGBDa2rv+2mqmqFGiEc5j3C0yqCJay&#10;m3ISCIRUPrVPyEThBCIFlgKIt/8FkxzLxARb9wlCJjXZnIlJtc/7mjLU7fD9S4/592MnCOIEHzPe&#10;nI3exnxUVlehqLYXRS0zCNbPwV0+jpTKcQRq5/iPWEBm+3akt2+Ft3UbDM1boW/ahLrxbTh5YhJ3&#10;3dxLdRzEhfNjeOD85L/t6iJ8j9y97l/b/9x/kIp55ZEmNJSYYTdQ8Rx6pCQ7kJflQz0btaYSP/IJ&#10;m99tgMsYDw/V0GugOuqj4dBFwJa4HGnOOLqcJMx05mO+Ox8bWQt9xdjYlY/1nQVUwiJMthdhtKUA&#10;Y6yh5kL01RO81nyMtRVhqL0MfU2lGGktw5raHNQXpaMsL4jSHD8KMnjSpiUhEPIiKA1EOiuble9B&#10;gO+ZUsrjVSksP/xltHZ0REkFPlpPE7QhLUxZOljzCR3hsmYYqBBWuAqtvG1AYkoComxRamvO1BFM&#10;Pp6AZVYlI58NpZ2KEkO1jHLH8PWoPoTaQ+Wyp0YhtciOyjWFKBJ7nGtCYYMDwzPp2Li3GPuuasXJ&#10;sz3YvLccDa0e9I7lYNuJVszsrkRGnQmBKityCWKghBY0NRq2rDj+fxkBelPYYFDly7QobrRhaH0J&#10;QS5AfrsLBT0elAx6UDDoQMFaO0HWsZH2onE0C4UdXlStIVNU3By+tjOH9jzPxK0JxuQ4JLpWw8SG&#10;JanQBj8bpWUTfY3KrjYSQKkmZkmBsYmloCSkbQSsjeonJdZVtqKISxnxf8BIRewqDYUzY0WGqrWV&#10;qegjaH1VaaoGxEaKvRTQFpVOctxIHZVKirAtgaZUi6UUjK2yKJ3Uv2ELgzXJrWSfyUWoJgnSOtaU&#10;FFv7KQImj5NMtK4lR92eYouvbqvifXyNKW6npdjKS66aoX0bpkLU19WgrLEfZe0bkNmyGe7KaViK&#10;hmEsnoC+bBam6k2wN26FrWUHTM0L0FEhy8e248ixKZy/aZBA0rKem6BKSn6kPf0PAB+9Z0rV0u2l&#10;Y2JhrznZhsE2P4pSjSjMZB7MpfWis5hsy2ZloouWrjLThsKACQXJBuZGA0qCBlRSXZoKHOgqT8YQ&#10;v7vZNcWYX1uK6W4BrAg99UVoKM9BbXEWakuyUVeWi7aaArTX5KO1KhdrGvLRy8etaS5Ha00hygoz&#10;kJ+XgcyMIALBINzeJNjsDtgcTlV2BxXJYYODOdfmYAPissDrd8KX6YE/LwmZjB1p5Snw5vFxBNGU&#10;EUvwmAepDom0chHWCNpOATCet2lPvfGIckUjkYqYmBKLKOdqaPyxKGwMoq63iHYwSd0X5Y5mttfC&#10;RfBc+bSypXakUqVrhkrROF2GbMKUWq5H+4gfW49W48TZbhy/vh1DMyGU1BjR1peKhSOtmD/cTLfj&#10;hiM3Hm7mTksoCjZm1nSxu4N+5PQnIbvbDU8BFTA1ElV1SXQFXjoCWtM6KnK7Fa0LdAybQsis1yC3&#10;1oqaXjrPsXRMbK/G3uPdWDdfhtQyIz+nCT42Gjb+3Ym0rRrnKjjpBPz8Xy5bP9xGIANs+Qiksqvh&#10;zCjVWsKc+P+qNoLX/h8Qdi7uC4w9VEWxqV1iVUUVKwkgYeyl4vXS2vRx2y/2VAEpMIYtpgJQLKWU&#10;wLeobkswqlq0mWOiWqwJ7k8QnCWFExDX8TmTtFbrmgRAgY7AcT8MZhYBy16snP+o8DHp6FjfmkUA&#10;peR2BubaWB15Sj0a66qQX9WFnCZa1oYNsJWNQ5PXD33xOBy1mxDo3otg7z54unbB2roV2uYtKB7d&#10;jgNHpnHHDbSrtwmMkh+pfP+hjP83EJdKHnP2dA+2TRRhpInfWXMaVSwTU2I7e/Iw182/q0O+rwBz&#10;XQB9NbRmlSlY157J51Ri23gNJrtKlOVurshGbVEG8mh5U5KZzZL9BMgDu9MLny8ZwaCfahdETlY6&#10;8nIzUEFIu5oqUFqQhfzcbFRU8uTOzWR29cPppe10e5mHPDDY7NBbmPHMFpisVpittNc2I8wWZkPu&#10;W+20pITTn+ZEVnEyMpn9fMU62Avi4CzUwVtihznbTADjlNrFJyfCkEFLmmuFMcsIXWoCoj0RhDOC&#10;EOuovLSVZV64mB+1/gQkJMVBH0iAMY32NI8neqkDHqpsXnsIdZPZKFxjQ06rEV3TGdh7TTuuunMQ&#10;+043oHPSi2IeL2uxoKXfj/axTOS2uOBmnrX4o5BWYUduk49Ae5DNrJhDFSwbCyGlQgOD8xK4vFFw&#10;8nF2fj5rZgIzsx3tW3NQMepitl0NL18nl8fqhlMwsbMc+y/vwOzOShQ0u5Fa40Aay52thSUYDyMb&#10;HFMwgZ/bjmWzox3MkGGFbBIQqXAtVECpf4Go9mlbS6iWi+ooObKDxzr4HKkugVFsqsqKqVRGsagh&#10;wsi8SBBFIQdoN6W3Tqnhkto1ZKpasphiOZdso4CoYCN4Y02Etjlc41SvJXVUxfuX7OhkIwH8F4Rh&#10;IGW7BKAoXrgIHVVmrj1XdXBI7+JcRzZmeXt9Ww63OeHbnbkYpX2rqy5DoLABtqJeBWF83hBspaPI&#10;69yCpvEjWLPhcnTNXY7KdScQ6N0DfcsCCoa3Y9/hGZy7YRj33TYWBpKWdQnIh+/6/6rj/xvIW8+s&#10;xcGNFdjcm4MtvfnYtFYqj7dpP3tyaT/zsWO4GNuHwrW5vwQb+0ow2VOGxsp85GSkITklAKcnBRZH&#10;Eow2N3RWNzQWlsmORKOFQBEKqp2ontXJk5KApoRCSPb7uQ0iN78QmTl58KYE4fD4YHa6+TpOmOxO&#10;6PjceIMFCXopMzR6A0wWI9XTrMpsNcFg0sNopgV0GBHK4MlIdfCX25FdH1RWVnpLzZIVs00Ekcpa&#10;noTkCi8B1CLBR5XkCWvLs6o8KvY12rYK0dbVSCDAxlQ9LJlG2Gl3bXyuhvlM646Ev8iCnBYHcruN&#10;qJ50o2Xaj3X7KrBwqhHr9pegfUMAdSNO1Kx1IL9ej2BxHPOtBt5CLQIFhHSgEE39OUjJ0cCfk4D8&#10;Zgcq+5P5mdlYpKxUHTIaywokWldCR9sZKKEzIbTJRbHMuSuorBYU93lQ2GVB+0wqNp+sxvjuQpT2&#10;+lE+EORnCiC/ixm70KQ6dbQBWm/m4GVTA01UxxAaFJDMi4vq+C+F5LGl/TYCqIrH/kenjgCp7Gq6&#10;sqzdzDc9CkoCSYXsJ5ADVEgBUg0xEEQp1cuptotQEihVhEm2E9xKjRG+0SaqQ3MqFSINEwRykoqn&#10;IPwXjGEgFYzcF+sZ3g8r4kxrLiuPsBHADikCR9g2sKSDYwPh29DFY11UHnXfYvH2RHs+aqvK4Mlr&#10;gC53LQxlU3BUTSO3bSPaxvZhYMNxTGy+Aht2XovRbWdQMnEEpvYF5AxtxZ5D0zh34xDuvW1E9bJK&#10;hvz/p5Cy/9i90/8CUo6du7YPR7dUYFt/LqsAC/1FWBhgBuwtIJSF2DZYgh2j5dg1Xomtw2UY7ihG&#10;XWkmcjLTqHwB2Nx+ApQMI8tg98JgJURmByGyIYYQxRLIGJ0JMRoDDAIX9/UWB5xJfJ7DC4fXD29y&#10;CDZXMixOHyF0UQ3tfKxDbaUS9SYk6IyEka+n0SEmkcqlpZIYmRFFLa18baMBWj2tqllH8M1Iz0tB&#10;XnUGfIVJsDBTphQTDCp9VpMfadwml3oQZ2dGtEivKhW2IQ3pnXlwUmGjCECkaSXiXdJDaYC70AE/&#10;3YGz0MXcuRJRpuWwBOJpP6OR0alD2xYCMG6naupQttaF2ukg6mf9BMiGsjYn7aUZjtQIfo4YpFRa&#10;kF3nRWVHGvIq2fAQuGSqWC6tZnaNgRaV9jgrBlr7CsQZL0WM4WJ+jxdBz89kpc21pq9CZqMBnRvS&#10;sWZbFop7zMyTZoztzkHnHB1IhxuVo+mon2cWH01GoIzfNxsdfTAW5qwELOtpLFB2tYF2tUF6WiVD&#10;Lva0qgxJ2Ja2rbSzSi0Xq30RzrBqhsJ5kuB2MkP2lIl9pWJWpivL2lcdol0NKYWUDLmklIOsMKTh&#10;3s4wfFRHgiQ9ngKtup//kFGq5HgzYWyRHEjgxL7Rak7RZk7z2PSiKkpunBEryq0AKWooqri+LY/K&#10;J8AJiHmY7wp3csx38zZhnO/mMVrBjbwtllD2RZHWd/E7qiln/mmEt2KMAX83agd3o2lgOzoI5Jp1&#10;RzCy4TJs2n0GMzvPoGLiKIy0rRmDW7Hr4DRuv3GQQFIlb5f8GO5BFSCXwPu/1r0EknXXDf04ua2K&#10;6ldA+IqxlQAusLYMFGEbc9L2kTJsGynH+t4yZr9sZGWnwuULwu4NUe2SqXxUPdpLi9tHGN20lS4Y&#10;LU5ojVZEJuoQwYrSGhCZoEGigTbQZFXQ2VxePp8A2wigqKrNAy2fpzPbCCCViGoYpzWyDCw9IdQR&#10;Rj3BNCBWK1BqEZuQiAQN7aRRqyys2Wbi8zTQGTSwEdSUoAe+NActog7JeVSU5hDyaTUz2kII1PoQ&#10;64xCrCMGvjLJb0UoXteA7KEyOhMnNIE46GhZLSEt7NlGJJU44WHZiq1w0QY7CszwVOqR3qZH9UQS&#10;aia8zP6JyGq3oXQigLy1dlrnRIRKzfCX6qBzr4CeNjRUQQWvdMJJC6yxrkJMwkVwUokDoQS4CZw3&#10;LxYe5kyNawUidBdhtZalYel/gYTkSxFs0KFxLoDR/QWYOJyH6jEXMps0qBv3omaMf0erE2X9IZQP&#10;B6jg/My0u1racRlDdeRqsaye8NQV+tXEgIYCWlfaVxn6aCrwhzt4ZH8RUOngaSG0/7KytLCqiunB&#10;iwNhlRQgSwKEkvmS9rW7Ih1raVt7q4OEMki1DCogw1CmY6CONpYwqkH4ehnGCGdIqRHmRAFytJGq&#10;uAjiFOGalmojgIs1I2NqHVlYL2NqCjyxnWHrKdswhPkKwg3S20gQ5wnZxu4CbFrDInQbxQqK6qyV&#10;Y/lqu7mvUCnS3JpiNNRV0Na0oKB9Dp3ThwjhAXSN7ED3+H70zhzF6PwJbNp1GjO7zqBy8giMbQtI&#10;H9iKnQdmcLtY1ttHmR/HqZDhDh0ZZ/xPVVyqf92+j/usu28awBW7arF9tBgLwyUEkMXtjtFS7Joo&#10;x05mxfHOQuRnpdJS+uFiNrS5qWaihhYPLanYSgc0oopaAmewQkOLqWXpqI6RhGZlXBwB0qgsaHOL&#10;rXXy+QSX8GrMPPnl+VRWeY1EsacEV6CMo6pGC9AJWkTEJSIqXoNYATNRz+MaRBPy6PhEJGriodMT&#10;Hiql5EsdldNoIqBUTY+HYASpcLk2pFcnIa8nDVUzJSgazISzyAR7rhHBajczWipKxqtROF4BHxXU&#10;lk8rTGgMwUSYZNA9l3m0zInstRnIH8hCVkcm0pqTaXM1VFwLysZTUDrsRcVIiP+fVPjrtUiiTc1p&#10;dinVslD14qiuoqymlBjEmpcj0nAp4swrYHUxL3pj4EyOhis9Gu4cyXxRiKA6rtT8glBejFj7cjYG&#10;McgfdDJLpqN/dx76d2Shlpkyr92A2kkfj2egeS4TZT0+5NTZ4KEVtqfFwp2rgaeISp+nx7LW2nzU&#10;5PtRmx9AfX6KmhygtjwmatkokwUIrGzDqrlkaeV2ShhGyZasDsLYQRA7SqmUrC6ZDFCZRtsqOTJc&#10;CkZCKLM9RPmGxL4SPjVTRsFHGAnfqHTeEMAJquAkVXC6jaXAY/brJHyqZD9cs12S95j9aEHFii5t&#10;pVPmP9VwYw/BW1OoYFTF22L9NrE2Ez6BcIsU97fQGsp2vrcErU1VKKjtRm3fAjqnDqJ1ZBcVciua&#10;h/egbeIw+maPY37H1ZjddS1qpi+DtWsXgv3bsHXfLG67fhQXbh8hkGOqh/XhRYv6yN1LFvXfQP5n&#10;Pcq6++wwrtzbQvDKsHO8DHu43c2Tct9UDbaMVKOhjLYvyUeQArB4U2hNqYRUMoEuQUcLKaW3EjgD&#10;W3tRMYMCM57qpjEYmfsEKoEpBhqjmbd5jMCZCXTYorqVzdWaqIx8zUQqo2zF2iqF5DaedjWeShlD&#10;EAXKaAIaQ+saJ/ZV9glmvEYDrU4Ds8qTVCSqpkaXwCIAFh08yTaklvnoLgqwdncL6tcXIKOVGbAj&#10;CemNdgQIZT7/V+k8D5IqfEiWiQG5JlhzzLDnMa/mGxCqT0ZhXw4f40dylVepppl2U8b5CodCKBgg&#10;8F1eFPTTFrfbqVAmNFIt2zbzvdodcOQlwpmtVTNnEpyroE+Jgj0rHr58KmmxFmklVNwyLRU1gWoW&#10;Q8u8ApG0qzH6S/ic1XDzeH6/B9XrUlA3loyaPhfq+23oXZ+Cno1BdG5LQ/vmDJR0eNQQjaswDulN&#10;FmR18m8noH6q9bKBzjpU5QUIpUydS1Ew1uQmo5YeX/br8pIVnDKlrrEgJaycvK22hSlUTZ+CUuxs&#10;G0FtVxUeHpFOn07JkxUBQkmFFCAJ4qDKkOFxxNEGmREjPaeSHQVA5sfWDEyw1hFAqSlRP8K2vpvA&#10;ETzpXZzjvtSGHkK3tL94e8MaArhYAtxGKt4mUTzWkhIKgFuk+ggeoRMl3NJPFSKECwMlYWvI/a20&#10;iRv7S9DRUoXypn40D+1E9/qj6JzYh9q1W2ixqIS0p2X9e3j8OL/4K1E4cRzWNfvg79+F+T0bcPO1&#10;w7hwblBNBlhSxyVrugTf4/fN/I9Sxy/M4N5bx3Dl/nbsm67G/hmpWuyZqqdFLUdJHm2pw8Os54OF&#10;ec9AZdMwG+qMNlrScCdLZIKBCmZUqiVKtjpOxwpDE68lLIQxNjEekbGRhEjDxySoTh4D1TFsT82L&#10;oGn5HLGmUmH4BG4BUt5HR6srNljeV2eysFGgChsJt04eR/tKxYzlaycwX5rMeuZKI1WakBppDfVU&#10;UIJp8xhQ1JKGNRuq0DZbhMqxVFQzb2W1OxGocSCjIYU5UTpvzEgpcVHhHPAya4pVteYZ4KfCZrem&#10;wV1sgyZES5sSjwTbagJpQB5tYmqTjTAbkdFBhepORk6jFVXdHqpYALldDoJvQ0a9A8nlBr6flIag&#10;aJDZbELpGjd6p7MwMJ2J8k43/ATTnh4LjWMloqmU8bblzLKJyOywI6vLyufpECiJQk23FZObs9FJ&#10;hS5Za0bFsIvnDBuYSi0qxn3oWMji3+lDqIYWO1+HZZMja1GWE0RFTgBVuX5U5aSgMjsFVdnJLPre&#10;LH7gTLequkwG4gxupbKci2VDbbYDDVluNGa50JTjZLnQLJXrQQurvdCLziIv1pQno1/mmtal0pqm&#10;EcRUWtE0TFIR17Wkh3Mh7ehkWwYhzMQMc900IZsV6FgC2CbpXSRUCjaBSwG2BNm/a3NfAQETpWMx&#10;b6kicKJ6AtyC5LEhgrdY24ZLVSZTuWy4jFXOY9yOlmETc0t3K4Fs7kULbWr/HIGc3I+Cjnm4auag&#10;q9wAR/1mpPbsQlr/Qfh6D8CyZj8Cg3sxu3sjzl4rCjmEB6iQMrb4yP8A8n+C+Li6HYYxDOQorjrU&#10;iQOz9dg7U4dNo7XobihASpKH2cYLm4MKZrYrBdMLkARC1FFAimeeiyJEkfGiVlRCKqQq2spoWtWY&#10;+FhWDCsaKyKW45LVKxEZF4tEnSipwKojbAJcuOS1RQ3lNQTqVbEJahspKiiP5X1aqqyOVtRoNkKv&#10;OnK0fD2qoZ73swGITYhHLN/XxPutVqqtljAaEvk3iILG8XlxyC31on+2CgO761E2mYbUDgeCTU4k&#10;VVuhy4iHlcroLGDWTdPBkkFby31zrp4qaaRttas5p4m0ngneWMRZVsHBjJnemgRPKS1zlgah2iSk&#10;1RPkXJnDGkfgbCjo9aCgk/ayxY7aYT9aNgRROmRGUZ8BFf1W9M6mY+v+KsxQTSvbXAiWmeAnQHZ/&#10;LPRUVFtGLHOvCWktZgSaaD9LYmHNWEXVT0B1hw351Xpk15vROpuB1vVBlPfZUTeVjC4CWT+UgpRi&#10;PawEfNnc9LACsjTLj7KsFJRnJaOCEFYRrop0KypDRlQE+aECelQwfFcEtKhkVQQSWQlqW+lPRDWP&#10;1QQ1qAklsjSoZdiu5e26VC3q0/RoTDegPd+GgapkQhjEVEsq82A681867WVWuLppNQU+wrZBoCNY&#10;G1jzhGtzfxiwBQVW2FpuVvtLwC2pWxFVTTo8CNkScCNlLMImHSCj5YSMsI1xf4xb7u8YlyxWoXoq&#10;94xX0RZWcb+KFpE1WYWttIi9nTWoau1DM4Fcs/4IKgZ2IKl+GsaKWWirNkFTvRHGhi2wd+yCfe1+&#10;WAhlyuB+TO3agpuuGceF2wTIUTxIlfzP7LgE4hMX1qtSysjbAuPj98/i3lsI5OFO7CGQG4er0FiZ&#10;BS9hFEW0Mu+ZmfVMku8EQlrN6HiqGVUwMk6rKprKFhErikgwCc/yyFhuE6h48axorI6JwKrIVVi+&#10;ikCuWoFLVq7EysjVSiklS0qPq4AonT3SgSPKupogXhodi0uiYnBJdBxWxMZjJberY/iafF5ETKxS&#10;Qw1hNBj10Bv0hE5H4BJpUWlfExMRHRsNI7Ok2aqHRjImldJk1UGjjaVyxqCgxIf1u3rRsakavVua&#10;0LG+EilUSUu2ASmVSXAV2ZGYFIOEpCgYshJhztNCmxYDUzZfJ1sHfTozcSrBdMfCyHPUW2JRwyiJ&#10;SYSemdPKvObI1yCZkFYMpxFA5r3BJJS32djoBtAxG0LLnB89WxixWGvX+TEyk4H2NUnwFyYwRyYg&#10;UGhEar4ZQb5WFu11Tr8XGT1WKqQRSZWxtNJRcBfFIFAuQyrxKO5xoX8hDyNbclHbT/hbCSgbnLXr&#10;s5FdR9UsN2HZ9GQfynNDLIEyBRXZPlTneFCTbUd1ug6VwQSUp8QRxtjFikFFSjQrkmBGoYoBuIph&#10;t4rHqvzhqg7EopqPq+Z+TTCGxS0f28ovaoSt04buNNrHLCpcLtUsT8G2mWBtHmARpi1Ur82sLYRp&#10;C63jZtWrSNjkmOyLnaSSbR0WZSNwVLcFqth/gidDATsI0nZCt32sEjvGKni7UgG2k8DtYMl252Q1&#10;dq9jTVXTCtZg71Sdqj2s3bKdrsfOdTUYWtuAssZeFHdtRPHgHvhbNsFUOglt5SwSa7cgtoZQNm6F&#10;vXMvnGsPwkIofQMHMLZjATdevQTkkkL+TyDDMM4qAKUeFTBZj/LY+bMjOHOkC9tnGlFXngkP86Ld&#10;64fFkww9YdTQJsZqjIRLjwiBMcFEAGkTE41ULSPhE7spJcoo9+u4T/tIBYwmlKujo7BCAIwjULGx&#10;WB4RgZVREbyfKql6S8MlUMbRfkYQvsi4RKyUrcDJ15L9FTEEMyqWqhnHx8QgSoqvGUeLKhDqmRn1&#10;tKg6QiqqmUBljIuLgdFElbMa+Jg46E0Ey8oMRwubmBiBjAwXZrb2YvfJWazf24fU2mRCZEdaXQhJ&#10;ZUnQ+ONYUTDn8HnMfvq0BNiZJW0FesIZD32IWTWFr5dMALNM0FEkopzRWOVYBQ2V1l5o4Gs6mSNz&#10;0TGdjcbhZDSOUpTW0vkNJaF3E6PRsQpM7SlgPLGiZo0dhc1muLMTYKMl9uXQ/hY5kVlmRUGPG0Vj&#10;XtTPJ6NnN53mlAPZvVYEGtmAVGtR2O9Ey6YUdEwx9nV7UUJ7XNHjw8CGQgytz0NJawpyW4JYNjW+&#10;BlWFqagqCKCaubE2z4P6PCfqc2lFswhkahzBI2QES7ZVhLIqyCJg1UEp3hcifKwaKT6mTgDkY2pC&#10;sVRJ3g5FUyGj0cUvarIlhSqWjR0j+QSHSiYALarVVtpDKYFogUBtEdBoGxdGKghauLbRSm4fCavc&#10;dkK2nZAJcEv7OwQ+KtsugraLoO0igLsJ1C7W7qnaf9c0wVuqGbGD9di3XqqR1YT9s804MNfCaubt&#10;ZowNtKGgtgfeyklYa+dgqJyGrngMmsoZaBq2IrF+AYmNCzB37KFCHoCVCukd2I+hbQu4/qowkPef&#10;H1WTyAVIpYT/AlJUUiCcxWP3E8QHuP/ALC6cX4d7bp/A6SNr0VKdA29yCmEMqMF5o6giYZQB+RiN&#10;ZEUZS5RxRCtBk84UFkGNJIxyW5RSVHJpmCKesMXTmiZSvbQmE6wuyaIu3qY1NUuHjQERVFKxtpGE&#10;bKlWCWjxzJ20wJHcRrCiCGwkwYyMI6SEXMYho+Pj+BniqYYJiEuIozUVxUxUHToyLpnIzCidOvEJ&#10;MQQ1AQaTho+JVdbV7jDCQHg1tNNZeV6Mz3ehgeeCu9gOazazVpEbtmza11ACzBka7jOT8lwV9fSV&#10;MieW8z4CqUmi8iYnQuvl1sf3p7gk0MpqeE7rMuKg5dZKRc2pc6K8izCOp6JpXQjZzQYUNJnQNpKC&#10;oflMtI6QiREn1h0rQvumEHy0qma+poPA+2mfc+ptqJ8OoXlzKoYP5mLztSUYPJJOMHNoSzOR1UGe&#10;CGLn9gDKqKDZhTrkVlrRPJHB1y9EdQstcL4V6dUhLNuwrh1dDdnoqE1HS1kKGotcaCy0o5FSXEu/&#10;XZ0WRwAJooKRikjlq5QSIOWYlEApxX0BspZVHSCkhLKOULZkJmBtqRnjjT6qYg7hK6YylWLHJFVs&#10;soIKRMu4jupFldqxjupFiLaxFqhgW6UI2LaJWqpaLVWNajZJwKTW1fF5rKl67KKS7WLG2j1N2NSW&#10;6kbIdq/ndn0Dq4nVSOvXiL1zhG62AfvnCB73D3B7YAMB3NCEQ9wenm/DoflWHN3I2tSGg9xfN9KO&#10;vNpu6EuGEV8xjYSyGZgLh5FcOAR/+TScNfPQ0rIaOnbDumavsqxOAtm3ZTuuOT2B+26TTp1hNWH8&#10;kcX8+J9WNQykqOIMHiWUD9w9jfvvmsYdN06hp7UATo8H3pQQYUyBSXXemJVNTZDeTsIRq7EQAilm&#10;PEIYSZsaRXVc6oj5d4bUEFTmx0TpzOHJSiANBNBqtyIpJRmB9HQEWa6kZFpWF4GXcUWxvQSSsAmg&#10;Aqv0yMbxvlVUx1VUR7HBEVREqdVKJWP5/sxwhFEjMLISWHEJ0WHwjHxvUULuxydGE0iBVcPHxCob&#10;63AbqZ6JSEiMRCjDjVChGxYCkOCMgdYdT8hoqengnLSu0tFjzTPBUWCCjzD6ym0wBKnO9ijoCaLe&#10;w9f3xcAqlziVOeGrcvB5BkKsUTN/nDl62kULaobTUTMUgL+UVjYnFsW1enQOJKGm24ahnTm47N5u&#10;zJ4oQlJxIvQCJBuDLObC+gkfhvYXYfxIOSYOFWHmcD6Gd2ZgfF8Vxve30PoWoGNDJuomvQiUxsFN&#10;4QoUMf6t8aGmhxa4IB5ONhYuNjbLFniirusrwWhPHtbWy5iim0CSeAbjOrYetYSpOpU21U+LSpta&#10;lRKl7KpUlVQyweSxyuTw/TXcryG4lbIllE3pcejlHzvTGaQFpSpK9/10NXbO1LBqCRHB4u1dal/g&#10;IUzcyv5OgqRKYGPtnmnAXt7eK2Dxc+8lXPtZe6hmeza0YC+BEtj2bhDoqGwbWrGfMO3nffsI2n4F&#10;HWt+sTa28H4eX9w/uKkVB7k9tLENhwVG7h9bBHJqtB0F9T0wlI8hrpo2tWIGnrw1KEutRWNaPcpy&#10;u+GvXAdr2w6YCaS1dy8Vcgf6N6/HmSuGqJADeOD80L+ADCvkv4F8gkA+zq1SSEL5yL2zuOPsFAZ6&#10;SpHsS4LDm6wG6yUvxmvDCiYqJUoYTyWMo0pGJ8hWZstIxwsVjBlSKaVYVebHKIGRaiZ2VXpY4whk&#10;op4ZzkDAaCNl7mlSio+qlIPUzAy4fH4CmgFnUhLBNCIiOgaRzIcy+J/I24kGo5q/KlPj4jRUSLHA&#10;hHAl8+VK2tfVMTEqT0bRmsYn8nnMinGJMYiJpSWOj2R2jFXqqDEImFRKY4Lq4BH7ardr4XSZ1aQC&#10;gzEePr8NRhfV2LwKUZZViPcSsDwr/HVBeMo9MFIdLbl6pFRYkMmGX3pgDQH+TWla5j0jkkvsSCq1&#10;qx5YZ76JqqqFnY+35khHTwIzngEl3X5U9gbhrzDBkhGNrPJEDIylon8ijdEjH4dvacP640XI7KDV&#10;bbAit8uF5g1pGNyfh/7duehayEb7xiC65pLQPO5C60waOrfko0lUdj4d5YNOJJXEwZUVh2S5MLpG&#10;j2BZIpx8Lyujn8xnXbZttg6bafdmBwsx3JqKrgo3mgstaMwzoCFXiwYG5rr0eKWOAlwl82IYSKql&#10;ZEeCKLUEq8BZIzmSmbKelqCHyri+OxXbxouxaz3Bm6XKrSd8VKjdrD1z9arDYo/sS0+iALVUBGwP&#10;1Usp2qKKKbhoJWW7f54Q8viS6u2V16TtlNvh58n9hFUpo7x+A58rEIslbVIquXcuXHLfboJ5aGcv&#10;ju0ewPE9fTi1dxhXHlqHk/vGMDfXj8KWtdATyJiaDdBUTSMtvwNd/hxMu/2Y8GSw8WlEBmG1d+2G&#10;vX8HUgfXYXhTD665ogsXbu0NA6mmzP1fFFLq/rA6PsYcef7mSfT1FCIUSkVKchptnJuW0qk6bmTY&#10;QXKggosKqIDUCiD/zpPRzI9x3I8Rq8oSeMPFxzMLijJK76eopAxNmGw8Ub1swdNSWSHa42TaWC/8&#10;aenw+KQxcFPRBPIEZV1FYWOolloCLR02Ario7yoqoyimZM0IAhohNpaqKT2rCZo4wqXhc0QtYxEd&#10;uzoMJpVSjmm0tJG0snrpdSWkbpeFf7eJ98XBYtMhJZMuodjHzGhhRkyEq9yF1CY2HGX8bFmEj/kx&#10;pdqObGax3LZsQpMKd4kNXlaoJonPtcIY4HtQLRO90Wrea5wnEhaep6EyEzJq7ITZy3xqZiaNQWo5&#10;nR2B7Bn0o7bHgzXzWejYHELTQgjt2/j/3pSFvkPlGDlagerJFFRSKVs3B9C3Kx0d8wFUjXtQPZPM&#10;8qFO5s5uCKKI2TSt0aomK+TSyqZWUrUz4+HJoiug/V22XYBk9trILDfZk43BlhB6a33oKLGiMVeD&#10;RrYeDRkJqOOHlo4a1YlD5RPrWp3y784bUUTp0KkJMDtyK7a1hWF7uMGHTcNF2D5do2ob89t21k5a&#10;y520lDupelK7qXy7CckuwqP2/7UVK1rP59RhB2vX9KL9lOdRGQ/vHMDlB0cJTz+uPTmFm6/eiBtP&#10;rcd1x9fh9MERXHlAOkXGcO2xCZza00s7XImFsSK+ZwV2bWAOnWeG3VCCHZvrcfvth/DWrx/De+8+&#10;g3feeQwfffgc/vinN/DRb1/GM8/cicktm6GvGkVM3UZYKsZQUNCIgewcbElNxvYkF6aTgmjJbUdW&#10;4wYE+zchr28txgn61afaCSQV8o6R8DzWRSCXoHySACplZD1CMO+5fQbrJ+uRmupDIBiAm3bVxdIw&#10;30mnjCieWNXYxfFANambeVLmo0bEUvV0FqWiMva4BGG4JD/KUEi8spNSkvcSCZrZLvNSZaI5T1qq&#10;ngBq88hc1iQ12dztk8npMlNH1FEsq1HZ1ngCGS09qwKqmq2TwNdP4GfRsEEQSMUaE0AN34cKKUBK&#10;hjRZ9FREWlSqZFx8lIJRx4wp6ij7kiGNvN9iZ56kvU3UxNCuW1DUWorszgJYmbm8FV6k1PlhyjVD&#10;L3a0Ogm+On5WqmOwPAXpjelIqnCpjGnLpDVPiUO8czW03BoCtN72CEQYLoGRwhKihQ2WWRCs4WtW&#10;emHL1SFYaUJVdzIK661ILkiAv0yHnA6qIpWwZ08+aqcy0LZQgs49pSifJLQzfnRvS0f/nmyqZSaq&#10;JpIJYZqqqnUpaN6SiZoNGchqdyGnzYXyoRByGqia5CyrRi6KDmLZVlrF2aESrB8swUx/CSZ7C1kF&#10;GOvIRFelE01KJbWoT9cuwiYdNdJ5wyKMsi8dPnK7NhjPbRxqmRvrUpkd87RY31+AY3sGcMWRCZzY&#10;N4SD29dgJ9Vtk3TAUMFOH5/GDVdvwU1S127DtVds4LEJnD42jjMnJ3HtZQTp0DD2bl2Dzes7sG1j&#10;D3ZuXov5dU04cmAGTz99F3791sN458378IePn8Pf/voG/vT75/Dhbx7Cr1+7A2+9dCveeY2PefUc&#10;nn3gOK4+2ovdO0pw6EgNDl9OxbyyGtuO5OHE6W58/Idf4ad/fo5//PfXrC/xT27/+d/f4Z//z5f4&#10;+ov3cPsd18HTOAZ95RQyClrZYBVgvCITO2pSsTffi13JVsz4M9FR2omijiEU9bRhfKaRf0c37rul&#10;X/WyCpAPLc7UEduqFJJAPkwwH7pvDudvmcCW+UZkZjLPBVLgD/jg8fKkctgImfSShntIBUiZvqaV&#10;wXuqpgAnwxpxWmY7jUmpp8Aazo1apagRsQlYERlFBaOdpHJFKVj4WmI/CZl09OgIpVhYg8UEg9UG&#10;i9MNT4ofVqcHDlpXvQz487FaNg4yAUCuErFQuQVkUcOVUTG0qpIpw9PxBEjp2ElkbpUS6EQBZZK5&#10;0aylIsYSwFjeJ1kyRgEp45Ey1c7Ax1lschmXgVlSrG4kfKke5DblMAM61PijvcCOBA+tb8iI1NZc&#10;ZPcWwUMgHRk6Kh0/O62qMYVW2boKseaViDIuR5wzmnmUyu6JRwyPGb1RSKITlJkyMtsnuSJJXQzt&#10;kKU3is2wp8XBmBQBM12it1CHEubMiolUZLcloag/A7WzOSifpiJO+VA25kbpgAPl/QSu34Pi4STk&#10;9nuR1WFHYa8HeWs98JXqCLcJhT0h2lYnXKkJyK92o34oE8u2MMONrsnHaF8ZRofqMDvTiUP7JnD5&#10;sVns2NCGrrpUVGU7UZ5uR5lfoxSyVpRwqQRMAllLWKWkE0dgrGPuXFvtUmA9+cg1eO6ps3j0gdM4&#10;d3YPTh4aI1zNOElIH77/Crz4wjm88sqdeOnl8/jls2fx+KNX4rFHTnHLevgy3HvXIZy5djv2HJzF&#10;gcPz2Ld3GnPzfQTkavzpz+/h088/wmdffoCvv/0jvv3+b/jmmz/hiy/ex6efvIq///UFfPLX5/GX&#10;Pz6OX795Ix5+dDOuv7MLV51rw5Xn23H8PO3r9aU4c3s//vrpmwrAn376ET9K/Riun/75LX78/i94&#10;+OFzyGoaQrCoh41UCdYWZKvZRVv6M7G3KxUHC+3Yk+LCTGYummvrUN3djAk2Itec7MV9Nw/gwTvC&#10;y3YIkGrY474lINfjyYc34GHmxkO7O1Fc6EdmFv9ZaSlITmF+dBI6bSJWMZtpjSbmNpkJI5dMuRAn&#10;k7nFhtKyypQ3pYy0qqKaAqRAKrNsZIzw0lWRBDJa9YgKsHJcprbJYL+8jgCmVE/AkUF93nZ6fHAn&#10;0SYSOpfXA7vbHb720cx8Z5LJ4kZCbIbD7VKXbkmDIe+xIioqPIyyejVWRUYginkyloos0EmeFCjF&#10;jtr/pYAEkyAmUAlFDQVGeYzRxKzn5PtZ2MDQ4kr5Uh1wUhXNzI3GABsc42rEu+KpiDnIX1sCX7mb&#10;4JgQJFy+MhdMvgTEGVci3rQK8ZZIZjUjM2YSnHn8DtN1MIXimeM0CFbZ4K91q3myekIi1labRGvr&#10;jkS8fRW0tLeOHC38lRb4y83MgTYCReA6fMglbJmdNqR3OJDd7mCjYUVJpx05nVak1JuQXE7LXapl&#10;I6GDOS2GDUICwXfyc5phdccgPcuEyqYUKiRb41Eq48BwI9ZOrsH8njmcufkk7rj7NE4d34ChtXUo&#10;K0xHUbYfBUETypRNDXfYhIEUexqDOgEyGIt6AinZsTYUhbG2AC6cP4y333gMv3nnabz20gU8QThv&#10;uX47dm9bgysuW49nnz6Lt99+GB98+CQ+/Ogp/Obth/Dqr+7Ayy/cildeuA0vP38znn7sKtx88x7s&#10;PbwRxy/fiaPHt2DLNqrNQ7fi088+xldf/wVfffVHfPfd3/DDT58Syr/ztkD5AT7/7C189snLBPIR&#10;vPn2FXjomfW45eEunL6zCcdvbsSJs6247MZWnD0/jT//7S3845/f/wvEfwH5Dx7jaz/+2B2oauxE&#10;bVYVRorKMNRQizU9lVg3UUA7TSjXBHCY/+Q9IS9GCvPQ2FiP4eleXHFiCPedHSWQcunVFB5etKtL&#10;CimW9VHCePr4AHNjOWEMIJRGuxpKUidjHBVExgZlFoyTNlIBSfUyscKzaMSyhueXqnmlAhgBDSuj&#10;9JDGY3lElOpoURBSFWXIQiD9F5C0svJa0bSdq6OZrZRa2gial5/BpZRQVNrmchFUmaQul1QZlVrH&#10;MT8azTyJedxgtdOu6lVPqwC5KjISy1etIphsDCIiEREdpWYGiU0V1RMFdLqsbHRolwlg2LoSBmZJ&#10;sbd6wipDIlbCK72uq1ZfqhTVHaKtDvJ+wpbooIKFTPBXheAvSWYm5Mlf6UZBbzbh8cBAJUw0R9JN&#10;RMPmNyFQkYb0thz4G4NIYjzzMIsmlTsITxChJp+a6WOiOsqyIWaWWF4TgbXzuCPPCHumXGUSC1eW&#10;ESlFNqSUWxCopa2tpsK2OKmGLmQ2W1DQYUNmK20wjyfna+FJZy6m45SVEvRUXSttsT1DD6MzFt4k&#10;LdIzrVi2e3sHpsar0TvSiIaBdoxuXYeT1x7Ctdcfwd490+juqkd1dTHKSrNRlO5AKf23GvyndRVl&#10;lCEPpZAyxMGtANkQiuN+BEZbU/DA3SfxLmH84P0X8OZrD+PZJ2/CuZv3Yb90nByZpApeh7feekjB&#10;+LvfPYsPP6CSvX4P3njpHF5/+Rxe+9VteObxK3DDtVuwcWEUB48v4OSpHdi6g0rz8G347PPfUxmp&#10;il//Gd8LkD9+poD88us/4osvP8aXVMovqHx//MND+NXrB3Dvk2M4+0APLjvbhmNXtePaW8Zx2/lZ&#10;3HdhH/701zephgLkP/6/QFJ5n37yTnTWS24sxsaGZoz3DKKpqxWdtPvrN+Qz3+bgKP/mw3QUm7Iy&#10;0V5Rj67xMRw9tg733jiOB26XdXLW4aF7wgop+VHq0fvW47YbJrB+nI1faSbSM+QKfhezo5X2UJRR&#10;YGRG8iXBSGXUmyXj2WkV7TBRueTaxPBUOenYMVMpRSXD6rgqWmyk9HjKmCIBZUnWC+c9jXrOUs6U&#10;nthV0XFYGR2jANUTSKtc9UFFNNKSWpkrLfK+dhtBkbmotLk66dDRUSnDlleGSWRIRnphw+/FTEkr&#10;K1PmYuKlcyeeIIY7b2QIJJ6lwFOKSdVjthQgEyVHGnny8naClkqljyeQtOtxzH0Ry2F1GWAP8m92&#10;REHvToArh6rI2GD2MZfaIqk8BKw9DV5a2wR7NBKojEYngUi1IlAeQCrzpZ/5M60tE2ktGUip9iC9&#10;NYBAY0Ct6aMLxnGrUzOCRMl8BFbGOF1UXmtGHN9PA28pIaxyEUYXX8+NYIODr+Uk7E6kUiFze9xI&#10;b7HDm6eBi9y4kuLgYZZ1EE5XCdWy3Ah3DvNtMv92dzwbv3gs27+3h0BWoL2rBAU1xahorVKt+vTc&#10;CNb2tqG+oQZNzY2orSlFcaYbJcnS47o05hhWydpAFBVSJgTEoIHq2CCWlQo5zJPzwt2XEchn8NEH&#10;L9IyPo5fPnUz7rztIA7uHcbRQ+N49KGrqaAP4iMC+Yc/PouPf/cU3nvnQbz92t1489Xzql548jSu&#10;v2oO62Z6sO/oVlxx1QFs27kOFx64WQH57XefsP6K7wni9wLkD5/gawL61dd/wleE8otP3yCQ9+KV&#10;tw/gkefW48IT87j17jlce9MG3HHPEVrRK/DoI1fhD396g0B+hx9++Ikg/rAI5A9hC/vj3/Di03dg&#10;qLESo/l52NTUgcm1E6hq72EYr0DHVAnmNxbiyGg6jle5cSAtiLH8erQPzWLvkQ2454ZRAjmhLlB+&#10;6C5myEXLKtsL56dw9GAfqquykZaeooD0+6lEugQqipywJqQEknnCMq9ZHQoSK0F00iYaCEo4A5oI&#10;rezLBAGZUUOQI6lSBFJAU0MfyrryNXmflEAo4MUk8PExBDQ2DLCoZ/j1aBXVmKeR70sYWQKl2833&#10;djpoK8PT4hI1fP0E2kJu5aoOdWWH9L7ycydSPWVCuUCYkCAlQEpuDHfeCJDhiiJsUSpbykXN0uEj&#10;0+mkU0fUUWyshmBqmDmjoldCQ3UtKEqHxsHGwxoFg0/LYuNg4usYVivldOdZYUhJQCTtapx1NQyu&#10;WFgIr5350ZNvh4duJrmUmbGM3y0tozPPAk+Zj2rIBs21GnG0rLKAlkfWeS3j44stsGbL/FnCRcjc&#10;JSY1pumvT4K/xo1AnYtbG22pgbDbUDKciaxO5tHkaCTqVvD7XAWTJwZJVMaMRlrbFjeS5bKrVC0c&#10;VHu59GvZgQP9WDdWhqambGTkBRHMTUNBdRnq21vQ2NKI5lbZtqGqqgxFmV4FZKWMPS4BuQhiPUtm&#10;6DSkxaIxnQopQDYHcP9dJ/Deb57Bbz96Gb956ym8+Ow53H3uEI4eGMWh/cN46IEr8PabD+Ljj39J&#10;IJ4jkE/j/Xcfwjtv3E0oz+PtV+/Ai09ejZuu2YiZuV7sO7YDV193DHv3iardQCB/h+9++AzfUcG+&#10;J4gC5Hc/fIqvaWG/+uJjfP7J68quvvOb0/jlyxvx5PMb8PRzB/HgY8dxNzPtA4/cgqeeOs+6Hb/7&#10;w+v48R/fEMgwiP8GUgD9BC8/cx5TbeUYLs/DdHs3RtZMoLJ9GP6mJhT0V2BovgL71hfhZHcGTuSn&#10;Y6GoHr1967Hr4Eacv24ED54LrzqnOnVoV8W6PkwLe/N1YxgdrEaIqujxstVNcagTUsFIG5iWFiKM&#10;VtioTG5mOK/Pi2S/Dy6PXLNoU3ZV4JFZNpIN5dpEmca2pIpK/RZhlFLQEVJRR5loHrGopKKYopxi&#10;Y0Xh5AoOUUnp3bXZRRmlQeDnsFngcjloM62wWPg4PV+LsMkkgJjYaFWxauxRlJBg6fh6mgRoWAJm&#10;bBwVS7IigQxnx3ilitExzIhxkWpfJgeIWkrHj5VQ2uxsIFRnDz9n1EokxEYhFLBTXZh1k6jAzkjE&#10;2aIQrY9EpGYFYkwCJaH3MDMTxmjLKuhpDc0E0pSsgTlIy+1JgIG3pRJoafVu2sh0Zlq/BtFU2ShH&#10;NKKdVOBAAkGUiQQ6NT1PRxdoykxUy1NaqHBmQqqsbZ4edpnFk818WGlF+WA2CnsCsFJtE80E3LwS&#10;JmcMUrLNzJhJyBEgC2XYw4BACfNovYsKuX8QU5OV6OgqQn51PjKrSlHS3IDGnm609nQRzDaU17eg&#10;qLQM+RlJKPMnIjxvVYY7aFtTaVepiKpnVeVHAkkoG1Kj0Ffjwd237MM7bz2GDz98Ee+8+QReeOY2&#10;3HPHYRzZP4r9ewbwyENX4d13HyeML7F+RTCfZo68QNt6J3792p1462UC+cwNuOPWfdi2axIHTuzA&#10;LbddjjOnd+HBB25khvwdQfwc3/34Ke3q56yvaF0/pSq+jT/Tpv76zavw8CObcOud/Th3oQcPPD6D&#10;Z5+/Ei/ydZ/+5T144qn78MwvH8DTz9yD3/3+/wakwBgG8rVf3onZ3gqMttdhemgc40MzqGmbQnLj&#10;EIJretA62YFN4004SsW8rDgf+wvrsG7NFHbsncdt1zPzyrDH+XVq2ENWA5CJARdum8auhVakhzww&#10;mbRqhXKxbxG0qTJon5WdznzhUpWc7GXeciAQ9MEfTGKms8JMCylZUoYqEmgfZVqbyo0CFmFTCsit&#10;WFHpZVXKSfjEpsqkgSVQVeePWFpCKRDL8wRyUWAtFdJA2yqNg6wu5/E41Xo5Lg8zJdXMRGhE2aQH&#10;NYbZMDJqFYsQEJrY+BgFrIKSyqiVqzt04U6cpZLOHOm8ERBjCaQooKimwKczJKjvQ9yC1WokyNFY&#10;zRzp83rY2K2hgPgJF61yUgyiCF6EdiUiE5Yj0SYXEpvhKWCjkaGDIZm5L0ULb6aN1paNiUy9c9E2&#10;8/FxGlbiSn4n0vETQXAiEEPVjaHVXU0w43zx0FDBzFmEL4dZO0DQQ4kwEixrrpnWVgstI5uRGdGe&#10;T0taoFc9tiUtyahmLpXV1N3Mig5ZHY922F9Ma0sbHCyxwJ2ugyOkhb/MhtyOAJYdOjCA2Zla9A3V&#10;onZNIyr7OlA7tJZ5cgB1XWtR1tKOgtoW5JZUIC/Lj9KABpX+yPDUOFHIEIFkQBUow0DGKSAb06LQ&#10;VWbG2as34Y1X7sf7zJFvvvIAnnviJtx9+yEc2juEfbv68MjDV+O9d58gjK/i9398mRnySbz1utjV&#10;O5VdfZ1Z8lfP3YIH7juFE5dvw8nT+3Dh/htw+63H8Mijt+DTTz4mhF8oZfyeQH73/ef49uvf4oN3&#10;z+O++2dw9vY+nDjdglNnOnHL+VHc+8BW/Orl22ihn8Gv336KMF7AY0/egcefvEWNN/70j68XQfy3&#10;Qv4oCknVfeOFOzE9UouRwT5smNmCmfENqGuThZNnEOicQln3WgzX12Jnbi6OBVJxJL0YW1oHsX/n&#10;HG6lCt5/+5Dq2Hn4LrGqMlNnFjeeGkZZAbOhzN3kySqZSXKj9KqmZ6UjNd2PYCotLCF0ummPQsnI&#10;ykqlisqKccx1VE2Dia292UyrqmXJTByCqAsvqyFT5iTHSQeOgCZQLl2GFR4KIcCEcenq/6Xbop4G&#10;C1/bYlYD/zrmRT0tqFwyFQz4kOR1wOUQpRTlpt1j/nOwrFZmSdrPyOhViFBgsti4JCTypNbEE8Cw&#10;Kv5rAoBY08VOHBneMFsIF+1oFJ8vM3qkV1YpJr8Xt8euVrATIHOys/DIE89g9+H90DpiEeeIxGrz&#10;CqxIvAQrYy+iPY1DoIiNmCyYnMqTPkUHZ7IOnqAJ3hwCQij1zG4xicvZaFxKdV+OuPjliI67BJG0&#10;l3FUxxh3LCLc0YRNA4Nc6iULNOcwc3sJq1smtdPKlnvgppU1pvJ/F6KVzdUTeAMcVNK0PDNqGv3I&#10;Yz5NIriyTElapQd5TSGkVXlom9mo8TUd6VRXKq6LMC87eqAPmzc0YHhdM1t4gjg3zppC7dg4Krr6&#10;UNjYgYK6VhRUVKEgNxVlQe3ixPJYZVtrCaR05MjEgXruN6bHoClDbGs02ouNOHNyGq+8cBd+w/z4&#10;xssX8NyTZxWQR/aPYNfWbtxz93HVy/o7wvi7P75CIJ/Cm6/dg9dfPo/XWK+8cDte+tUdVLJbcMMt&#10;J3D6+mNUvFtx1/kr8MgjN+OTTz8iNF+GofyeVvXLj/Dxh3fhHE/8U2e6cfOdG3DXvXtwx527cPc9&#10;+/DAgyfw8st30kI/x3oRL/7qAdz/0LW4686jePudJwjkV4sgLlUYzJ+owm+/dA/WTXSgu38co2Mb&#10;MdhHy9o0ikDNLJKbNyGncZh/exGmHEk4yOx10hvAwfJaXLZpCHecGcX9MsFcXfExjUfvmsUjd23A&#10;2JoSaBbzk4Eqo4CkggR40peVFzInZSM3LwMpfi+VMZn7mcjJTSeQXri9tKwExkoLKYtKyZCDQCZX&#10;aUTLmjZaGYcMq174ePi2gLq0FQClR1Y6ZMLqGlZI6Rwy2hzKrsoYpfTwypCLXZSRDUGy14lQsgd+&#10;H9WbSulUQxgmOHi/bKUndAnKCFrMqOjVKkOqzhyqqCigWFCDkbBRYWUKnZQALYor+VJm8QiU6vEs&#10;ea5AKa8tDdIVV5/BG+99hNGZUbUSXUIybbOXGZNZLYY50uCNh5ZAxdsioKNi6o20pbSmngwL0utS&#10;kVLuQ6KTtjT+EgVkfCJBlOcFtISMObnMDUuhFY5CAlws6/TYqICMBoxt0Xa+FlVSlp60ZdLKyuwf&#10;Z4RaidzAiuXncdFNNremoaQ+meCZECx0o7A6hJKmDAQJpKzP6iDAYnPdhWwwCjRYdnBnB7ZubMH4&#10;XBc6N42jdftGNG/fjIbpGVT2DKC0pRMVTe0oratDcWE6ykM6lRvlSg5RR6WKi9UQCmfIpnRRyBi0&#10;FRoI5BReeuE83v31U8yFj+GlX96BCzz59+/oxcxEDW4+uwdvvHYBf/jDC1TJlwnJL2lXL+CNlwjk&#10;i3eooY9XXrkbzzx/N87dew3OnL0M9z1wM2699RTuu+9afPKJAPmFqu+//wRffPYmnnn6CA4facZl&#10;V43hngvH8fgTN+KJJ2/CY9w+9th1eObZm6mOj+DD95/Hb979JZ5//l6cvWkvnnv+Lvzj/6qQP+If&#10;fP13Xr4XY2NdqGhZi8radlRU1KOwvAfBiimEGragonES7VllGPemYrfXjxMeH05kpuHaySbcdVVf&#10;WCHvHMfDBPKxe9bj6mMDcFqZ22jv5Lc7RDGMFgOSCV5dbQWqKosIZT4yMoMIpaagqDgPtbXlKCzM&#10;gi/ZTXhlUjhPECpPZGysmjUjM2hkAoEMRwiYAqkApqyrUk+Z2UPICJwcFyClA0dUNYo2V+6XMjA7&#10;Ss+qvJYMq0g+NRF+J2EURUxJEiDdautPdtJC8mTlcQFKlNJkpspS3SRXig2NVFASLoIoCqk6cQic&#10;bC1URRlnlLwoMFqYH8M2NU6ppcArYErulGwtgDrtVsxuWI+HHn0SM/PTSKCa2ahIVpae1nQ1lXJ1&#10;4sXQ+XicKmRN43dDKBOZM920mtkt6Shak08o7IRXLOtyaHm/Nc2IUK0fWR0ZyOrKRHZPDisLme3p&#10;SKlNVjODvNUBaFMNVFH+PYQwnoqpESCToqBjlEvw0ubaVyMlw8xGuwxt3XlIon325zmQTTeUluNA&#10;Ujph9GthTIqDOTUBWW1u1MxmYtmOTU1Y2NiGifle9CzMoH3vNnTu2YqODbNo6htEXXsnatu6mCMb&#10;UFSUSYXUMz9Kp044O9anL9pV2Re1ZKYUlWxMjURrgQ5XHZvEi8/droY+fv36o3jh6Vtxy3XbsX64&#10;CtUlHuzbPYTnnr4RH7z3CP7wu+fwMZXr1288QBjP41WC/MoLhPLV+/D8ry7gnofPEsjLce6em3Dj&#10;2SuobLeqTp0wkF8x+9GufvMR3v3N3bjhxo04dnIdzt11Co8+cTueevY8nn3ubjz/3J148vEb8ezT&#10;t+DXbz2F3338JhuB1/A0betzz9+nXucnBaMMf0iFLes/f/oCv37lAtb2dyJU1AxfqBCBtGzk5Dcj&#10;o2AYRdVzGGqewHRpPSZDudjmT8NJVxKu8Llxc18J7r68R/2cgEwMePjuGVrXKTRUpfAkjWR+oipS&#10;EUQBMmhTSyqK0dhUieqaEt4OITc/G7V1lWjvaEJpaR4ta0hZNx8VSqxcZEy0mnGjp3WVsUANs2QC&#10;M5taFYDQxRMwtbaNWNjFiQQCpcyokfmnS+OQamqd2tcTEBs0AiqfI/dLjlQLH1tNcBNKv8+pflvE&#10;57YhSDDTgx54ue9xSUnHD6FmLtTSeofVLopKuYK5kicwIRQo4xatrUAnJX+/2FOBMZxJaXP5XLlP&#10;IJTnyH3RcRFqCGR8YgJ3P/go7nnkETQPNMOUyc/NnJfojkcMs6DGHQMHFS3U4EdSuQsmWldLqhHe&#10;Agd8JS4Ea5Lhlpk+VDudnQ0DxcZdZFcLaqW1hJBS40NWewaK+guR0ZEJL1UtpT6AUGsmrPk2ZtaV&#10;iNBfgljrCiT6omBMS4RNcqZcFuZPQGGpH5Ojjejs5LmSZUMyAfWm6NmIJsDmTITVrYHREQ9zUgJy&#10;23xYu78Ky7ZtbCaQ7ZjY2I+eHRvQcWAn1uzfjjUb59DGHFnf0YWq1k6U1DWgoDATpWxB5HpIUcil&#10;zKhgVEDK9t9ANucm4NC2Ljzx8Bm8TPV56qFrcPPVC5gfr0VpBq2AfiUKc13Ys70XD9x7goA8SMv6&#10;DN5562G8/qu78MrzopC3UyEJ5MsP4N5Hb8WZW07j5rvO4s4LVM7XnsEXX/4RP/1EVfvpG9Wh8yNz&#10;5Ddff4hXCfFNtxxmbjyFhx6/FU8+eyd++fx5PPfL2/Dwg1fQ8h7Bs8/ehd/97m389c/v4f13X8C7&#10;775Ilf0c//jpB0L5/WL9G8i3mYXbetrhyuuALb0e3qwKpBe0IjNnDWqL+7GxqQ+7Kmsxl5aJBZcH&#10;R212XOax4GxXDu4+0YX7bpPLr2Ta3CwObm+BWR+reiltduY3qoeLNrCyqgyNjbWoqy+jIuagqroM&#10;3V0t6O/rREtLDYpLcgmFEUm0ih6vnSdxAtXMCDNtqyzjL0tnaAijWNh4mWInY4UETKaxieUUcAVI&#10;ATQiJoH3SacPwTHR9lI1BUqB1Wi2UjUkg4bHGXVUX7PZoCxrwOdBWoCVbEeQWVKsa3aqD2l+ZiW3&#10;Hcm0lW5a2LD9pJ2jqgmcS0onY4nR/wJRhjFWqRIVjaN1F/AETIFxKV/KcwVK6eQR5RVFHRobwm13&#10;3Ys33/8I15y9Bk6eU8Z0NioylS6ggzmd8JW4kVYXVOORxpBWzc7xV/vhkmyZJYP8VE+C6MllQ7Jo&#10;SX0VXlaSyoyuXCt8ZR7aVTsMGQYYeUyU2JTKBo62dJXuYkQbliPBsRrGlDi4+ZgUPieZr1siv9S2&#10;thqtjQXIzkpCKN0Ju0sDC0H0ptH6kyWzXEbmjEWgzIa6ySwsm5+px8KWLkxuHEDvjnl0H9yF3gO7&#10;0L1pHg29fahs70ZZWw+KG1qYZ3JRwhamKhBHIKmMQcmNYWUUKGX8sUlgpF1VWTIrBtuma/HQvZfh&#10;6Uevw5kTM2goob2xrIZdtwo2/WpVXns0piebqVB34L33n8Z7zHJvEcLXf3UnXvnVObxCq/jCSwTy&#10;iTtww5034BxhvP+xu/HGW7/El1/+mbnvm38D+dN3hOhz/O2vb+OJp+/EOdraex+6Hvc/eC0u3H85&#10;Ltx1HLdeuxnXXjWNB9lQvP/BS/jzn97Bbz94BR99+DpV9ksCLgoptZgjBUhmy9+8egGta1rhKO+H&#10;tWwIrtJupJatQW5OJ9pzmrCDWftgZTm2hFKwlWpylBbvMqrF9W2ZuOtYGzPkKB44vw63XzuKquJk&#10;JCbGwcSTNZ4nqHToFJXkoZI2tagoB8Wl+SgvL8DQYA8GettQU5mP3OwgXFQh6XGVjh0PYZDeVvlp&#10;OslUcluGIuRSKukUksF7uURK8qR0+sh4olJMQrg0Syd8LaVcpBwew1xST1FaWZgqPK6YAJ1OA6fN&#10;hPRAEvLTg8hLT0GW362ATGO+zc8MIDvkQ4BqKbnS5WQDQXils0c6awRMs5m2kZAJWDLEISV2VsCU&#10;DB0dE4EoZs44Hgt3/Ig6Sm8r31/UkrdFIePimQv5+PqGSuw7eBAPPfEM9h09AFeIKlSSDGeRGy75&#10;uYEiNlpFTkYKH3yFDljTdbAzy3mK3bDnWGCWjposA7ObDUk85uB9pkAiXDlWZjonraQOGvl9EVcU&#10;gYuiPaVSM6Mm8piO2TPRyoZFtxyxuhVIsK6C1hUJO5UxlG1lmZGRY2OsSUVlRRZKSjMQynHDlqJB&#10;Eu/LqpMFuWQM1KJWrLNmxtEqW2UJjxps29pDhRzAwM5NWHNoD3oP7kH7po2o7h1ERcdaVHQNorS5&#10;C4UlBQTSRIUUu0oY0+KohAJiDLNjnKpGVhNzZDOhbMqMxe75Jjzx0Bk89+TNuP6qLehpz+M/lf6Z&#10;lsJji0WSUwOHORqDA7V4hnbyg/d/iQ/efRK/Zq588+W78RqzpKjdS68+jGdfeQyPPHs/Ljx8Hred&#10;uwaPPX4HFfIPCsYff5SS/Peduv31V3/A279+Evc/chZ333sa588fw03X78CpfSNqwajDW9tw990n&#10;8et3nqHF/SXefPMpfPzb1/HjD6KyS5b130D+N7Plu68+SNfQA0/LBHwdm+CnRc2qG0IFwRzIrcXu&#10;6gYcqCzDtlQ/tvAkPGw24TJmnWsbM3Dn4Tbcd/MI7r5lAvu2NMNCdYyLjURsLE9MqoN02hQVZCGU&#10;4kQ2wausKkZZWR7q60qZJ4uRk+UncDaE0vy8rwTpGUHVAyslFjYlxQ0vlUlvkCvvpVdSLvCV1cRl&#10;gN5IhZLLtKiYsgqcTPqO13A/PKEgvDgVs6iaZWNSJeveJGgkx8lQjIaKZ0Faihd5aQGU5aajulBm&#10;bvl5zIMs/r2F2WkoYNbNzgggldD6adWTPA6VMT1sRGz8PszSaaWsqKwUEL0IIvMWAVXqyYZpCVAp&#10;UcaliecCYrxGxi8lf9KiE97KqlKcvPI0HnvuV3jypZcws3UWyYU+ZLRlI3NNHoKNqcyINjVBwEvo&#10;3FQ/G1XRSBA1KXxtwiM/YSBXh9jzLNAnSydQrFJMOzOfLKKV6GRDYViBSIInY5sJrhjoXLEwO+hu&#10;7LH8fqn0upXMn7S9vM+SFA9vQItkwp/C5weoghm5bhTUhZBey0YiVwtPvhYZLQ6UjjGOdFOJKVym&#10;jBh+Ph2WTa2rw66dfZjcNIB+Atl9aC/WHN6Hji1bUds/isqONajqGUJ5+xoUlZegNN1KICU3xqvh&#10;DlFFsasNafEElKWGPeLVhckN6fHYzXz6/NO34e3XHlGTAm69cT/mqIbpKTokuxIRTDIgmRI+O9uD&#10;F1++nyr1AvPkUypHvvWq9LbeqYB8/S2qJsF5mVA+8egduOryfbj57HF8/sXvqZDfEhrWj1IC5Lf4&#10;7tu/489/fguvv/konnziFtx/39W48br92L+5HzNtOWoNnrPX7cFbbz2D937zHLdPK6X8QQEZzo8/&#10;KKX8UdnWfxLIV19+HI3D40jv24ryyUOoHNyMqq51aKnvxWR5E/Y3t+FgfT02pYWwntZxH4E8RSt5&#10;pi4T5/a24J7rBnDHDeOoZeu9atXFVIIIJPDkkhwYDLK1ZC4z0ZL5kp3hyeVUoVBqEnJyUpGfn66q&#10;ob5KAZjEEz1AZczJTaMdCiIYYKtPmyhjgRZaWul40Rt1kCX8jbSaOoNkSVkLVaOmscmKdDL4L+OM&#10;si+gylQ4ddUHHyedMQKBzayFnyqYHfKjNCcTNUV5aKkoQntlMarzma/4WTLoCEryMlEhP8zDz5JJ&#10;IAuZhTNC/Jv4XDddgpNA2/i5xMaKYspwh4AmwyCq80dUk3Y2MnKlglKsuLy/jE8uKaWsLCAqKvdL&#10;j+zA4FocPn4cz7z8Kl759Tu4+6H7kJydhMyWbOQPlhDIIEzpWp7seiQpG8qcy+zoLnbBQGAS/XFq&#10;TddQox+BellU2Q0nAbYQUhvhNdGexnv4nqaVrNWIoyImemLUkIrFLkU4JasaVkEvU/PkOPOrjVB6&#10;glTCQAJvR8MepGpWhafXuQtpm3PikdZkRuFwElJbLbAXxFDV+fgSI5atW9eA3bv6MMUTdXBXGMje&#10;o4fQs3M3GoYnUUWFrOzsR1lHL4oqKlCWYSeQhFGAVPmRtQTjokKKUkpnTx1t646ZBjzzyA1UvEfw&#10;Bm3nw/dehZ2b+5g5+I9yEEavBakhJ7ZsGcZTBOet1x7EG7Sov3r2Njz/5Fk8/dj1BPAGPP/c3cyh&#10;9+KXT96B2286iV1bJ3D68l34219+zXz3KYH5TNX/899f4R///ALffvNnfPHpe/jLn17H+795Ai8x&#10;Pz544UacObkN82toK8dqcdstB/Huey/iT79/Cx998Cv8kVuxrP9WyLB1/emn7/HlD9/hvmeeRUnf&#10;NPL6d6J97gi6x7ehc2AWa9tHMNfQhSPdfTjY2YEpnozDtIgLJhOOO+y4sjYP1+9owf03jePo9jbo&#10;ElbwxOIJGL2StjUGHiqJw8rcxhNQTlgPYRMLKjlRFDAzOxUlzI5tbfW0tMXI58kvilpbW4HW5loF&#10;ZGaGn3bVzOfQrlGRnC5aMouB+w6qo6z4RhtL6GQVuDiZU8psKGunyqRwNawhM2pkGhyzZ0I8W3pT&#10;IhtMM9KSHMhPTUEF37OFebazpgIDLXVY21SNmsIcVBfnooiKmUnlLs/PQgGtdBb3M2SIhmqaTlVV&#10;mZL5VsC0L04ksMplVcyBooBLiriUMWUCueRJOSbgygR0eU44V8pYZqx6XFNTFSYnRnHmhpsYYZ7A&#10;kROH4PCaECxJQUqNH6YcKn1yHJzFVPGObARqkuEr9xK+IMy5FmiD/Bsr2ah1ZyG9JYTsNv4dLWlq&#10;iUkZ8LdQNROSE9RSIIlURY2XjYdYWJmorieIRiqmcSU0plXcX4VEbhWYjmh4KDhJyYwK8jPmgWg1&#10;xugqpj3OZeOQb0Z2k1fNc3UV030U6ZHe6EGwxkHLur6FQA5g3cZeWtZ59FAd+44dRd/eg2hdN0d1&#10;HEBF9zDKaFuLq2tQluVANSGUDFlHKAVIZV/TExSITVTLRt5uEIWkDA80BHB8/xRuveEwLes+7FwY&#10;Q31trlpCXiZHO70ennw+1NQUYWHzEI4cnMW+XRMEboTgDmLrhl5smuvD9oVx7Nk2idl1PejvqUdb&#10;Uzm62ypx5tQOPPfYWTzz0DV4+t7L8doTN+K1X96O377/FD7/9Df4+vMP8MlfXlO3X3rhAu65/XLs&#10;39iPfTuGVYb84MOXCOSbePedX+JD5snvvv1cZUjp0Pnhpx/xzQ8/4ovvv8P7X36FG558EUVUxeKh&#10;neia2o+1Q/MYGJ7DWO8UNrWuwdEuAtnegdn8XIx7PNhss2O/w4lDFYW4YW8vzp8ZQ3tNCCuXX8xW&#10;PhorV16kLsS1ERy53Ehmsbh44qZQYVL8bM0JQwataSEzZV1tGWqqS/hduQmaTo1FdnW2MJ8UISM9&#10;oE72gJ/qkBlSzxO19HArYKsrJgiiAKfnVrN4eZXVaWMLz/emtTXyeHiaWwKsVJ+A04gc2ucSWtD6&#10;4jx015ZjsK0BQ+1NmFzbgb7mOnRRrVsJaV1ZATNkSP3UXSnBLc3LQCrfN52fJzctBWnMlUlsJGTs&#10;UrKlmtlD5RM41USARRsq+VJsqtTqiBVYseoSBZ5SapnTysfLBHQd/x4BNjM9CeMTg7j2lttx4ann&#10;cOTUCXipyK4UE2wZfByto4GWMbkmiLTWDJhpQ+WYs8ABI2GTi5wzO9KR3p6memNFPQVaC22tRn4W&#10;L5WNFyGMFSCphhpWjFmWyLwUcYkrmMsj4PbRkfB+oyWKDaKGVjYOJl8cHDKWGdDBlaGDp8SApDIj&#10;PGoBZjetK6NGNTN/oVw+xgYjz4S0Bh8fY8Oy2Q0d2LN7AFNzzEHbZ9HN/Nh/4hj6DxxC2+xmVKwd&#10;RXnvBCp7J1FSX4cSuTaSMFaHFqfLCYyiiFLcFxilU0dypIxHllO6s0MOfnl+Wq8QgnJJEf85Mugs&#10;P40m1/RZHB511YLNxRaDauF00+LwMW4p+YL5j5StKIfDy8fIVLKUJHj5jw4EXMjN9aMo34+SXA8/&#10;nwNleW7cetMBNX3um69lcvn7+PMfXsY7bz2OJx65BVdfsQtXXrENDz16Pd774EX8/uM3mCVfwG8+&#10;fBOffv05vieQ31AZP/n+B/zx2+/wEeuFz77GsUeeQ9UkncO6g+geI5RrxjEyugFzI/PYTidxqLkF&#10;e6qrMZ+Tg2l/CuY9biz4k7GrvRpn9g/SLrfAZoxCBG1ZVNQKrOQJF77SQa6oX1QDsXVy8rEELF+y&#10;i1Y1E9VVRUjmbRkyCAST0N7eiOamWvh54vsDHpQW5zPLFsDNE16ypNtjo+UNKLU0UXW1Bpm0zRNS&#10;LzDo4OTjrPbwLBwnwTTzmJ4wOq16FKQlo472s6U0Dz1sCAaaazDM95tc245pZuipvi5M9LRhpr+b&#10;SlnDRqYM9XzvEtrnHAJYQ9UsK8hWEGZTXTODPnj4fsn830quFBcgqwFILVlXsaxSSz2rsraOdPpE&#10;RK5QUKpMyQZL5rjKlR8CZGVlATZunsWdDz2Bx196C6+99yEuv+ZKWF1Uo6AJ1gAbnXQT7PkOZkWz&#10;GsyPsaxWP2Fno231VScjpycbweYA9LS2ulQqd46R0FIVrZGIl7mxtKox+pWIY06M06xAVOKliJKJ&#10;BInLkerXo6rUR3diRiBkQR7PwYy8JCTRBrvzmU1z6ADL7QRecm0SsjuTUTqcjcKBLPhrvLBm6qi4&#10;q6GndfZKvqW1Xja7sYtADmJ6thOD29aj68AuDFx2HH0KyAVU9Y6iemAKdYMzqGhuRnGOG2WErkqy&#10;I4GUnKisakiu9JDOnXiljgJkS2YMygIa2E3Sva4lSF4k+QPqYle50l1rcVDi7dCYmWNMctmQ/ABM&#10;eDl66fWT1bgTeV+i7Fts0NudMDhc9OoE2e2B1eOFjSe9PcmNZKqK5C2Ph3bDGo/DB9erqzy+/fZ3&#10;+Orz3+KvtK7v/fppPPfLCzh3xxncdNNxPPjQTaqX9Y9/eR8f//UP+PCTv+NPX3+Nv3/3Hf76zbf4&#10;7Tff4a2vv8ezX32LW/7yJTbf/zxa19POrzuA7v4ZdHf2YGx0GhsnNmNr5xoslJVhY1YWxkMB9NM6&#10;9icnYaQyE+vHqnDyYDd6W7MQQQjlZFu54iJ1AkonR7hHkScbs6RNhgsWLZqPlrWQYJTRribx75Ih&#10;AblusKqqBL1r2lFM5fQHvapXtrG+Ej7pQGHj5ZdZPSwBUoCWKXYJukQFqZXZUmCUMcPwIL4FPkJi&#10;5mdKpvpU0f62luaig8rb11CJYdrkyZ5WLEwMYOvkkKr5kT5sHh/ElvEBDHc0ope2uYvvX1+WTyjT&#10;UU6FrCSUWYTTR+XOChFIbsUJyPs6+BkkG4oySu+pNEhLNlSGP9SEAQIoyrikmgKk7AvA8v3JfNe2&#10;9jpsXpjFfY88imdfeR3PMks+9dxTyC/NgitghiPNAgNVyiBzXe20w1S0WCu/8zST+g1Kb5kHvko6&#10;kQoX7a0BejV5nA2ETJezUrFpP6O0yxFNRUzU0ZLqmCOpjDG8bTJFMVM7UEs7nJlJm5xpQ36xH1kF&#10;fE1ZfKvMgQBhVD8U1O5HepsPwToHstrZCHQHCSTfM5153snX9UbBzJxp8ieGgdy3lwq5vg0DW6fR&#10;tX8ngTyGkUPH0DO/kyBOo3F4Bg0js6hsaacd8RJGsarSuxruuFE9rIRTelxVEcgW2lUBsoIK6bGw&#10;xdEmwu71qR/9NFodSDSaFWwCWqLZgjjmrXijSYGoI4jqdyV4fwLvizdZuE+ACaSeMOsJpd7JYK7A&#10;DJed1tfj88BOy2cyJ2L7tjF88vc38f23f8TXX3xMIN/EO28/jWefvR/nzt+As+euwwNP3o+3P3oL&#10;f/zsr/gzQfzjN9+r+v3X3+G9r77DS19+i4c//xp3ffElrvnTZ1h48EV0zR1CR98mNNe3Yy1t28TI&#10;MNbR2k92dWMiP4/K6MMk7WY7IajxuNDalInhDZXYf7ALfm8CVXG5smmXXPIzBaR0cCydfGLHxGa6&#10;mP8EFoEqK5PfFy2adGrI/RWVJWF1bKhCZXmR+vm5Vma6/Jx0tSiUWNws2sdqPi47Rzp8Qgp6uVpE&#10;QPTxs8nWzte3mPUIMOPZTfI/0qKaj+0i/GsrCzFIGGcI4txANzaP9WP3zBj2z03iAGv3+nHs5Xb7&#10;Ov7ttK/rejsw2tWEDiplA+1rc2URqgqzlY0NslEJ8m8KsLGQIR4zQRR7LZ9JIFtSxXAHTxhKmSwg&#10;Cij7opayooAALN+R1phAhUxQObOkNBNj4z3YtmMzbjx7E87fdQfuuvsc7XwQSfKLWqV+yBIfNtpT&#10;DbOght9/IktPQGXBZTPtrFzkbMnlVi5CzjVQJQkJVVRjjKANjUGiYTUzNlXMJFPvaF0JZYJmJd2K&#10;DmVU3px0GehfTWGIhy9oQApf25tqRKDQgWCxDenMqHWjZSjty4GriJY7WwNvngF2mZDukx+Xpd1N&#10;YsPkjYHOE4dlcxu7cWDfIIFsxuDCOnTv34UhevF1J05iZMcBtExuRv3YJtQOz6OqrYfhPpl2lUDS&#10;ti71rKrtIpBiU5tZS0BWhdjy2hPYqvBLJ2hGp/x6bxg2DTOW1i4/dWYLH5PZIXK5D7daK5VT7udW&#10;SxVVWwcVlfAJiEYq5FLJbSmT3HbIj80kYv36XrW+zrff/gFfEsi//P41vPn6E3jiqQdw20P3487n&#10;nsfjv3kHr/zh9/jo888I4jf4w7c/4INvfsBrX36Ppz//Fg9+9hXu/fxLPEaFfPjTb3DksV9h7dxB&#10;NHdMoLqkHD01BRgZ7kLf5DD6u1swQaXakh3Czrw0rKVSlVssqKsOYv3+eoxMliIm6hJ1EkpHzqWX&#10;/pw5UgbBeVLGRRJMnhA8ScWSSknuS8/wKwWR45KNUlOT0UBQKqheZbSIaaEUNNRVoonqZKbKyPBC&#10;Gi1iWigZVZXFKCzMUT23NqeZaukniGb4aHEDVCwXlTg14KWqMm/q6WTSfOjg5+/ja0/wPTb2dWDz&#10;IE/20T7sJYAC4+H5KRzZNIODG6dxYMM67Jkdx2bev8AcN0Mo+1tq0EGL28jXaCynhc1JVWOTfipz&#10;Et/bRWWUH9WxUimX7Kr0nCq7ygwp+5Il5bZAKdCJZZVeVou4B7sBcj2kDI+sjlyOQLIVg30t2L1v&#10;O2667SxuveU6bN0yxfeIZMNmRnpdBpJrU5Aka+RkUZUzjNAmiyoRBGZEHSHVJVGBeY5qA/G0qmz4&#10;CEeE5lI1v1VniGDjGQsTwdSbo+kyVinbajZGw+/T8f+hpwBQSQ3LKSKrmCWj+X+KZ9SgG0lJhDM5&#10;HhklHvROtaB7sp6q6YQ9jc4nxAaB2VRvXUWQ4+AJ6OFkFjU7ognk5jU4eHAY0zONGNo0ga59uzBy&#10;5SnMXn4l1h04SkXYjsbJLagf3YR6WrS6Ij9qCGQ4N4Y7dSQ7hvMjQUyLXgQyFq0EsjaUgKBDFlOK&#10;Q4x0tRMyjcBmJoi0rFpmSa2AJ1vCqedWJ/ezdFRDsag6OS4/n+3kbQWhlwB6lEoulY6gKzAJpCwr&#10;2Lu2Dr//7QvMkL/Fl59/gD98/DJ+9cZzePrN1/DLDz/C63//O97+7DNuP8Vbn32O92hPf011fOHL&#10;7/AI8+JDn36Fpz7/Cq9+/S0+/v4n/Pb7H3HhpdcxuYlAdo+jtrIUa6qzMDLQTCiZq7oasam2GAeY&#10;F4/0NGF9VRlaUnxoKUnGlt1NKKU9uvTSX0BW7o5jy3/p8l9QBVYjKiZCXRcoQK6OoD1ibpIVvcVa&#10;CozSxS/3iaqkEjSZx1pSnIdilkBZmJ+lcp+BJ7rqXaUFzc6SwWgCyRwnCpyTm8ETxQ4DFTGVNjaP&#10;oORmBlBemIn0ZGbukBcd3B+gFZ5srMZcRxO2j6zFzvF+7J0Zxb71EwrAQwTyMIE8unk9ji/M4eim&#10;9dixbgg7poaxQPsqUPY1V6OJMLYy87bKJAeqZDYzqZdA2vi3y1ikACaNkkx/E3UUGOU6SCn5ewXK&#10;8DzYaNVoqRk8bKSkY0fchczWEWCTvVaspTKfuflmXHjml7j5/G3M105+fzFsnNjgFKXASyAcWVTk&#10;EGMAFUzr4ndqYiZ1xqqLmLUeKnOy9KDGIMERiWhCsjLxYiyPZYNJAM2WOP7PYhi5qNrxl7IuplJH&#10;wGmPYzZn48lsGa8XIFfCwOc6PTGMFTKTKEJ19vhzrKhsy0V5cxaSC2zwZJvglyl0Pq0CWFYJSEpm&#10;1qTieh1UyI0La3H4yChmpmsxsnkM3Xt3KiDnr7wa04dPYM38bnSs34H2dVvQ0kMgi4OLY5DMkKKM&#10;3F/KkWJhJTtKp45A2ZYhPbEJCDkT6b3jEK3Vh4EkdInyU9hmZkn7InBiQQUuAVPUUEr2Fy2qAlMA&#10;5WPEusYxc0YS8Ei+ZjzVVreYLQXIRFqbkqI0vPTivfj6qw/xxWcf4Le/ex2v/e4DvPX3T/Bb2tM/&#10;ffcNPqYqvvHZF3jh75/hpS++xku0qc988S2e/uIbgvidgvBvrK9+/Ae++PFHvPTmW1g3uwNVjT20&#10;i4VYW5uNyf4GzA52YWFNM/aubcBlM8O4cvt6HNs4hZ39nRivz8b0aDlPxmg1ziaLOknv6sWX/Jyt&#10;/yqenOFLkFZHXKosmqwfI1fKLw2Q22wmBVUGAZLMKD2qOdlpaiKAWForlcNMOycD7xae7GJZqypK&#10;0NnehGAwSV07mcljccxl2TkZqODnrivNQxXzXm1JJppp73qKsjBYUYh1jVXY2NmEbVTG3QRyz3gf&#10;9tOq7qNCHqEqniCEl23dgFPbWNvnFZh7pkexjQoplnYroZxa24ah1lq0VhSgpZzvwSxZSNcQ4OeV&#10;zxru0JEOm1UKRvkbl6yr/M0y53UJSFnVXGyqTL2Tx2r0cfxu4mkltUoli9mIzPJ973roEbz47gd4&#10;9b130UabHZ8YCbuNShQkADKdLknW3eHrsRKMfA/tSiRIRrTHciszcCLUVSEaAhlvj0AM1W4VoZQJ&#10;6jpDpLKqkhsj4i5BtGY54VzJ/9tqtY2lYkbzcfF65ko+35OigcuTAIstGk6qpS/bguRixhCZ4E4l&#10;tmexcc2hWwjq4UjR8jGJcLhimf0T4JMlPLbsWIvjJ8YxP1uPsc2j6NmzAyO0rBuuOI2ZQ6fQu3Ev&#10;euZ2ont6Cxq716K6OA01DL5qQrl05mQQSFm3VYY5CGg4RxJIgtlKlaxPS0C6XAiaEIMojRaJYk8J&#10;YKJAySypIVxiRQVAmUup1hZN0GJVXCJWxjMrJGoQZaBVIch6qqCOQMYxa8oPvFwcEYWLZdnBRHld&#10;ZgIqp1GANRnYQhpw7TX78Kc/v0Hr+j4++NNHePvvf8VHAuMP3+PPP4g9/Q7Pf/o5nv7bp3iFQIpC&#10;/oaW9XdUxE8I4Vc//RNfc/v1T/+NL376Ca++9RbW9E0gLbOUCpOG9qoczKxtwhbmrB0D7djPPHNy&#10;63pcdXgnbj59CHdesQ9ndw1TPfMQG81/mFVHuLRYvvznBPJnKjMJTJG0ZaKOSzNYlqaUyf1yOZZM&#10;iZPOGRNhlXV2ipjPkpPZ+EjutBlVFjRQVaWHVZSxoaEa5cxyYnMFXplX6qTda2+qRndLNSqLs1Fb&#10;lou6rBR05adhgOBMNpRjrqse24e6sHusF/sm+nGYsB2enaASzuCKbfO4nDBeQRivZF22dZZ/6wYc&#10;2zKLXcyS2wjj7ukRZs4ubCbMaxsq0EqlrC/OQWV+BoIyk4gK7qNSy9+8ZE2lpId56bY0SlLhXJ1A&#10;dZJOHJl5pFMgag20mLwdHbuakLvQ292E3Txnb7j5Bjz46P0YGunld7eaFldLMEzMklRHnuzSYxpH&#10;ZUzURyJOy+9XsqCe78OMGGtepVaVS3RH0srGEM4YdQXI6thLEJuwQkGpYY6MZ3ZMZLbUEeoEgihq&#10;GSuAsmK0F8PmTkQolf+rFH7fhNKboiOQZrgLzLCSGTNf1+SnZU9lAyqdnSFm93Qd3GmMdcyv/nwT&#10;li3sWotTlzMLbKjHxOYR9OzehqGTx2hZr8AsgRzYvB9rNuyiQi6grrsPFSUZqKYPVpPJCaDA2MhS&#10;CikdPKoWp8+lR6kOnwxZIoFfcGRiItXMolQygaWgFLWzWNXV6isiYnDJqkhcxPr5ygjWavx8dQQu&#10;juFz5dIigivWNFpvwKUEUQEZGY1LCWeM0Uz1pJ3l/VqzWWWw1rZq3P/YfXjp3V/jhd9+jJf/9ne8&#10;T1X8mKr30Xc/4C2q4POffIZXqZIff/c9/v7jT/j0J6rhP/4b3/7jn/iWIH7H+oZgfkWA337nLbS2&#10;9sFhS0Mw2Y+GogzM8CTe1teFnYPtODDVj5O7NuLaU/vwyF3X4/WHb8crtx7FcG0mLrn0v1QWlMwo&#10;dnXV6uWq91AmWoslW7ogdzXhlNwkUMpJKb2q0pkjJ2Gy36OyoKijjC+KKupkpktsJBVYjyzeV5Cb&#10;RktKBfW5UEAYs5gpCzOYNcvy0N9ej2oBsZKWsjwPbbkB9JXkUMVLqYz12DHYiX2T/TgyM4KT85M4&#10;wYx4nEBetmU9riSAp7fP4fSOeVy5YwMu3zaHk4uKeWzzDHZODmLLaC9m+zqxmxZ2orMBvYS8lha7&#10;hlDmMA/LsI3XHZ4coDqqFkGUayVlWY5obmOkMRKVFIVkgyT3q9xNtRQw1coCBg2/qyg2QrGoqcjB&#10;3IZp3HLudlx55Qn4/U4kiL21GulGqEZeOgw3bbKTamxmZieQsdoInm8rECOrBOj53dN2xhgJmyca&#10;RrlSI1Wj5q6uoiJGxFyielgNpiiCSIBZFlcCVU3L7BihQNXzWJyO2dIez8xu4ndvQtBnRHrQjNRs&#10;K1IKrHCSGYtP1nel6hNMmX5nkuGOAlkFz4b0WgdSa2wCZC9OnyaQ83WY2DSENQLk8aOYPXU51h++&#10;DANbDqB7djdaJ7eiVoAszUQVX1xd4SGKqIBcypSimDJBgMcXe1pl5k4OWygtv9yIOOYFqluizUar&#10;QOsqSskS23mpwLVqNS5eHalAu4igifrJ9hcRkVhBtYy3yrILLn55Rnr8OFXy24Qr4hIQSyCVghJw&#10;jSw3YbHAlRzAyMJuXPn4S7j9N7/HE3/7BG999TU+/O47fPDtD3iXivjul1/jD99+SwX8J74hhFLf&#10;cv87Vf+9qI7/xCd8zJvvvIH2trWwmkPwOVNQzSw2Sei39Xdg12gPDs2N4fShrbjv9ivx8uN34qPn&#10;H8K7912NdubuS1dcpAa25YRbuepSKqJMEYsKd/NTDWUrKilbyYwGg5Ynoli2cGMm10PKOq1i+UQt&#10;ZIaLzIGNimR2oTpmBLwIEdRMPkZ6ULMJo1jTJua40qwAWpjpqghHVTEByUtFU04A/WWEsaYYG9pr&#10;sYsNyiE2KJdtGMeVm9ZxO4GTrFObpnElgTxN5b+aQF7FuppAXrt7E27av4Ab923msVlCO42DcxPY&#10;PLwG26iwW4a7Md5eg47KQpTnp6OEKpkeSkKKQOmxKXstHTz/6lklkP9ZckwypDROkVErFLSioNLD&#10;qnpZeVxHG1vFhuXoyRN4+tXXcdMdt/K70aopiTKuarfpmatNcCWZGWno0gyrkMAsGKNZRevJRo+K&#10;J9vVCVRCZj6ZyypLSNrlqg4/bTUfvzr2YjXsoSeQ0usab1zNaCTqJ6Dzs5ioqlRcGQ7R0dra+T5+&#10;txbpbAjyQg7kF3iRWuCAM9sAZ45czExh8bKhIfC6FNraXPmJdBuCFVYklehpWXf14cyZSWzdVI2J&#10;jX3o3bWA0WOHsOmKyzF7jAq59SB6NuxD5/RONK0dRGVJFiopuTI1rl7UcFEhl9SxUba0qU3pCWhm&#10;hmwmrAU+5iS2ZgJkrFyBIECyRPFku1qjCStddEzYpiYwU9HertbSunK7ksoaqdOrxwqQsVRAsbKr&#10;4hPDxcfHmiwqW0ppCKOsvG12OpBZ1451N9yPy177GPf/+TO8/dU3+D2B/BNt6Z9/+Af+QmX84scf&#10;qIhUQ1HGRUWU27L/NRXzc9bfvvkaz774HBob2+GwEkirH+VpIYw0VWJhuAM71/Xh2NYZnLvmCF58&#10;7Bx+88KD+PObT+Lt+69CYcCMiIgVav0ZmUweBk9OMNpt7ssJKL2GkjElL5p4UkkPo/S+Spe/2NN8&#10;wi/T2WS1NVETWcZC4DVo2SrTCmYQRjeVVM+TPMljpzqGUFeYgQyvFakeC6oKMlCUmoTcJBuqM3zo&#10;Ks7AWG0RZlsrabfbCOAort4yiWu2TuOqLVO4nFBeuUAYF2ZwemE9riGIZ3awds7j5gMLuPPYdtxz&#10;bBtuP7AZ1+/agNPbZpid56ictLBU2S3DXZjtbcJwSxUqpROJDUV+pl+NScqEc/kuxHKLY/hP+7pk&#10;WeW7WOrskQZLjdOyobLQess2Xuy+xYCm+irsomW98OjDePK5Z5BD+CP4XRqYzWUVA7fLSAtph9Uj&#10;K7kvp8WkEpr4fsyOsVS3aIIUoV0BrY+qx2znyCQ0fh3MyVRAO50ZYV0VdxEz4mr+X2JVB4/JGgdn&#10;kh42L7Mt1VGWAJESIG32OCRRjZPticj2O1BSEkJakQf2HAOSyj3qsi5TFv/2DFkUi7Y1h5+T+VIW&#10;dnbJ5PItu/tx7XUz2L6lClMbe9QVHyPHDmDL6Sux6eSVGN1xBP2bDqB3djva+oZoeXKUQqr5qmJZ&#10;F0GUUoDyWBO3LaxmUcnMeBQx6JoZyNWPriwqpFQ4S8oV20Z+KQa2SEbE076qXlhlacPghjuC7ApG&#10;KVFKBSxBDAOZqF5DY3MuKiQtnlG6yflHpmaicccJHH3pAzz510/x8Tff4jMC+CUz4ZcE7vMffsJX&#10;P/6oYBRFDFdYIb9f3H5NK/vZd9/iBWbIxrZOnvghpNhCKA1mYKihEpto9XZND+L0/s14+NxpvPPC&#10;Bfz2jSfx918/ixfOX4ZkUyxiYyJVD2NMTAQz5C/UiRhFtVQwEtZo2k45MeVkFEsryiCdPdKpIUtc&#10;2KiKsbxPOn8kc8YQxkQ+3iv5kDbOIb2XhFV6W5NcNgRctEsuE3Jp4WoL0pEX8CBEC5fBY20FqRit&#10;KcRsSwV29DXh+PoBXDE/hFMbBnHlRirklnW4mmBdvW09rt25ATfs2cTaiLP8+84TxPtO7cS9J7bh&#10;7iObce7ARgI5i6sI8uULU4RyFsc2TWLzUAc2EvR1XQ3opEpnB73IZGWFvEhhjlyaICAqKT2oqkNn&#10;sQRCAVIuRJbvRCagC5ASQ+Q6SKvDQihNtJFaOoJkbKBlvfKqU9i7Z4FWld8xn6ehu7ATWLeDQCbb&#10;4A1ZGZfkcikqmVylIctHGlcxT1I1mQmtQfmFLC+8WfLT8LFhe2vl/4N2NjLxUmbNCDby8lN5cbDY&#10;4mF38rNYY2hbV6uxSen4MfJ5Rh4z26JZMUjym5BTFkRKiRvWLL26BCyl1AN3kQPuMqpisxspdU71&#10;M+z+Kpe6FGvZwu4+3HDDHHZtq8P6jd0Y3DWPAQHy6tPYdvlVmNp9GMMb9xDIrWjvH6Znz2OG1BHG&#10;WKojAVxUR2VdBcpUqiJBbON9LVRIqVK/BjZTAkNwHKEz0KYKbOGSoQ6lbA4Z1pChC+ZAlgxhqOEM&#10;FwGTxxBSGfaQcch4mxURopyEURWBjFZDKnwcSyNL3PN9zFYzzN4klI5uwNWvvKd6VD+hIn77j58I&#10;20/Kmn5FlRTgloAUCH9YhPGHH//B+gnfENi/f/sdXn7/A3QN98Ll4UllD6IslIX+uipsGOjBrtkh&#10;3HTZLjz/wA14/+UH8Zf3XsBnH/wK916zBzZdBE9ABy2UCSsuvZhAyhouYsdE6aiQkau4H7asMp1u&#10;xcqLlV0VayqWVU5SGSIQixoTsyq8vkx8NEy0qony61F8LT2VUi7nstCqeQmjj/Dl++yoy/Qh32uG&#10;lw1isjEBFWlJGKnJx8aOKuwZacfR6TVUxAnWmFLI01THM4RKQLyOdeNegkhbevthWvHLduCBy3fh&#10;fm7vObYV5w9uxC17+ZjdG/icGVxBhyBAHifUe6f6sJE2eHZts1LJuqJMpFPFQz4nfC6LmjDgdVlV&#10;z6sM74RVMlJ9L/Ijrmp8kqCKXZfVFNQsHQIoP9Rj5ffoSeK5wcaqID8HZ2+/A3fefy+CARcS+F1J&#10;55gALM+Ry8Z8dAX+dAcsVLRY0yoCyUwqyzzqpcd0FfN5JOw+A7w5fEyKHrGEUMYbNeZo6KyMDbSq&#10;BlscIROVDgNpY140WKLVauiSHSVTmmlljQ5mQzcbD9pSM22vN8+mfvZAfl/EmpIIm0zPy5CJ5iak&#10;tyQjrdWPQK1PzXGVxbGWbd07iBtvnMfeHQ2YJZBDtCQDRw9gK4Hcc+WVmN1zAIMbtqN7agHNvVRI&#10;AlmVTsuaFoN6wqagFBAlN4o6CpDctvB4K+9vpUJWyIReUxyiCGTU4ljkUmkIp5YqKJ09op5SonZS&#10;kVodVi9ZU0In9+mpkKKckQRyFbPjKlrclbI6tryuQEt45ReAE/U6GKikZo8PGTUtOP3w03j3sy/x&#10;5Q9UQ1rQH1iy/YoKKT2p/wnjDz+KMhJS3v/l9z/iT4T47U+/wIXnnsXctklkFwTgc3tRnJGF3mY2&#10;ZKNrsGvjMM5dvRevP3kL3n7xTnz87hP4/XtP4brTWwlTjJr4LVdzLL/k51i1crlSQlFGKVFDKQFS&#10;9TrKSaguxmVu5m1R00hZGpH7Zp6UctJJR46GW71YN0KYQEDlPlnnJkggczxmlNMyZdm1CkQvK8dr&#10;QV9FLrb01GH/WCez4gjO7ppSddv+OVy3gzBum8aNe2hL923CrVREqbuPb8cjp/fi4St340ECeR/V&#10;8Z5jC7jj4Cac3TuvLKvUdbvnCeZ65s5xHGUDtXtiDTb1tWC2pxH99aWoYo7MDiYhiaouYKbyszqp&#10;kpInzWxwxJ6r9Vr5Nyn7yr9PoJTbUnKtpwApUwxNYl/ZYLW31PH8vR7PPP80CgqzVYeO9MxKzpSO&#10;Ibko2uslkEE7koJy/jC/malqMo1OvxIJtKJiNcWGmlyMBFQ2UcxEZkMDQRQIjYTSSCBNAiftrlhX&#10;myOBkSheqa3VkQiHm38DM6VRhjySNTClcF+utwxpYQjycd4Y6D0xzLJRVGd+xgCtbZFJ/USePVey&#10;Jc/XpCgs27aPLfuNmwhkE4HsxDBbxYEje7DtzJXYRyDX7zuE3rlt6CKQjb3DqKgoZAbRUwmjwypJ&#10;NVS9rIRS2VVa2SbZ8rYA2cL7KoNaeCyyEG8swZGxSNpQgig2VIAU+FZEx+Gi1REs6dRhcfuLVRH4&#10;+YpVrNW4KCoa0cyfopCSPaO0+kUgqZDcSs9rGEiZJyvzYmnhrDYqrRfmpADGthGWP/4Rn37/HUET&#10;BfwHvv+HqOOP+FYUkrflJwS+k+EOqubnP/yAT1i/++Z7PE8Y737vtzj7yAO48qYjWDPaiGS2xkVF&#10;WejpYfYeb8fmeWbxKxbw8ANX4LGnzuDZ12/GUy+fxfHT82xt2QrTdul5klxy6c8VeFFUugja1SUQ&#10;JQ9KbpTjAqtkSZmvGe7gkF7IFUoFw+oYBQ/zZMBtgddpgYNAmpiZZL5okCd7LmGsy05hw5lEu5wA&#10;v02HVKsWjbkB7COIZzaP4LqtY7jn8EbcdXADzu2fxdk9M7hx1wxuowW9lTDecXAB9xzfQQD34Ikz&#10;+/HYVXsJ5W48dMVOXLhsO84f2aKAvJ11PRXyairktTvF5k7jxPwYDk0PYM/EWmwf7sTOkS6sX9OI&#10;tXUlKM0KKhj9HgfLjgCVUq4AEbjEBUjjI45AZivJdyLXP4piLtlWAVO2MsEinbm0qaYUazsaMdjX&#10;BodNS4fAk1/Hk58NsqyoLuO8slylN4kVsMDu5zlERTPaCI6DaqWsp2RDNmyEz8T7BDKxrJIblVIq&#10;u0qVpBqqfW7thNDiJHSinFY+j1vpOdVTHQ1u7nvkV5uplgTTwczoLrSqDh05nmBi42pdCX2SPIav&#10;6Y1AonM1DI5IZsi9A7j5lm04sLsVcxs7MMLgPnhkFxYI5O4rryKQhzGwcQfWzm5Dc98IgSxGeYYR&#10;dYRRDXUQvoZ0Gfb4D5VcLJUjqZRVBNLHkBtNIEX1EgiKWFQBS0oNY0RE4+eXrsRFhO/iFRG4eCXh&#10;JJAXyzBIZJTq2ImzWJSNFWWV5ygYpQMoUbuYTcWySoa0qd5cmXIngMrk9KSMHNx49z2qc0YA/P4f&#10;VEECqcCUDLlYX1Ix//Tdj/jwm+/w7ldf452vvsXTf/8ct7z2Jm5+5B7cRku6cHg9MopSUFiVhfah&#10;CnSO16BzXQPG9/Vj8/Wz2H3fNpx85hCufOoIhre2Ynnkz9haM0fSkl26/GKeaLIKm1hU6UEMX5Ar&#10;MCogeRKGVSJG2VfpvInmY9QaNARRQzjTCVhthhcZBM9KVbTpE5GfmoTehjJMtVWwgfSgjvfnJ1nh&#10;o1oEbXrUZCZja28Tbt87jXN71uEegnj3wTmc2zuDm3ZP46Y907j9wCacO7iZ6ieKuA9PXXdwsQ7g&#10;8TP78MQ1+/DoVXtoW3fiDubHa+gWzjA7XrFtBqcWpmlVx3BkdgT71w1wO4wjc0M4tH4QB6f7sHO8&#10;B3Nrm9BeloOiUBJygz6kCZhyNQ+BlJyslulYtKcCnjgF6YmOlXzNv11srcApy4kYjTp1KZpY94t/&#10;/r+wYvl/IS5uFRwWWkcqrUGtJWuE/JSBzWJCEhsvl9cEd4oFNpeeiiZjhQZCSXtJ+LQETWeKUuDp&#10;mANjzfwfaelcYi5S94lNNVIZJSuKmopFtTs1UAtWEU6jnZ+ZuVTjpMLaVyPWsgJGZzQ8ASPSy5OQ&#10;We+DJ98CazKBZcaMtxJ2GfskiPGOlTx3I+D2aJkh9w/jltt24NC+NsxvbMXo9mkMHtxBIK/ArtOn&#10;Mbf/IMYWdmJ40050D42huqoE5ZkWnhCSH8PZUUFJqxqGk8dULfa0ZsovMOsRYEsUyy8zQtZpkdWw&#10;HS4Fo3TSJPC2ZMIVMXFKKVfGxGNVLK0oSzpuInQ6BaPMxhEgJXPK7JxYmUhgMCFOJqGrjiACzkrg&#10;7Xjep64o4fF4PkYsbllDI3712qv45gdRSWZDKqXkw6+phF+w/vb99/iYIL75xTd4/cuv8T7V8aNv&#10;fsCrf/8C5198DmfuuQG3PkTV4wla3VWCvPp0tK2rRuv6apRPlKN0Yz0qD3RjzU1TmL1vAYceOYCW&#10;sVJcsuq/2KoaFnPjCtqqWNXrKsMfAqSUwCcwLnVqyOMEUMmMcaxEKoaeQKcZ4zFYlommXD9CtKYh&#10;ntAdjBEbuqqw0FmK/vwkOhM32vICVEoLMhwGVBPGbUNtuI0qePeBGdyzfwr3H5nn/ixu3U3LyuO3&#10;0LKeP7KA+0/twpPXHlAQPs165vpDeOpaqYN48pr9Ckypx1gP0sLefWI7bjm4BTcf2IJraFev2BLu&#10;nb2KefJy7p+kfT0+N0wo+7FrrFsNE3USyoaCNFRnB1VnT5KaTC9zeWV1gLAKSonljOXfLSCqsUj5&#10;aQK1il14NQH5rv7P//lf+MXPf4HlKy6imq6EQUv14utIL6uGbkzLEniT3MzRSWZ4fGZlL01USFmj&#10;VSs/U8fMGBO/AtFxbPxkfVY9FYv5MDKR+T7uYgWhZEcD7apAKXAKiHaKjJNgepOMsLmpxjIbiNk0&#10;1sIG1HwpDPYo+PxmZBQzOxfbYAtpYPFQTZkzNYRV42YDy4pzroItWYfMNA+WbT80QSB3hoGcb8TY&#10;9ikMHtiOLVdfgd1XncbGQ4cwvXUHJjftRs/IJOpqilBJhVxaqkP1sCqbGh5zFLUUSAXGljQZ+khE&#10;cw5bCdIvrdtqmRwgPanSG0ogtc7wTB05JtZVLG2U3qh6XGNNZtWjKrXUKyvT5wRM2VevwZKpdXJM&#10;QFWKSCDjCGGC/N4hgZQxSun8iaI6D02M4P2PP8TntK6fUSn//sP3auhDxiI//Po7vP/1twrED1kC&#10;54dy1cefPsHtj92Pq265DLfcdyOuufly9E60IaM+gKaZGvRv60Tnhg7Ure9G444RDJ6ax9brd+Hy&#10;c8fR2FGES6T1ZksuJ9DKVRcrAGWmifSyygSAVRGXqgkBclse85+TBfRUShNPSkdiJAqcBsy1ljKf&#10;9aGnKg85PhtP8CqcnO7Crq5ijBT50J3twURNHjry/MhxGVSP6t6xNly9qZ8gzuDBI3O458A0Lhwi&#10;gFTFm3ZOMifO4cLJbXiMGfjpa/fj2RsI4g0HuT1MIMP19HVhKJ/h9gluHyOcj129T+XK+y/biXOH&#10;tuBGZshrd87hmh2zuIqqKb2upwjl5ZvXKcVcGGjD5r5mTLVXYbAmHwNVuWguCKEozYsUGZtkNhRb&#10;LwBKL6t8F5Ilwx0+Mr1OJgrE8juTJTzkEqxV+K//+t/42c9+hosvvggRtPhSelpWE1VSfiBWVswT&#10;6+pyEEZmaLtTemkJLMGK17MB1DG3a9goxl6KlasJdiTBTlhJa8r3NUQy+siVHjLZXyYGRP5r6ENW&#10;DBBARR1dHr1a1lH1stLu6mxRFBlaUGs0lVR++YoqnURltDOTUkmlJ1Z++MfoobUlmGJ1/RkuFDBS&#10;LNt1dB1uu20XDu9rwcb5eozThgzu34aFq09h/9VXYeuhw1i3ZTtG57eja2QdamvLUEUglxQxPENH&#10;5q/KlDk5ttjrKpDKZHMqZFu+FdnJzI60bapzhhlPASVAsmQrNlSgFHhUybKEi1lTtgpMqqRMJBB1&#10;VSUAcisTz0UZxa4qOAlhAl9DrrGUK0fi+FrSOSS/Gmzga23duxdv/+nPBPBbNZ/146+/we+/JZTf&#10;/YA/UiX/8M2P+EguwfriK7z6p7/gwddex+mbTuPoZbtw7dlTOHPtCYxMdiG10ouq4SJMbF2L9Qtj&#10;mJ6fwo6d25jHt+DE/l245cbTaGopx8WX/kwNdwhkK1bTslLxloBUVzVEMkPytpx4MnEggUooK9EZ&#10;tLHwmhORwhOsxGPCgfFO3HVyAac2D2CysQC7h5txdvsobprvxo0bu3Govxpb24qxpb2U/wcnylJs&#10;2NHfSBj7cNPWQdxJq3p+zySBnMFd+6Zxy44JlR/vP7EVj1+9mzDuIXB78eyNB/BLZuXnbj6G528+&#10;rvafvVHqKJ696RieuP4YHjy9H/cRxAdP7cB9x7fi/OFtuO3gNty0d5OCUnpqr5ReV1raKwnm/sle&#10;7B1fgwOTa7FtsA1zHdWYai7BcF0+WopSabk9CHipIotQasSyijKyBEwZFlKqqWCV8Vmtmqz/f/73&#10;/8KyZcvws//6LwJFx8HvLSZ2FYFMoJoSbjbwGp1MLzTA67XSHlOJLVQpqwzq8/VlWhwrlgq5avVF&#10;uGTlzxAZcykSdBGMPgSHACobK1AyOwqEWj2fszTUwcdInrRScUVF7U4tHB6dssIWyZcOQufgc5gP&#10;DdKZI9BKZ5GTYErWlCESZtGUkB0ZaW4s23FsCrffvgdH93dgEy3X5PYJDB8gkGdO4QBz5FYq5Ojm&#10;beib24bWoXWoqa2kBTKhlopYJz2thE6pJEs6eQRM6dgJAxqjelu7i+woDBppH+KY+2Sam4kQyjAH&#10;4VEKSVVjrlQ9rbL8IGGK474ai1wE8j/HJFX+XIJQFJEASmmtDpjcXlhkkjmhl2su5fpKUUyZWLAq&#10;IUFZV1OSH7tuOIsXP/0aH3z7Hf4oFyR//wPrR/yeqvjxl9/gT19+gT98/le8/eEbuP+hm3Hs2A7s&#10;2TOPAwc24xBPvLGJNUgr9iKn3o/hdfXYtWUMe2fX4+TUJpzsH8OpMWayEyfR2lJNhfyFaoxk8F86&#10;cmScTECUzpslRVQqwK2MNcbzmDExGl5DHAKmOHTkB3HboXm8et9pPHbtblw204nTVLzHr9yG+w6s&#10;I5BrcQeV+aZtI7hl5zhOTXeiKy+FmbEet+2ewM3bh3D3vgnct28d7iKUdxDKW3eM4i7C+ODxBTx6&#10;+Q7CuBfPXU91vH4vITzMOooXbj2O528hkGeP4rnbLsPzt12OZ84ex+M3HMcjVx+mZd3PPLkHFwjm&#10;PSd20PLuwC0HFtSY5XW75tU4plhXGaM8uWEER2eYLVkHpnqxc6QDG3qqMUko+6mWtbTg+SE3Umgt&#10;bcy9cu2kTHJYglJWdjcwY4Z/sEdDlYzB//7fy2hXf8YcKeO8q5kl/ys8e0ksPpVVfi9FVFLWo9Uy&#10;9sgizj6+vtlM60uYDGbpNY1VcBpMMfx/LMeKiIuolqKabCAFPCqlApEQ6WljRSVlbquCj+onWdJN&#10;hRQQbXYNkpMtCIVcSEoyhTt+3HxtHxuAEAENEVBPeLU6C4E0cSuA2t1apPgtatrdsh3H1+H2c3tx&#10;bH+3mj63bvs4hvZvxebTl2E/gdx0+DD65reiY3oBTYOTCsjKTCNqBEYqYwO3CkiCVy+5kjA2q5Jr&#10;I2ldaVl7K7woz6bd5Be8Oi6OltTA4CtKJwpHsP6lkBalkomLJUCq6yWlR3YJukUIl/Li0r506Ojs&#10;LtiT/bDLb+GbmS35PgpIKqRY4ZVsDFYTyhXMpr6yatzy0mtq+twfqYx/kE6cz77AG3/8I37/6d/w&#10;1bef4dvv/oK//+V1vPjMbbjyin3YtXsTNm2eZMM1iaHRLmSVpqgJwWsHC7Frcy/2zI5iH13EsdFp&#10;HF0/hxP7dqG+oYzWaqWyrKKKAqKMP0ZwK7ZMOitU5wW3alYKH6OJWw1b/Grk2bWY76zGI8x0Hz51&#10;M95//Aaq1UHce3wTnr5+H1655SAePrkJj1y+FU+d3oEHjm7APXvGcWSwBlu7q3D/8Y24Z+8E7uax&#10;hw9N4z7un989jnO7RSVnceHwRjx4Ygsev2IHnr/pEJ67QezqfsJIdTx7BE/Stj541R7cc4qW9Ph2&#10;XL9/HtftpvLtmMGROQI2P46Tm6dwFS3qtbSrNx8kjFRImUhwPetqqqQAefUikDIbSLaHp/uolN1K&#10;4Wc7KzHSUITOimwUp3uRlmSDy8KsRYWzEEKdzGGlMso0Oenoku8qLi4Wv7iIFnXVCpRmZ2B6TTum&#10;uhrgoZO45JKfI4rfpcxmkl5pgz68fpBGJ4tqmdTMHYeDsBNAUUoBUsYhxYLGSmaMvxQxVL9EKmIC&#10;oU00yKpyi72sAuXisIdkyCTm0ZSADUnJ5rAy0g6npFgRCsr0QBkvTYDJxbwZ0MHN2ObJ08Lqi+Zz&#10;I2l1o5k/45XVdfoMSiH9QRuBPDmNc+f34sTBHmyZp43YNoTBvVuw8YoT2HP6CswdPIK1c1vRxpa/&#10;cWCUQFYQSKuayyq/49GQGq3mraohD4IpJeOQAmJTphZNWTr0V6WgqdSvZuCLbYzS6xFP2NSAvwDH&#10;/QRRQrkSRCAUwAikdPYoWyvQSc8sFVANa/wHhAJpglnUleBx3yCQ06bGMjdEJyYgllBGyRQ8gric&#10;jcEKvr+MXV4Um4j6dTN49KPf4eW/fY4Xf/cHPPHa83jq+fvxl7+9i+9//AI//ONLfPPVR/j1Gw/i&#10;zJnD2LlnM2bmRrGe4A2OdKKwOg2+LP6NvQEs7GzG9u2DmJufwOzmGczsnML49jEUVmYp5bPZaKGZ&#10;BWUIQzpsRB1lCQuZHif7opCJ3HfpY5Dv0qOnMIgbdk/hzfvO4GM2CL9/7hw+fPx6vHH3Kbx87hhe&#10;u+M4Xjt/Ar+67Qjevusknr92F568YgsePDyDo8MNuOvQejx77U48cdk87t07hvv3jeOOnSNUzHE8&#10;cGwTHj21QHXcjEdObcMzZ3ZTHZkfr5Yxxi2489gWnN2/AVdQ9Q+v78eOsS7MrW3A2roitFXkobk8&#10;B3UlOWirKcFQRz1m5WLm4R7snh7CoflJHOF3cDnV8bKFadrrSWVZRS2v4P6SUh6c7MHhqTXYMcRM&#10;2VGJ3roCVOX4kRt0w08V89h0cFApzQRT8qCopdhYA+2szAP+2c/+CyG3HZt62zFRV4y5ukJ0FYaw&#10;mjZ21WpmQIIsEybk8bImrfxyl07P13Tytd3yswgJPCZZUDraLsLqqIugFq/Sr1BXgMhYpE71vtIq&#10;077KWKWWaqnVS0XyXI5jJjXASXvqclMhqY5KNQm79L7K/creWqjUrhg4QglwUrDsvhgqoQbpIca4&#10;dAdh1qtpeL5UK4JZTizbeWI97rrrAI4fWoPNG2sxLUDunsOGU0ex49QprN93EL2zm9E9Na+ArKZC&#10;VmXblD1VV3TIVl1uFaeGOVp4W+VHnqjNOXo0E8jBWj/WNmSzdTJRoRLVeGL4ao/F8UhRSNkuwqgs&#10;rLo/fJ8AqCAlcAKeZEI1cUCjV9lQxiGXx4R/intVTDSWR0cxnK/GStqaWOZKgzeZj4nDxZERWB4b&#10;q+bLriCQkTYX2jduwpV33Y7zF27EPecP4/ELJ/HJX9/G9//4lkB+hR+++z0+/M1juPrq/di8fQNm&#10;Nk6wxtE72oE8AmkPxSKvUYv1e4qw8UAL1mxoR+NcJ2o3taJ2rgmFdTm0L7TSJh0StTHqYmSZYSJb&#10;tYjT6uVqCpw+IRJVWck4PtePqzYP49lbT+L9J28Jw/j8neH65a14/9Hr8JsHr8a791/F7Rn85oHT&#10;ePP2I/jVDXvxwg37qHjzuG3XGJ6/YQ8h3YnHTs7h3n1juJMwXjgyS3u6QKu7FU9ctR0PX7aFtYD7&#10;jlLdqJpXzvdj3xijS18zRlqr0FScgfqiNFTkpKAqPxWlOSGU5aaiPC8V1cVZaKwsRH1ZHrprStHf&#10;UIEebmUNnvWEZPt4HxZGurCbmfH4/KiC8jQBvWzjGE5QKY9OD+DY7CCzZRe2j7RjursWXVU5KMnw&#10;ISPFgRSeK24bT3RCKb2mTotOXYjt4rHVq1fg4ot/AZ/diDUlmcjnyV9IYOpDPFdWX4KLf/FzNnBU&#10;NL2MQ1IF+X2bLbLAl0ynNMNhl0kFcqWN9HhHEsaLsTzq52reaiyBjNRcioj4i5Gglas5mP1oWfVG&#10;RopExgxmTQ0B9VABfbSnLm7l5+fTUl0qM6rxTIKp4/MS1bS8VRQIZlrnambGCObLeILoQmV5CBUl&#10;fqSn2xBk3s/I8SJVgNx+gjbn3mMEspdWrI5ADmNo5zTmTh7G9ssuw/z+Axid24ih6fXoHBxGQ30Z&#10;arPNtKtyEXK0AlKVKKMCMjwxQIY7mkU9MjXMCD4MtuYjkGxXFxaLOuocYkcJ3GKGDFvTRcWTjpjF&#10;mTvR+nDPa6TqlElQ0K2IisKlERG4SC7PWr4KP1u+nHUJfnHpxaxL8POVK1i0HxYnikf+f1z9ZXic&#10;2ZmFC3uSbpOYsUoqMTMzWEwWk8VsSxbaki1ZYKEFFlhmZm5TMzNz96QnMMlMYMLpdGa+83d969ll&#10;Z+acH/t6q0pSubvqvfdaa8Oz96J0YAz23l7YSIvzBEhjKqWhpS3C2SvLgT+3zo/juesTeP3hCoH8&#10;HN//95/xtx/+iL//9Zf4xXev4BRtY/9QN7rY+3ft7UBVWzni8qLgGW6LyGxbdByIQs90Ooq605Dc&#10;mY3k3lxkdOQiOSOKucdClTS0c2Cv6axhD2unco7MN4pCOvOmSPTT4cxYJ944N40vHp4igNfx87du&#10;4udv3sRPXrmK7167ip+8fBHfvnCOkF7EN8+ewjcE87Pby/j4xhKvK3j7/BReIWivrO/H2wTyhZUB&#10;PFrowYOFPry0OoQ3T4zhleOSF8fwkCDeWxjAmX1NWO6tw1hTITvOeJSmRKJIIGTnkBDihdgAd8QF&#10;eyEtJgh5CaGopDp2VRXgADP0LDumeVrWOQI2Qwsr+yFHdlFRd9Vjki5iur+dr7dgeYiwq8Gd3YSy&#10;C0eGdmJlD+3rnlbM9tTjYCfdWWsZWkrSUcBOIDFcrCutn68Lgr1o5zw0CPHSItDdkc+d4UBLas7O&#10;zNtNgzR/Z8QQljBCkkgQ3K2NmSV/zI6OKukgS+hoWdm0zrJdSsO8KBu+5YQtObFZBtPYNIawkxOY&#10;3cxg4WCo4DQ03wgrO4GPSknYBUxLG0NY2xkrFQylLRUIE/i5ZKfFYhsB849whnuAPdx9ZQ+nOYE2&#10;pnsz4r1N++xpBmfmR98gJ8TG+yItOwQJab6ISOJ7ZIYiNSsSkXHe2DAslubOYRyea1SDOrv3t6Bl&#10;tAf9BPLAymHsmz6I7v5edHXvRGNzDcq2J6MwzkVlx+IIS6WIT4AUhSylLCulpI2Vx0VsdZme2FmV&#10;gmTe/E7e3tDKOlWqnthSAU8m8aW8hwy4yLyjbD42tLDEVjPZG8mwTvA2GxpjowHB22qIp7Zs5XUr&#10;nnrc5PEmw83YYmQAA6qgpaMGFvYaBOdVoP/isxi/8Sz9exyeIrQGFuaqGVmZI4k33uxEC565eACv&#10;3l3A68/M4a1HK/jPX35EdfwTbeuf8ffv/xO//eU7uHJpHntoRXf1tKCjrxkVvIHic6PgHcmbZZst&#10;GgeD0D2TjNLebUjtysK2ru1ILE9Bel4CbOzMmDu07DmdVW40MtHXipEBHCtmHS9mn17atg9urOCn&#10;L53Df7x9Dd++eA6f3DuOB8cmcIcZ7/bqATzD60PayxeZI9+5uohPb6/ii7tr+OrhcXz2zBo+vXUY&#10;71yYxvuXZvAu4XyDCvnmqXG8fW4K71+YwXtnD+Kdcwfx6slxXJ/qxsm9dZhpysd0WwlG6/Np/RKx&#10;Iy0KFbR+FUmhqM+JQx+Va7qzhnmwCxdoY6/M7cWlmT24OrsHNw8N4eb8flxlFj03tQcnZE3rRD/W&#10;xyRn9uDoGJ+znXjcjkvWHO3F8eFdzJYdWKUlPjzQzLxdj5H2SrSVZ6I4Mw4p7Awi2XmH+egUkP7u&#10;DvBztUcAbayfG62hRr+0LpAqWigdB7NbiKMpkmkVPR0sFJDG/K7tbKlYUo9WciTVUoCUCu7u7k5w&#10;1sn6WWZ6KwPYMtP5JDG7xlMMvKzpugzptLYQQFnTyjjBZmWrn6sUdZTBGsmKSbyf87LjUVCWgJTS&#10;EASk6+Cd5AyvaGfoqIRaDwvogqzhwfjmFekI72gdAuLcEZbiiegcX4RneSEkk51eXiDiMoIQFOWK&#10;DfuX+nD37jKWDzVhYCAX3QSyY2IA/cuzGF2lSs6MMhftRi97vPaWSlRtT0IRgSymQpZEWrAJkGJX&#10;H1tW1aS2jhVKlYJaoD7DHQNNmcjPjIaThztlnMon61RlUzJVb6ultQJvE5Vuk4GRAuzpzVvwFNvT&#10;m/l4ix7EjVsNqIj8uSynMzbBJhMTtdxO9lKa0LKa0Q4L3G7evnBhi8gvRe/RC+hZOQbXsFD+3Ral&#10;nIaEMSs7FscWu/HCrWm89eAQ3ro3hzfuTuHNB/P41c/fxd8JpJwX8v3ff4M//+5zPEc12jPYidbd&#10;9WjqrkdZYxEtayR8+eEHpNihsjuAn1s8KgcykV6fjrCSGCQ35mA7b2hPHzf2zLKtSs7MF+tKpaSN&#10;kl0bG3/8Lwj31OI6s9vPqXzfvXgGr5+fwRXay/XhNua3MuxpKFaWrqM0E40FKWhh3tpbnc08Vo/r&#10;/L0XT4ziLYIoSvnJzSV8cWcZn1M5P71F5WRn++mNBXxy9RA+uDSNd86O4yVa1ttzfVjrYe6rycRE&#10;XQ4O1udioiEfB1tKsdRdg/NU63tHqKjnDuHtSwt47wrz6kWZj5zEC0dH8ezqMBV2EDem+9Tigovj&#10;PTg33o1T7MxPsp040I3TY33MwdJkratcqch8fGqUv3egC0f3tWNtb4uy6RNUya7qXJRkxSGdShwd&#10;5IUALx1tqgZuOjs1yONNZROF9OJzyd3RwT6ozUxENnNnpJMl4t0ZBWhZN296GgYGzIQW7Ah1UlJT&#10;ikPb0p0QTg3tr4crgbRTqicVAew9LeGf4o2AbQFwj3GHc7ATI5UtrOwFRFOCKbtxaG8Jpn4wiErH&#10;3JiaHIKcInYgVeGIrPSDR6YGHtu08NnmqqoCeEZIkWRX+GTSJidq4Eq36JXgDP90qn8BgSzyQWgh&#10;/910V3hGOVBd7aiQh/fimWdWsLLQSPAy0bO/CbsODhLIeYxKm5lA/+AAevp2YmdrJWoKk1Ac7wo5&#10;5aokypLQ6UdUpVzHEyjlcSl/XiqV5yLM0ZDpjvGeYrTU5kDONTQWy2lOBbSwJhyihjbYakr7SQXc&#10;RCXcREWUpXNbTcWayu+KTWVGtNavXZUSH+ZUQFnPaqlxVtMkqmKdm2RNKQvpD1cphkUow9PSELUt&#10;hZ2ABk8bb+V7GiAm1hers+0EcBrvPpzD2/em8PYzk3jzDi3r/Tn86qdv4od//AHfq0N8fou//+k7&#10;fPr+DRwY7UBzZy0aqRhFNXmIy4qAX6wrgXRAUasPWvbHoraHNpXKmNScheLOUqTlJCA4WCq9BSI0&#10;nL1gEN2Bkx3MzdjBbP6xmkOL9HPFe9eoblS948OtmNxZhuHWEvTU5jPLpaOUNi4jwg/bQrxRyCxX&#10;nBCCothANPC9u4pTcIBAHRmoxb3lQQK5iK+eWSaUS/jy7oqC89PrBJLtAyrnW1TNlwnk/UXCMdSI&#10;pY4SLHaU4RjhlimTW3P9eOXEBBWWikoA3z7Lz4V/8+rRfXiJFvjBXA/uTnUyl3bhxoR+LvPUYDNO&#10;DrXg1L42HB9sw7G9bczBfLyfPxveiWP7OnBipBtnJ/awEU6BdmQ3X2/H6p4mLPTUYYpA7mkoRDkV&#10;JzU2CHG0rUH8XLzZWUlFPXcXe/jxcbifG/OkI22/DQqSo9BdnInKhDAk0dLGezvDZMtGbNq8Se2o&#10;MaZttSOI7m4uarWOLLmTJgNs7vx9mc5w0JoxMlmofZC+yYQjxRd+Cd5wou20JJCWBNKa2dGev+sa&#10;wBwb4QLXICpxsAaRyewIsvwRlOcNn3w3uCQ5QBfPzJtCUWBc80mk5c7zQUC+BzySNHAKt4JHAtU8&#10;xxvhfD2CLSTXHZ4J/O/yM+H9ao4NY7RC9x8exdpSK4HMQs++euye3o++lSVa1iWMzU5hz9Be7O7b&#10;pRSypiARRQSyUOwqFVAP4RMY7QihWFUrlD1uJZHmqEnTYfFALUb31CMhLlRtw3oClsVjoCwcNPrX&#10;noAmB4g6yc4PnbpKbVbJljKoI0vj9PV4ZIRWRmC9FYiOHlIxwBcad2810iq1dXSu+hN95ehsXx/m&#10;22wf9Lcm48raLrx7n/bu4Szef0CL94DqcY8338N5ZsbX8cMPUsFcf97k3//67/jtv7+N02t70Nha&#10;jprWCuRXZiImPZQWxA0B8VpkVHigoi0K+dXJyKyjShLIkuZ8bMuMRSJvHDm9yt1NC3sHS5iZ0Vpv&#10;fRobN+mBTIwIwCtnZrE00Ijxjiqs7ueNOtyBxb2tmGG+m+ltxCHmrTWqylnaxXNUpbOTvKFHOjC3&#10;uwrD9XkYY1vfW08FG8fnVMWv7i+zreJzKuan1xbwMRXy/fP8/6OavnxkHx4u0n6Od+DccLMC8ZlD&#10;/XhhbQgvHxvB66fH8er6EK4N1eJYVwlOEdxTexux2F6CESrz3uJU7C1MxIHybTjUuB1ruyqw3lOD&#10;9b46rBKuFba13nocofKt9tVjfbCV/627aVl7lEKeVNa1D8cI7OqeZiz1NRLIKuxrKkI9I1E6rWCE&#10;DOz4uUDOf5F5SV8qZRDVURRSHrs6MQoxzw4UZ6A2NRLb/F0Q7aFVdnXLVtniZggjAmluRduo06qS&#10;Hs7MkbLGVavVwi/ADZ5+GpX3POXcSLo+D97XXnFUtwgqpJclVdISLgpCZ/jwZ76pXlQ8LwJEoGO0&#10;8CVw/ike8Ix3gluCI1xiHeEcSSipdrpIe3gnuiI42xehOf7wT/OET4ozgrLdEbXdD2GMcYF8HpDC&#10;+zPOHjrC6hpqjQ2T62N49NJprK+0ob8/C7376tAzN4KBI8sYZRs/NEkgB9C1uwMtjRWooV0qUZZV&#10;7CoVUtTwn01glGpzlvoWrbe1VSlaLI3uwOLETuRkJcDWSUvACJbMERKcfw7k8LktrzL9Ia8JbALe&#10;k5FVabKCR54/mYdUf+sizVO9h37u0gta/p2ji465jR+ehw4RYTr0N4fj4lwxTk+V4tx8PV68PIgP&#10;H83iA7Z3n0BJxfz5ty/h7wRSr5C/Vznyh7/8BB++cQG7u8pRXrsd2aWpiEwLhD+/QN9oJyTmeSGt&#10;hAG/PB5ZZUnIoHJlFyQhKyse4WF+cHC0VMvmDAw3wsh4MwwNNmHz5qcUkCmRgbi7OoYLzGUvU5Xe&#10;vbaIj26t4cuHp/DNi7Sxr13Hz9+8gZ/S0n718ISa8nif9vO9C5N4+fgwbhOuSwc7cYWq9fzREXxC&#10;i/r1g1UCyXx5jzlTBn6u8n3PTuC1o8N44fAePMu/uTPTheuTu9To6wtrg3iV7/XqsWHcn+3EdE0G&#10;pmhjT+5jp7C7FhVpMUgI8ESErJ/11CGa+S2NN3VhsCu60yMwU52Jw00FWGktxkpbKZY7yrG2ewfB&#10;JJx7m2lPO7E+1Km2ZwmQp2SJHXPpkaE2rLLjkeWA4x2VaKcjyKFljQqW/ZK0eoTPg4oYzMeR/ryZ&#10;qZqBrsyR9pYoigrEbt5P9fxvyw5lHnOxw6anf4ytBNLAwACGJsYwMZMVPvpDjGShgM5Fqt4Ral83&#10;+IfRThK2gER3+Cd7UNWcoQ12hJ2vDWy9ZIuUnTroNTjHD6FFQeqULJ9tHqqwsluck9o2pf4mxAaO&#10;YdZwJohO4fZwZG50CLRUJ295Jriq9whM96JF9UVSfRgSd4QgjPdLMDNnyDZ9lXP/NHYEBHPD7LFx&#10;PP/yGRxdbUd/Xxa6B2vQPbMP/WtUR9mFPX8Q/Xt70NbejIYdpajNTUQZb0LJkAq+aBvVpAarulIV&#10;SwlhqQJSNitbojzJEYeGSrE6vQvb85Jgq5FiV25q4beDzDe6EEIB0fXxtIZsn+LrT+Yb5bUnC8nV&#10;YvLHaikw6sHVwygDRApKwihHFGj4XA4e9aXN6d+Zjjsn6vDKlV24f7INZ6YqcG2lFW/eHsW798Zp&#10;WdnujtG2juKnXzzAD3//HVVSgPwd22/4/Df4/o/f4PK5MdTSImYTuJBkP/jE6BAU54mEbD8k0Lrk&#10;lkSjgLY+IyMSBfnRyEiPYg9tr7ZYGRptgokJrRTBlMdbtuiBlBHMNy9TyZ45jq8frevbw2P412eP&#10;4ifP8jEt6AcXD1K1CNLCbjw7340XDw/gdSr2O8f34e2TI3j7zBjz4QTevzCFT67N0arSut5bIZgC&#10;5RF8TMv6LhXydVFI2Sa20IcbB2lRJzsJ5wBeXt9HGPfhwcwuLDTm4sL+Fqz11yEv2hfp4b7IiA2H&#10;PbO3HXOZjZkpnGxpv7R2CGAWywvxQB+hnC1NxkLlNhxmNDncXISVXZVYJ5BHCdyx/V3Ktp4Zkw3N&#10;fcq2njhAQGlpjw51YHmgBZNUye4q5u6kcMQ8BlJqubrTsob5uCCVNlasuwApK5kkO7YmR6IpNRo5&#10;kb5wd7DApo1PEcatMDIyhoGJKaE0g4WVjcqSqriWE5WMHbVU6AuM8IRHKDNftCv8EzxpVT3hEupC&#10;GG3g4COrazTwTiYsmX4ILw5VJ2T5pLnDJYGKSBjlCHX7YFvY+FnA2scUDgTRSQou+1pCI9XIg/nv&#10;Sm5MdEZIlgcS64KR2ipnQgYhPNcLUXl+iC8ORnxROCKy/eEb54wN00dG8BKBPL7WhYG+XOzqq8DO&#10;sV70LM1ibH2JCjmO3b27UN9Yi/qKYtSzx6+MdWOGfKyK0f9fhRRQLVDO18tjbPUqGWuH6f5CnGYG&#10;qWdwt3KwUqt1nlQq18P4pMl6Vmc1PSJAykoegc5WtlQJmGyiogKpgCwwPllYrkp/yHtKpXM2rSy/&#10;0zoiPy8GL90dx08/OoKv31jEO88M48pSLU5MlBPO3YRyGG/eGsYb14fxyrUh/OtHd/CP739DlWSO&#10;/Buvf/tPZV3/54df47svHuHwoV1oas1BTdM2fi7bkJEbhrAUVyRmeaOiKhHV1alobt6G3t3bkcd/&#10;295Rdm/IyKqhGl3VVwXYjK1bnlZAVuam4JtnT+CzO6vMgPP49NYhfM726eVxPJhuwZGdBZhqyMEq&#10;7elh3uSzYhM7K3B2oAZ3xlrwwnwPXj0yiLdPj+K9c+P45Oo0vrx9CN88WMG3jCNf3z9C1ZxnJpzG&#10;a8cPKCAfHOomkDvxYKEfzy3vwUure/HcQg9O91aqBQRrO0tREuWD9upixAf7IMydbsPBhhA6wE/n&#10;iMgAb+QlRsBXFr5bGiHV3RFNiUHYmxuNg2W0svX5tLilWOmqpm1tUqt1Tks5EN5b0k6OdhPQTpwk&#10;kOsE8nB/C+33Dgw2bEdZWrRa2yobmT1cZbpDi0gfndpulkAr66VjDtTaIjfUGw2Etzk9DpnhPrC3&#10;NMbmTRuVXTUwNn08BmEOc0uZ/3WAHDbkTMvqRIfmwccBwbSbwU7wIoSBMR6ITg1ASLwvnP0cofG2&#10;g0uQBp4xVFFaVTm2LjDTB66E0TmC1jSU9jdcA0debaimFq5GsPI0VZXrZDOyc6AdXKXcI2H0StUh&#10;NFfUMQrRVQGEWmqzahGU6onIPH9EUYGjMgg9O4QNM6tDeOWVszi13o29/blo6y5F0z7mRdmCtXwI&#10;w1MHsJN2ta6hBg0VRWjOiEc1c5PkxrLHCikwyvPSKGZIAlgcZa5AFSDlZ8UxNpgaKMTN8xMY3tNI&#10;1ZLBGQdCJYWpxHb+H/spsMm6VllIzqtaWieLBEQNeZVtVk+U8UlTiwYEVFFOvqf+NS84ubrwi7BG&#10;HSH55qMT+P1/3Mdvf3Yb332wjucv9GB9tBgXFpi7rg4qGF+7tg8vXtmLL96/hh++/w/8g7b1r3/+&#10;Of72p5/w+W/4/Lf4468/wdsvrOPiiW5cO9eLc+udaG6IQ0icBml5wehoz8DovkIcmqzE/GQ9CvPj&#10;1EoTGVGVEhtSQU32OIpSPlHITlrgb6mK716aVO2Di+N4bZUWj7DvyYtGqazzDPKiUvkhPzaUahCA&#10;rDBvVCWEYG9RAs7v2YHnqJqvH92HDy5N4bObs/jm3gK+pW399tExXo/ytQU1HfLGyTG8uLoPz8x1&#10;4/bMbmVX7y/Qsi4N4N7kTlwZacJMVQoqwt0wN9CK568cRTbzr5uVMXw0NgimfQwjIHnxEWgvSENp&#10;bBBymIEzQ/xQFh+OflrOGarj4S6qIxX2NLPw+ckB3F2bxNW5fTgz2qsU8sxED05RIU8RymP7O7HM&#10;jLzQU4uJ9jK0bE9BJl1DgKczvKmQoo7pVMZYfzdVK0gWCYR7OCE/xAcNieFoy0lCWpgvLPmZbt2y&#10;kfl8E7YSSDUYaG4JU0tLWNjKpmZnSOFpLTtpV1epteMJ7xBXuIfqEBDtjphEH0Qn+MCdudGW+VEj&#10;y97CneBDlZQmINr7W8HRi8B5UkEJrCMtrqW7KcycDWDhbgJrQmlHxdSF2TNnOsE71R0eSTLK6qoU&#10;NrTQD9oIgdacf28DdyqoX4IGoUnuiIzzwIZDRw7gtdcv4vzJfgz2Z6NlVyHqB3ei6eB+9M5PYc/B&#10;Eezq7aIiNKCpsgSt6fHYQYWUEo9q8IYAlkZLltTnybIYAsnnJTHWqIgVOytAWmNuqATPM8+cWDuA&#10;0BBPtXxND6QsCni8FE4BRpV8fNXXbWWTFTt8/GSblWoej1WRr8scpiwakLKQZg4aBbU6KcuNWdPR&#10;DkU5YfjiwxP4yx9fxZ9+9xJ+9fVFvHt/HGenq6iSFXj2fC9ep0K+dn0/XiKQn797iar4K1pWKuSf&#10;f4bf/PIt/t3n+Ptffo4//vZTfPjqKVw72YnbF3tw/+oQRvbkIpbhPqMgFL29OZifqcDyXD0WZppR&#10;mJcAZ/bOttZ0BWb/W6ZDRlmlevmGf9mAwfZyfPnMEt6iHX7n3AG8fmQ3VqsT0JkahFRmtRAqQkPZ&#10;djSW5iGG9juGN5LG2gwutubwszdFY1IArhGkl6lyYks/v6EH8l8fCpBH2Y6raZCPrh7C66cI5Mp+&#10;gtiHWzOEcrob9w/14KWVvXiRSrlYn42qQC0Gi1Lx7NGDeO3iIpaY+aJ83BDk4oCkQC+UpsagqzQb&#10;Q1X5mG6vxnJvI1Z6GqmELVjf28bcuRMXxrtxfYYgLgzpt3bxva4xI5+hVT030cfWjbOjBJJQnhju&#10;xNpgGw73NWB6Zzm6itOxnaCFMzP6umlV1bys6ABky+grO6ZIPw92SP7Yzk6gKSkGHXLke6A7TAwl&#10;ChixySJxc8JooZqZlRXMbGxhr3GAh4csLpeVOlrIWSh+cnBwtAd8o5j1InS8utDG0g2EUtn42DfG&#10;DQEpXvBL9IBzEPOhjzW0tLQad2vYeVrDxsNKX8HOVTYaW8DG3Qy2PuZwinSAq+TMJGbDWCdoA63V&#10;keqBzIvaUP6du7HayKwNoPWPpWLy93xiddiweHwcr791DRfP7FNrWZs68tHAD6dxfD+65yYxcHAU&#10;uwd2o4VANlMhW9NiURvrTghFGWXaw0IN4CgoVY6kReXjshhLPZBUR4FzZm8xXnv+FG5dXkRaajgB&#10;slaK9qTI1ZPdG3JVm5d5lUwpNtWSuVFW7DzJj3o4fRSY8tzIylrNST4tvaKlNX/PRcHr7E77SouS&#10;HO+Nt15ewl/+8Br++sc38J//egMfPT+D68tNODpahjvHd+P1m6N4lSr54pVBfPL2BXz/11/iv3/4&#10;I63rr/EfP38Z//blbfz652/g3797GS/cm8PcaD6Ozu/ALcK8vy8b6bQz27J8sXNXGsapvIcmazBP&#10;u1nKPCnlNXS0elaW+nWsso/Pikq51WATfvTjDRhqr8Dnd5bwxina5vUeXOnLx560ICRorZGotVH1&#10;Tl+6dQ6z+zoR7GwLf77uw9djqByhVKxMPx1m63Px2rEDasH55zcO4eu7YlmXlfKKHf7y7hF8eHkO&#10;b54epz0dxoP5Pbg3T2DmevFocS/eOT2BZ5gfu1KCsMQO4tL4blyf6MLNmV7cW5/EymA7DjSVYmZn&#10;Ndb6GnGCinZpdDduTg/g2sFewj2AO4cGcWtuD65P9/HvBnBrlu3QXtxmuz7dj4sE8cLkIM4f7Md5&#10;qVIw1slGKysqOdiK5T5ZdF6BvopMVKRFIT7EG6FUwoRgLxTEBaNsW5TKkcXJUYxB4cgP9kVbWgLa&#10;clMR4umErVRGI2Mj2lXmRzMzlSGNTE1hbm0NCzs72DjIlIe+8LScE6JKe9C2BsT5wC+GeZKZ0SNS&#10;znV0R8A2XwSlBcA33kMN3PlFOMPDTxaLW/PetIItm6WrOcXCCt7+VNsQN76XC5w8bGDlaqLypDac&#10;3zthc43WUBGZLwNp+SPlsUBsTNExgaO3JVyjtPBM0qlBoQ2H+SW+8c4NXD4/gqE9OWjuyEPjUBua&#10;xocVkP0TBJIK2dJci0b20i1p8aiL9SKEMsUhAzf6Jo/LHz8uo2Utj2aOpFqWE0oBcqw7Dy/zxnh0&#10;dw0lhYkwsZAiQ/ojAv4JpNhTBaK7Kp4sy9sMLCz1hZNNzVSNna3/5+gAKYwsUyaGzAhbzPR1dzYT&#10;SDnzQxTShbBrdFqEBulw78YY/vL7lwnkW/j1T27io+dmcHW5BfNDZTi3uBPPXRpmG8L9C3vwwWun&#10;8be//oIW9U/4x99/h//61Vv45M01fPjKUXz08lHcONqGyc5YLA/m4OTcDgzvzkJKihsi47UoKglC&#10;a3siJscqCGQT8rMiVYlGjR07CgJpaa4vbixlObYabsa//GgD9nVU4ou7VMgzI3h5eTeOteehNSkE&#10;dUmhmN6Rhau8ee8dncatU0uozEhACKGMdHNABlWhINIPuwtTMd9agjuz3WqK47MbC/jyDi3r/WU1&#10;MKSAfEYP5FunD+J5KuSjxUECKVDuxfOrI3jn7CTuMVc+IqzvstN888ICXj468c/Jfyn1cY3t+mQP&#10;7vD5o8Uhtn24N7cXt6ZkxFbg3qN2kNyf5+coP5NGdby3uF8PJRXy0tQAzk+IbRUg9e3syE4C3kzQ&#10;63GosxJDNTmoy45DaqSvKsy1LcwH5YlhqMuIQVFSGMqSorBd6umEB6CvMBONWcnwZCzYvHkjjIwM&#10;lEIaEkYD3jOGbGbssK3s7Nmk0oB+PauHl4s6gMg/lOpIGOUMEE/aU5n+8JfMmOmH4MwgwukGtwBa&#10;Vyqjh68NPIMIJZXS3tuGQJrBnioZEOKO+NgAxEb78301vCdNYK9O2LKDMwF0jeL3Txjt/KR+jpT4&#10;EEU1hg2bHCArudOV8GqoohuWjgzirbev4+pFZsY9+WjZmYsmAtk4MYyuuQn0EszO7p1obahGU1kB&#10;mtITqJDMC6S5RA3eCIRURoGPjxWI6srnyrbaUjGtMdyZg5eZZ1597gTaGwvUWk5LWjmxpkoZH4Mp&#10;Ux7mdg4EzIyKZ4SN/HA304ZsZq+3kR/yRqmzIwWvqJhyUI/AKwvWjdgLyqofQ2tbBbNMe7iISjIr&#10;eHk44jQz8h9+9wK+/+P7+O13d/Heg0mcnWtlR1GK5fFmXD85hFunh3DjZB/efn4df/vzT/GPf+iB&#10;/NOv38U7j8ZxZbUe12YqcbYjGXOZLjhUFoqFXeloLgpBEPOFLDQPj3NAUVkY7eoOrC92oCg3Ch6u&#10;DnC0s4UcuCr1VC3lBGVzQ1V/VRTyQGcVvry/gnfOj+KV9QEqSQeuz9EOH5ZF3ztxen+bqnUjSnVh&#10;dhDjLeUYrivAXDv/27t24MxQE25OtOMBs6AaYb0tiwKW8A3f81/Fsj53Cl88s46Pry3htRMH8ejw&#10;fjwkLA+XeGV7dnmEyjmJV47LaO1BvHWcnfSxUby2fgCvHOX16BhePjKirO6Ly/vw7MJePBD4COYt&#10;ZsFbBPUuQb1PRXxAgB8QwPuPm/7xPlrXfbgxN4hLk1RJ/o0U1Do/TjAPdOEMc+aJvU04xsy51FWF&#10;kXreZ3mJyGBnkxrkibwof1SlRKAhLRpNmXHICPZBbkgQduamYW9ZLopjQ+DkYI3NW7bAWOyqNDom&#10;Q3NzNahjwvtFD6QD7Bw1zJJOqohYgL8HQkK94R3qCmdfe7gF8TsUhYx3gXcyLWSSBzwinNTufp0f&#10;YYx0hD+VLDiTfxPvqqZGbNwtVBFmWWgeGCDFuuzgIPsmmT+d/B3UqVtOwXYKOmtvKqq31N2xgTXV&#10;0dKF94HOhGCawYnAC6gbFo/sxdsE8ublMQzv5QfRnommwWbUjw2ia2Yc/eP70L27Fe11FWgqL0Ad&#10;e6PKpGCUxmiURS2lNRUYVVPqSAtLO1smlQJi2KiQkjVHdmXj9edP4N3XL2F0XzPs7M1hYW9LoPTb&#10;ptQuDzZRPCN6frWGVT5QfpiGVD1D9nKyqseAOVGaHki9zRUA1aICNlM2WVigeQykzpWZwckO06M1&#10;+O2vHuIf//U+fv+zh3jn4QyOTjSyoyjG4bEmXD3KHvzYHlxd78Qr9xfxlz/9G34gkD/88Dv88T/e&#10;xLsPR7E+nIuF+jjMJrhjKsQRA9E6VLD3i+MX5UW7IyHdK9QGheVhOLHSjCNzHagpT4OL1gqODnJK&#10;sH6Hh5xhYUkg5RTlTZt+hNmBOirYCj4kTO9fncMHN5aomCt49+Ik3rk0g3euLOK9q6t4+eQkHhCK&#10;B4f3UZF6cW1sF27QVj6SSf2VQbxzYQYfX58nkIfVCp1v7h2mbV1nljzJ9z+KD/g+rxw7iOeWDygg&#10;Hx0eIYwH+HyEdnkGr52awKvHR/HC8iCeY8Z8lnb2wVwfHsyy8fF95s07B/lvjrbj6nAbLu9vxZUD&#10;O3FrUkqDUGkJuqjtcyvyviPq/WUD9D3CeG9hGDdnh3Bxkgo51otzB5glaXmlBOXZkV04wXtuva8W&#10;S+ycDjTQiRUkIYe5sSAmAPXpkWikOrZnxKIjNxnVdGnthHGwgvdrSjRyIwJgy45OllYaGMqUB1XS&#10;2EQppAApedLC1o7NAdYOVCtn/TJGOWI9MsRXFbvSuNnAxYcAqQ3FtJthNnAOtYWO6iinZ7mFy0IA&#10;d4RkeCOO3294fgC0/L7tmRvdfR3h7qmBm4cDvLyknIcjnDz5d74O0BJ0G4Jo62VOe8p/w8+e/46d&#10;ypwWzsawdqHKupmrCgNunnYC5ADefucKbl0bVaODzW2ZaBhoQO3oXvTOHcSBqWEM9rWho74UjfwA&#10;dhSkoGRbiKqTUyyDOjEEUKBUSilwylWAdCCM0qiQtLMjHel484UT+OT9u1g7PAQ5dtzMmtKt06mt&#10;WDJ3+M/6N4+3UwlkUqXOivBJjpSfSZMpEf3AjX5gR4okm7H3kwN7BEhzfugyneJKIF3c2Psxv9VX&#10;JOKz947izz9/Fr/5+jreuD+B6b3lGOkswvp0K64e6cbVlQ5cZq584dYk/vT7b/H3f/xZzUf+/pev&#10;4JXbBHKsBpPthThYmY0D+XGoZY+ayp4tOJhfRghVkDnBLdgWNQ2xOL3ajoXJNlQUJ8PBzgyyl0/r&#10;ZEsgaVllk7KZALkRJkZP4+jYTgXgR7Lm9NZhNbH/8bVD+OjKjGofX5nGx5dn8OGlabWM7bnDe3CX&#10;9lRKctw82EkLuRvPr43gg6tL+Pz2ihrA+eLOCr66u4yv7x0hlMeZUdcJ+AJePTGtIHwC5ItHxgkk&#10;8/PxKbx9npb2nICp3xv5ClXxOX5XD0QRF+Tf7MOdqW4CuFtB+MxsPxV2HyE8oN7npfVxXkfx0pEx&#10;vLA6pt7/mfl9qt2d249rU0O4NEEgR/twfqQHFw7sZqNCytK6vS04IpZ1ZxkGq3PQQoXMjwtC1bYI&#10;7KnMRH9xOtpSwtGYHEFLW4yB8lx05CShMSkS2WH+MDbcgs0GtKoEUiyrmoNkhy47g4zYqZvJdjsb&#10;WQ6ngZ1Wq/ZI+ni4IjrYD/4+OjhoLODizozpSesoRaioiE7+VEY250Bbdd6Hb7w7ghNlYbg/QrO8&#10;oA3hd+prhcBgV94D7ghlHo0M86MVlqMsbOHq5QAnL1tYUQntqabeQc4ICnWHf4AzVZf3gs6USmnG&#10;6GUJP0Idyiy6YXalFa++eQS3bg5hYa4C/QPb0TZUhwZ+aINLM5haGMPIUDt2NRSjsTQbVfkJKEwL&#10;wvYEAvnEqhLC8lj9CGsZbaoM5JTJHGSsHcrjBEhr7GvPwpsvncGXnz6PK/ziQ4JcaSVMCJtGDdzI&#10;3KK9Oy0r4ZTVOKqmDtVTrKxMfTwZXRUA1VYtAqzh78uGZVk0IDbXnNlSwJQ9krIKyMXThx8yr7St&#10;4cyRy7M78NU7R/DFq4dwcaUOg+3pmB4owdmFFlxaasK52SqcmS7Fs5eH8efffYV//Pef8N8//Bq/&#10;/u5Z3Lt8ECdXRnFkcRTL8wdwoLseVUm+SAh2YIZwhEuA5AoL+EbaY2dHEk4sd2BpthNF+fGwtzVR&#10;O991Ojuqo5Eq52hpbkAgn4aNpQFtaA8+vbWAj64fwic3Zd3pPBuBvKxfDP7GiRHCMYhnl/oIwW5C&#10;uIt5rhN3qYzPrQ3jlRPjhG0On92SVTmrfK9lfEaV/Jxwf8nM/uW9o3zfIwSOuZDgPSQoDxdFwQjS&#10;moBEAI8fxNvn5vDuhUO0zjN46yzhPzVJ5ZzA6yeonFJzh+1lQvfyUf311ePyM1lsMIHX+PcvH2Vb&#10;n1DthdVx9f735gnloRHcJpBXJvbi4oE+XBrtJ5S0rVTG88M7abnbcHygCau9OzDbXoI9ZZlq50lx&#10;QjDaqZSjDfnoK81AeZgnOrZFY7qlCj3FWWjJTEA7oYzzccXTmzfpgZQVOjKoQ3U0IpCybtrYworN&#10;BqaE0sqOnbUTFZFAylxkeIA3oaRKujlSOa1UnVWdN0Giirn62lH97KDxJZRUQ7dQAsv86BVKxaR6&#10;OvgSYv48MtQT8ZH+SIzzxzbZ4xjjDVeqpbevM7z9NWqtrLOPLYLDPBAR7oMwya2E054W1ZI50t7L&#10;DN4+9gjyk8rlM0W4+2gYV2/14OTpOhw+XIOx+Rb0M8NMH5vCAm/CA/vasIu+vqU0Xa1lLU4PwfZE&#10;HYoeQ6gGb9gq+LxURlZj+ZyPZZS1gkDKiOze1iy89sIZfPP5S3h4ex3J8UEwkcEN5ki1MudxlhTY&#10;BMAnRawUfKKgBFbq7VhqtKpkpBmVU6kkf09GWmW7lSWVUc6gFCBtqKRyNJ3Owx06Fx18vXWYnajC&#10;FwTyJ1TKq+uNmO7LxPGDlbi02IBzc9VUqjysH8jB/fN9zI0fEMZf4R9/+hIfvLhOxRvBsdVpHD8y&#10;h/X1Wewf7EBJXhTCmTm8ZZKYgV8qUofHazHQk47zx/uwutiHgqxY5kdzuPMLlzKHVpbGcLBnprGU&#10;3nwTHGxMcGNxAJ/emMWHV2eV5fyUUH52cxEfUSVl7vCts1N47SSB4I3/Cm3r66dn8ebZQ3x9lo8J&#10;LSH67CaV8daKun5y4zDfY0m1L5RiHsH7V5apfgt4USqQHx6llRQFEyUTIMWqHsQbZ2RB+QLeuzSP&#10;dy7y/flcsuUb/LdfZ4589Zj8HuEjhK+dnFI1eN7g9XXmUgFTVPY1NlHHZ/lvPOS/cW9hFHcI5K2Z&#10;fbg+OUgg+6mKfbSs3cyOu6iObThFdTxKu7rSXYXptmLsLc9AW048iuND0F2yDeNN2zFQwXuP9nU/&#10;lXKiZjt2b89Q9rUlOxEedB8C5FZDvUKqkVYZYX1sV43NLWBiaQMzOi8LAmnNe8TBScuOWocg2tYY&#10;2tbwQHdVE0cKHrt62BImR/j6OcDTz5GWldZVlFJynosp7a0ZHGkzBSidtx2CmB9jYnyRkReE5s50&#10;1LanITzaHYFBbggM0T0G24HP+e8FyWCSE/yCtNAyT8qCAlsvUzV66+pjgw0de+Jw9FwDTlxsxLHT&#10;1ThyshbLp5owd7wTq2f2YYnZZHhPPXZVZ6GzKgfN/EDKMyOokDqU0I6WEjyBr1xByLyogCSovJbH&#10;/S+QPbWJeOHeOr765Dm88ug0Sqi0UoVND6QblVGAZJakbZX5SdmULOBJlTqpUC41W7fwg91kaoKn&#10;JV9aWilARTVl1Y6oo6ik1H2VUVgbZ9oGL1pWT2ZJKq0LYdi/pwS/+voqfveT23j/2QmcpyM4P1+F&#10;iws1OH+oCmuEcWkoHZdWm/H1exfw889u44ULYzjYW479A+2EsAv7hnZiYE8L6uvzEZfoxezoAFeq&#10;pAxfO/CDDQq3wa72ZFw6NYDpsVbkZ8VB62AJN3fZte6oMqS5hSGsCaSxEYG0NsXV+T58fHWaGW9G&#10;7dYQ2/nlnTUCJmonoK0RrCMKrM9urOGjq4f10BDE9y4t4eNb/NndY1TINUIo61YXaXmpuKrx59dX&#10;8N7lw3j97AJeODJJmzmB+4cPUiknmPcmFKQvH9ND9ubZOSrpPN46TyCpmG8SytdPCnAH+XP+jlLN&#10;abx1WqZQZlX2FCjfPEmrSzv8Mt/r+eUxPKCLeObQAdyeHcb16UHCuBdXxwcUkOdHduOctP27cHqw&#10;BSf2NOFITw2Wuyox1VKEPeXpqEuLQvW2KAztyFFA7q3IxN6SDByoyMYgr/2lOYSS92JSFMyNaVe3&#10;bMVWIxO9XX28UseQ94uhglKAtIWpFWMSgRQXZSPjDM7OzHyuiAj2QmiAi9rn6CEFkGknfZj1/AM1&#10;8GHzCHSAPztdHzkCnZlPDtnxIVRSXU4KJPsEOiEuww+5VUFo609DR28W0rL8ERzqCr9AZ7h7y/tS&#10;WQmmB8FTJytH8n1l3aufubLGrkF26tzIDbUdIZhZKsLMcgGWj5Vi/SyV4sIOHLvQjOPnOnFovhWD&#10;PcXoqtyG3pp87KzIRWVWNArjXVGibCkBjHsMpXr+uMXZK7sqUBZHW2NXeRQeXGfG+egh3nnlClrq&#10;t9PXm6mMKECpqnKyKICqJ6/JgM5GExlZFQAZ2NUIq749bUI7YmdHm+umpj4EZCutk4JSYJQBHzky&#10;XY5B13l58gOU3R5aZGcEUe1W8Ltvb+HLlxdw7RBBpE29tFSjoDw6Voj5wXQcGS/ClaV2nD7QwJsj&#10;FQMdOzA1sR+DA12oritAWl44wmLZ8/lbEUZbuAQ7qoxg52ECrwAr7KiKwemV3RjcXYH0pBA4OzFb&#10;EkgnZ+YJAihFryzNt8DMZBNsLYxwbrKLWVGAnNWr2p1VNW/4JXPfZ4Twq2eOMw/Sat9eo/qtUEmX&#10;8MHlJcK2yp8fxxfPnMCnd47jYwUrlfUK29UFvp+0w/iQv/fWhSW8dHwWj1YncY9ASntAIJ9dnmD+&#10;PIiXjk7SkgqUVEVCKeC9flr/WAB845QoIp+fYc48S2DPsBHKt9TzOQI7g5cJ+3NLo3h2fhT3pwjj&#10;wX3MmvsJ4h7a1QFcIZDnh5kbR7oI407C2EoYKQT99VjrrsbhXeU42LideTEVtcnh6CxMxQE6s/GG&#10;AgwTzKmmEozVFWKkpgj72fqZI7eF+mDzxh9hy9bN2GJorGzrFkMjtVLHSFbqEEYFpFhWAmlqY0+l&#10;tKeTcoKDsw5yVohUsggJZKdNdXTzsoFvgCP8gxzgy47WJ8ABXv52CAnTIiREaudYwdvTDmHMjGEh&#10;HkpVpQpAQpYvkvM8kZ7ni/yiYGzLojWNdIWHjxxRL+UfLfjelgpIvxB7ZlEnBKU4w5+Oypf51CPQ&#10;EY7u5thQ3x6F+RX2Tsd34Pj5OqplNY4TyNWT5Vg5WoWZmUoMdGWja0c6+vjBdNcUYEdODBXSDcUE&#10;7okSimUVZayQx/HMjvH2Sh3leSlzZTv/I+9cnMVnBPKjt+9ghL2irYOFUkGBUGrqSJNVOqKOatMy&#10;e7itzAAyzSET/qKSqnaOPbMAbajU21HVB6iEAuWTLPokXwqQzo+BdHVzRQBD88nlTvz0w9P4/OV5&#10;XFuqY36rxpXD9bjKdmq6HAvDeTi0rxCLQ7WY6W/G1MAuHJ4Zx8ljhzE/M0Ig8xHGcO/iz57Nzwxu&#10;wVQ+9qC2tDFOBNSDz9Mz/TC+vwIDvMFSYvxpl10Y5KmmXrTcBFJU0ooqaW6ymW0rVgeb8NGlKbzP&#10;zCiLwAXIr545hm/uE8R7bATuC9r8z2/LErh1Qrmmrp8Rwi/unaQ6nsSnBPN9wvf+pUOEcJHQLqpB&#10;nPcvL+PdyysE7BDVcRoPV6dwd3ECdxbGcW9xXKnksytUtbUJZV0lB75GAF+nMr51TlR4kcAdIoh6&#10;m/w2ba+0N8/wNaWShFfBSJWV9+F7Ppg7gLsEUYC8MbEPlw8M4Crz45XxflyiVT0/3IWz+9uZGxtw&#10;rK8Ox/vqcYRALu0qI5AF6C1OQWN6DAarsjFKICeokAfZplpKMdlSgfGWSnXA7J7KfIR7OmHj0wIk&#10;FVJgZIbcTCA3GxnDyMKa2dFSAWlsbq1sqyiluQDJiGPPjtvZRasOkY0I9YYn4RF1lHP/BUZvguPm&#10;xewvBY959WGudKM6ujNr+nhSNamSblLFnLY1JIZKG+NCVdQiMtYF0cmu8A/RMKZY8u/N4c37wi2Q&#10;dph51E92kURRJZMcEZZCsOPcaY2p2jpTbOgc2IaT5zpw5mIbzl1uwonzVVg8mo/ppQxMLeRgZDQP&#10;fQJkXSYGWrajl1ZtR14s8hPcURhnh1KqY5mypsyQqgmgBJGgVqrXZYDHEi0FAbhxdhqffvQcPvvw&#10;EZbn9jBXicXUK50qeiU1dgikrEeVxeeidtJkOZwabdU4qVFWOze9xZUldVL5/MnxApI7pdarVvZD&#10;Mo9qCKzkUVlC50YopVz9ruZMvPfcDD5+YQY31hpxgdnxEsE8v1CH9ckKTO3JR19LOgZlEffIAOZH&#10;h7A2M4H1w1MYH+lGYXEiAsI0cPMxg2uAJRWSNsZb8qMlXBj8nWk74pM80NKQgtbaHMRF+OqPiPPz&#10;gh+hlFKPcjyAWFYLqqSh4dOY3FWBTy4zv12Y0gNJJVRAPjjJdppQnuLzU1RNwneHcD5z8nE7jS/v&#10;naYyrhPAFcJH5VSqyBx4eQHvEqa3LxzGm+cP49WTh/Di0VkCOY27SwdxZ36M2W6UGY/2klA+YOZ7&#10;dmVMjZaKfRV1lEEgyZ1viCLKlRCq/MqrQCjt1WNTeJkK+zLf40XC+EjUcW4Ez9Cq3p4axtVRgjhG&#10;u3pwLy6P9eECFVLUUQZylDoSyPUeCsDuKiy0l+JgQz56ilKwa3syhmvz1IDOREshZtorMN1eSfta&#10;gYNtOzDeXIHuoiy4WtM9bXyKlpUKSdsqQMpG9y0CpLkllZEdOa/6Na22CkpTazs1uCNVzbVOcnwf&#10;YSKQPn5aVXnc2Z0dqxzgKgvEvWgldVKdzkKV73BwMIGT1hROLubQuFrA3lXypAW8AzRUWWfCrWXn&#10;6wjvQHvoqKbOtLh+fJ+QaGd21jbQ+RFuOYQnwAQuERbw5+tBYTp2BHJwjzU2dA+l4eTFdqyfasTC&#10;cimm5nKwfzQZg6OpGJqgb9+Xi927srGzPh29zbm8ZqJsu5wb70XbqkFJPBUw3hqVvFYSzop4UUV5&#10;ziubXMXONuX74/rZKXz+8XP4+rMXcJHZIyTIgxbCij2DHJRDIAmRlHsUmARMmd7QT3PIXkgXZW31&#10;1efc1aCNWkYng0CE0IkQKhAFSiqkk6gkAZdRWCf+vhsV0s3dFWlJ/riw0oY3nxnDjSPNOD1ThVOz&#10;tTg8VoGR3lzsqklCWU4kGqtzMbO3F0dG92NxXx/Gehqxm1aqirlgm4c5Ar1MGPQtqYqE0NcWTuz5&#10;rFwN4BXiiBTmiR2VSSjdnoSwUC81CS3HjIeF+UGrsSGMxrC2MqBt3QqDrU+hvzYfn12axbtnJvHp&#10;tUVmQWZIAvn1g1P45tFZfPPwnGpf3T+DL6XxsbTPCeNnd09RHdeVNRUgPySM719epLIRpvNLeOMc&#10;YTy9iJeOzeO5IwRyZUYBKSp5a24Ut5nz7hLMZ5j5HtJuPmL+e35tXOVBUcQ3RAVpT99ge/X0IXWk&#10;wKuiiOtTeElUUWBkDn2JFvi5+XHCeAD3Z5kfZw7g+sSQXh3H9+LSaB8ujvTi/L5OnBlso11tw3Fa&#10;1SOEUQo7y2J0WeggG637SlLUVMdIXS5GarMxTht7SCqft1ZhT3UBDrbX4EBdMcqTI2GwZSM2bpKd&#10;M5v4WRJKpZTGMBAgxa4qIMW6WlIlZbG5KCWzpI0DLGylABYtqZszIkNoMcPopqh4jjoLVcTYVYCi&#10;Ijqr+q1WcJCzJNlcXNkRy9SIuyXsPc2h87FWo6m+vsyZzIrehNiVcOlUVXMbBNBByUi8F+8VT94n&#10;Lt4W0LBD1wZYwMnb6vG/RfX0tMWGxt0xmFwoxv6xDPT0x6OzOxI9exPQN5yG/pFMdPdnob01HQ21&#10;yWisS0XNjhRsL45jHvNFAf2v2NbSBCqhAlGyozSxrcyQYlsT7FBCtazP88O10xPMkI/wk69ewoNb&#10;60hJDIOJjSXBktOPmR8VbPpFAvoKdLLNSr8xWV8xQLKm2FrZzCyAuqrnMh/p7OHDHoZKSauqLCvf&#10;R8HInznxd1zVGkZXhNC29rUk4+bxXbi62owT0ztwdKoa04Pb0bojBvmpDOcpoQSzBLPdu7DINt5Y&#10;heGceIwHu+Kgmz16Xa2QSihdfKmK7P1c/GxooQ1h5mKAQFqXVFrWuh2pKNmeoIa4gwK9EOjvxRzi&#10;B2edPSyZG0UhzQnkpq0bUZUViw+ojlKE6uMr8/j0+jLzI4G8f5pQnlXtm0cX8fWjC/iKTQ/jWXxy&#10;9ww+vkMgaV0/vLpMEKmOl+fx3iUBcpEwLuG1M4fx0slFPH90Ho/W5nB/eRrPUO3vLh5UQN6cHcH1&#10;aWa92f1UyxFa2DE8t0rrenxKnePxKjPlK4RTLK+0V+XgnaOiitN4aYVQik1dGsNDQv1gbgz3Zqm6&#10;hPHOwWFcGx8kjIO4MroHZ4cExF04O9iJUwOtOLmnmepYT2WsVuq43FmJRTqFcSri8I4s7GcbJZAT&#10;DXk42CynPDdjsq0auwqS0ZaXjO7iDIR6aLDh6c2q5tJWgiibkrds5WNDfdPPRQqEVjA0lYXmMv2h&#10;t67GlvqFAhqtI9xleSUdTHgIVdKXNtaVSubGJscIMP/p+FyODNA6mUOrNefPCZKnnPXIn/O7FzX1&#10;8HWAHNzqKrVZ1UlZVsyn1lRLDaKiaGWZSf38aYV9bXg/mlIpreFFd6Ul0PauerWVwaINpTUB2N2X&#10;iKa2MNQ1BqO5PQztPdFo645Fc1cc6toSUN2UhPK6ZJTWpqC4OgV5ZUnIzglGHoOpypEJbASyjCop&#10;11KCKE2yZKUAyddqsr1x8eh+Zsjn8N3Xr+Nl9vwlVBBzGwvYSWVpUUgFoez0kN0d+q1YAqM6zUrg&#10;43O1OkfquCqA9VMlToRR5+nLnkaq2VEpxabyvVRzlU3KTmoPnBRqzs0KQV9bCtYO0qYudePkbDsf&#10;N2CkOw878kNRlBqE9pIs7GuoQl9ZAVozEtAdHYA5HyecYk951MUGQ86WSGNmdJeFAATS1s0E5s5b&#10;YOdlCr9IJ8Rt80F1JT+v/AREh3kjhFZVgAwLD2RP6KQvAWljChvmyM1bnkIa3//1U+MEchIfXZ7D&#10;x1cP44tbx2hTT+JrquDX9wnlQwL58BK+fHAJX/D5x7cI4a0T+IhAqsfXZGWPzCHKKKmo44IaVX35&#10;1AJePLGAZ9fnaFfncO/wtGp3F6cIJF3CzDCuTO7DJWa8GzNDeGZhmCo5SjWl6okdPT5NC8vrsWm8&#10;wusrAuORSbywfBDPEeoXDk8qm3qPFvUe4b7H93tmagQ3RgdxebgfV2lXLw734dw+5sbBDpwkjCf6&#10;m6iODVjvrcVqVzVWumSfZwUWdopC5qp2gHZ/X1WmgnKaynm4pw7zu6qxI94XJTE+yI8OgeHmpwkj&#10;OzW2zVsNCKERLasxFZLWVaA0MYOh5EdCaEiFFCBlYEfmJEUlZSmdFE+Ww2IDaVvFsfmyw5YVM3JM&#10;uRw3oNFJTVbCRxC1TnL8gCU7ekveh1a8X2llqXByRocsr9PQ6grEct6ku489wiPdkBDvhaR4ZtRg&#10;J/h62cJTVJc2183HEj4EUicnYLlQeZkfRVU3bC/zR9vOBDQ0RqCxMRKtbVFo3RmBmqYQ5Fd5I39H&#10;CCqak7GjNRc1jTmoa8hFRVUG8goikcfgqhRSbCmhLJerasyWoo4EtJp2Vl7bkeGOsysD+Oi9+/jm&#10;i1fwxguX0NpQwGBtr6oGKCDZlDoqpdRXAZCmh5O5UbZTiUUlcKqejqrtKvD5KCUUhXxSKcBe48i8&#10;JuX5TeHsbMPezwttLQW4e20Kd84NYn6yFcdptU4vj+Pw+C50NmSjND0EbbSlo+yJ99QUIy/GH7Hs&#10;FZsJ4SEXW6w6mmNMY44qJzMEu5rQqsq6RDlI1ggWuq3Q+FrAnfkgOsUXdTXZKCtO45cRjFjePH4+&#10;HggI8IanN622VCm3t6RtNYKhwUYEemqpWnvwNh3E++dkVc4ivrh5FF/fPYGvmRMFyK8enMdXD89T&#10;Gc/jo5sn8eFNwijXW2zMkDKg89ZZmbOcw+tiL9leOnGIyngIzx6ZwQNmxwfLs3hmSWCcxO35g7hJ&#10;IK9ND+OilP7f34tzI324NrmHFnafWjzwPPPkCwRT2otHqIa0qS+yPb96EM8ujeMh8+cTGJ+ZIYzT&#10;tL+E8c7kflwb24OL+3pwabgXF3g9N9SFU3taqIqNhJHZsVeyYw3Wu5kfCeQSgZzvIJAEUAZwxhsL&#10;sLcyA/urszDdUoRDbSXYX7kN7bkRmGgtoDvjPWBjjE3KrrKpsh2E0MAIBjLKqioGmMGAyigwikIq&#10;dVSNOZIqaWlrB43MR+ocEeDtjPAwL/1kvrdGwWjH79lWarIKkOyENXzu6GyuMqOW8MhpyVpv2lkv&#10;GTsgiARTHf5KSxsY6oKkBF8kxMpiAGf4+drDk8rpQWuqU2pIq0t11LoTTqqtt59+WmRDaUUEurrS&#10;0d6SiNb6WLQ0RaGxOQzFlb7IKHRHYTVBJYxdu8rR2VqCzsYiNPFmKyqMRV6qJ4ri7JRCijWV9gTK&#10;MkKpMqSyszbYke6KM6uD+OT9h/iWQL7z6nXsZ6h383RR8NkTLI0nFc7bV0EmIKrpEKWWeuVUikgQ&#10;9QM4XkpR1VQJAbSTaujMA9Zy7Ju1IQIYrktLU9CzuwLry3vx0rPH8NNvHuG//v0lfPneORzja8eO&#10;LuHMiWUsUBkapSxHqhx6moTuHflU9DjEh7ghKzYUPXnpGE6LRmeQDnnMFwGOBvxyDGDnYQYbfrAW&#10;TrSgtKz2zJWutLHhUW6oqcxG4fYURIT5IiU5Ro2yunnoVCl7KQMpFbWtrU3URmVrcwOsDTbibZnj&#10;OzGOj84fwufX1vD1HQHyFPPkaXxBi/rFM2dpT6mOt0/jAwL5wY3jeP/aESoj7enpGWa7KWa9ObxC&#10;W/kiYZTM+GiVMK6IKk4pq3pn4aBqtw6NPwZyBJcPDuEss96xPV042t+OK+O9hHKIUI6q9tzquBrw&#10;eXiY+XBxBPclby6M4v4hUcN9uD05hLtUxrtTw7jF3HiDqnhFVuNQFUUZL+zvpjruwokBUcZGpZBH&#10;unbgCO2qNLGtsoZ1rr1MP6JKi3qwqRDDhHGoMh0tmVEoj/VDvIcd9tdm4dpiN+8nD0Qxs23cKKVQ&#10;thBIAwIpW9qokrStMhcpUx/Kqj4GUqmkZMnHttWMaumolfMjmf08nRAVJqto2Gl6OMBdlr3RgtrS&#10;Rto4EUZaVlFLewIpZ33YOhrxnjOlGyOAzInOvMoR5+qoOd4jbnzNlxbVy8eK2VCOrbNVh/L4Mmt6&#10;STUCQqlxNlFwBgU6IyLSg5HGhQpZFIqO1jS0N6WgvioCOypDsKMmBNvLfJFV5IXKukT0sCfb19eE&#10;vo4q7KorQH11OrZvj0J2igcKxZ4SOgHwSX5UjRDqpz+k2aAu0x1XTo7h0w+fxU9oWT948w7mJnsR&#10;GhEEr5AI9i4BcPJiDlRA6tVR5UkFKrOhlxwvoIdPjhGQE5RltY4cnmNuQytiSQtoa45Y2pm9A+V4&#10;4+Uz+O1/fIQ//PZT/OHX7+Evv3sff/395+r63aeXcWZtH9bXF3Hi1DJmZwdR35SLhCRXJMa5IS3K&#10;HVkhzqjMjMPIUB8W5icwsb8d5cXx8GZPaGW7CVZagdBULQ42d5JV+4ZqYYCbrG0Md0J1VTZK8pLY&#10;QwYjJysJISF+8PJwQSCzirOz7Mtzgq3MSRLGjZt+hJbCFLxzQqrCjeODczP45JJUi1vDZzeO4nNa&#10;0k/ZPr55HB8Rwg/Z3ru6xpy4BJkXlCVtL66N0fZK3pvCC1SxF9Zn8ezajBrEERglM96RgRyCeIM5&#10;78bsGK7PjOoblU1s6xlayyN97VSxJlwZ68Kd6UHcndtHOAfxzDztLK+3Z/bgDj+vO3NDuDW1F7cJ&#10;pMw13iGUN8cHcJ0gXhkdUBCKKkoTGE/vaVdAnqBVPbK7BqsE8AjVcY0wLrMtMkMu7CzHdGsxJluK&#10;MUaFHNmRje6SNLjZmmLrjzdg44YNSOJNX5XsiZLUYHjR+Ty9Uc6GlOJhAqOAKLaVKikKaSx7IvVA&#10;/l+lVFlSRltpW+0cNPw+tOoYvHBm/bioIHh6OhIajbKvjjorWNqbw1pOw9KYEUg2LR87EEiNMexd&#10;zHlPmik4NTrmQVpdqVhur6UNdZLX2Pg7Ti6ElOroy6zp5828SWgdNSbMqOa8L+wZaZhjw12xISPL&#10;B3W1cWioj0dNdSQqKkJQWhFEIP2RUxaAquY09FDJBvqb0dZWjpqaLP48GTn54chK8cT2BAc9kE9y&#10;pECpFFIPZEWiA1XSmkC64eqpMXzx6Yv47ps38fG791X1gPTMZITHJcM/NIIw+sDF15/y76dsqVJF&#10;gilHClhptLCwkzkkWXVhDkML5gNzE/Z2MtFuCH9/JxziDfP1Fy/ir3/8Cv/PP36F//nH7/CP7/+D&#10;z/8Vf/3DN/jLHz7HH/7zNXzy6hrW5rqxcGgMi+zl97HHLiuLRxj/271DTeDvaYRU9nS7qwpwhDbv&#10;9MnDmJ7pRWl5EnReVjCw2QgzDW0qezhzaU6GMNVuhksgQz17RP9wLYqKtmF7dhJSEqNoXSLhRSfg&#10;7e3B3tdNjbq6e1LV7a0IpQk2bv4XxAe5qo3Dr6+P4O3HUH50aQEfX1nGJ1dW8cGlZXx4eRXvX5as&#10;KJuZZ/HqUWa5FarYwpB++duJaTVCKhlQ5hZliuPesqjiOEFkXpw9oCzqVSrZ5YP7mRv34drMAf3r&#10;BPIibebJwd1Y3FlHBauj1WxjBuzCjYO9aiPyzel+3JyS4li9uDbRw8breD/tKdtoHy4f6MXlEVrf&#10;oU4F4Jk9HTizt0MN4hynVRWbepSd+9GeWkJJGGlVZf5RFFLyowzqzNKaimUdrs3GPirkjoxoGG99&#10;Gv/y4x9h81M/ho+TNYJcrNUxA0ZGW7GRMD4p+ygKuWWrMTYbmjBPskltXzalkGb6wR39QgErlSEl&#10;T9o6ODAjiko6IEyq2lEhZRuVp6c9AvycVH60tDWBtb1UMSeETsz/BE0pJKGzl8daY/7cQJ2eZefI&#10;1wiaDALJYTtyjqS9gxwbYUJFNFfzmB5uNnB9PGCkJeBavu7iasVMqcGGtHSqYGUEamti1QoTAbOx&#10;MRZlVezZSwNR1pCM+s5i1HeVo7QxFwU7UpBdFouMgjBkbPNCQYKjArJcsqJcxbZKk5HWBOZIAllB&#10;WGvSdTi3tgeffvAA3339Jj6ldZVF5nn5aQgIDYMbb1YnKULk6ak/wYpqaMkPy8SaHyDh22rCXs9M&#10;5paMYMxmamnMD8WKmcyZGc0HM5NdaofG//M/v8Y/fmD7+29VTZwfvv81/van7wjkV/jjb97FL766&#10;iTsnutDLPLm/byfmBruxv6kaFbnRiOJ/q0+UKW2GIcIYvBsI1cRYHyZo4VqaChCX4A0rAmjsYAhz&#10;fhmijKYaeWwAS5et0PkzU7obwS9Ui6qKbFrgOGSlJyEyIliVovT18ySMtK2E0YuZ0pnZxdHBmjfW&#10;ZlhZbMVqfx3ePHoArx0RKCfwwdlZZspDhHMe7549hPcuLOKds/Nq5cyrxybx/MoB3JsbwDOzUjWO&#10;WY8qKXsP78yJkrHNyZanYVyROcDxvTh/oB/nhntwZqQHp4dpI5kZzxPCS+NsvMoa09NUtKWdDZhk&#10;hl5qLsXJvgZc3N+By6O7celAFy6P7aal7aaCdvMx22g3Lsrqm327lUU9M7gTp/rbcJLt1EDLYxAb&#10;cJQwiiJKZhQgRRmfWFZpi7vKqJIVKi+qQR1GCJn6kM3JW57+F3V0ufHWzQjw0MCMudvKVKaNjPRA&#10;GsiAjoysmmCzAXOlgRw9oc+PBibsvBWQ+kEdef5kcEcsq60DvwMnJ8LhiGA/F4QFuhNId343tKBy&#10;dqTOjveZKRzdLfXHA/gQMldzvib3n4n+KqDaG8HGzhBWNluVQsoIq4y4yhkf9qKYbBrC50yllOkQ&#10;OR1LQSlTLHwuu59kLnJDfk4IaghidWU0GmqSsbsjly0N9bXRyC7wQU55KIrqk1DQuA3ZNUnIrUxA&#10;Vnkc0gojkZbujTylkI8HcxSQAufj54n2KEtyUIBWp2pwZKYV7795ixnyVXxO63r3+gq25yVT+pmn&#10;HKxgJYuuqYJW9lRCazOYUfksrQ2UtLsxKMspt8YyZWBnjoAgN+TkxKCRmaKvsxC3rh7C3/78b/jH&#10;PwghYZSmB/I/FZB/+f1n+O3Pn8Pb9yYxyk5ne5w/9tZW4ejubhxuaVYbYqPjHRAQbQb3IAM4exgi&#10;OsoTObmxSE0LQXCYMzRu/FLl3AdaFTPCKECaMz9aOBsySxry72xh48r8GuGCksJkpCWEIy42jPnR&#10;k2HeGR6eOri6OCMowAehtLByCKlGYwM5+fcp3nTFSaF4bXUEr60M4Y0jB/DO8YPKxr5DG/rOyWlm&#10;zGm8LjsqCOLzS/uY4WgRx3aqHfzPHd6P+1TKG1P9qsKAgHPpgADTwxwna0Y7aBlbCUUjFake671N&#10;OEn1OkM1E1t5mmp2ckBAasFi2w6MVRRiilDONRRjuaNSLXM7TcWUJjs0zu3rwOm9fI3t1N52nKIi&#10;yt8f72tmExBlAIcgEr717hq1VnWdj5+oo4Cpb9WEs+qxSpZjlpZVpjpklLWfQIZ6OuOpH9GuPv0j&#10;mBptgafOHps2P41Nm56iRWV+lIEcI6oh2xYj/RkwWwjmJkPaXIFRoFQ2Va+SBqb6xQICo6Xt403L&#10;dF86V2f4eTnrzxQJ8iYodrzPTKlcslrHnp2tHXQBzJW+NnRu5hQLvSLKVIgHs21QgE5Nd9jYyfiC&#10;OfQnYclgEO2qjNYyd2poawVIFyq8QKijHXZytuS/YaNsq7enAzYUF8aiuX4bqsujUFcZj92tWehq&#10;3Yay0mCkZXshrcAX26sikVubgOwdyQQymUAmYltRFIH0QX6CBiUysKOyooBIINU8JG2rAJnsqICs&#10;SnLE/HA13nr1Gr75/FV88dHzeO7eMbTRnri7O7AHseIHoD+0VOxCUWEcBvrKMTrEjDHbiuXpJmay&#10;EFhZbYFWZ0tQEtDbVYaD+2sxPVqLW9cOqbMcf/jht/i7VIgTKH/4HR//mpb1O/z5dx/il19dx6W5&#10;ahRHaJEe7In+4nwcbm7A/vJ8FCT502oS9GgqZLgh7D22QpYy2TMfWGq3wEJrCGP7rdhitQkG1pth&#10;4rBFqaNsMrXlF2StM4abvwNs3U0RFO2BzIwopMSHIkZGWH3daVV17HUdCCS/OA9XhAb78QtxgLPW&#10;TtVp3UxbprMzw9n9bXj58F68dHgIr9PCvrU+ijfXmQ+PjOLVlRG8KPsYZbf+VC/zWhvO7amlZexU&#10;u/avHOjApRG20U5Cs0uBeJaKdZyZ8MjuOqx01uDwzh1Y6qjCQlsZRquy0Jsdi97MWMK3nbmOsNCq&#10;TtUWY7g0F7NNUnKyHPPNZYSGMNHanxwktFS+kwMEr7eRkPPKdpSPjxFmuR7pIfBSvbyb70cY16QU&#10;JJso5NF/gqgf1BEYV7oq1NTHEnOkWNbxxnwM7sjCzuJUeLLTenrjj5izn4I944o1Y8qPaV03bXqa&#10;QG4mkDLFIZlRoDRVMMpgziZeRQ0FSoFQpj+2Mk9Kk+xoYSMw2sOSV1FJLy83eHs4ITbUhyrpoUZb&#10;nTxt4BfuguBYT3hH0b762atVWTLlYcMcaU1FdKIl9SOwUibGh1c7B2NlUzVOcmKW2T8fi30VNXTm&#10;VS2nc7VQCinVJLyo+n7eWgT7OGFDIYFsrNuGitJwVLM1iW2tjsL2wiBk5jFH8rq9Ohr5DanIbcxE&#10;VtU2ZJRSNXKDsS3FA/lx/wtkGcFTc5HqykYLKEWSlW1N1GB2bwXeevkyvvnsFXzx8fN4/YXzOLY2&#10;hPaWQmSmhyEi1AVx0S5YmGnDt5/fwX/+7AV88/EVfPnOKXz80mEsDJfBxXETAzKBL0/HyGANZsab&#10;MD3egGsXp/HH//qGyvhrQvifCsrvCaWczfG3P/0Uf/7NO/jJO8cw25WJhAB7xFJha1Kj0MSbMSvO&#10;EwGBtA4BhvAIN4F7qBE/eANYaDYRwo2EbzNMHQ1oVQmOxdN4yuRH2GK9kc9pm5gpHN35BclSKloO&#10;WUIXGOmBpIRAJMYEICYqACHscaVqtoywSi0XqekSFOQLHx936Pi6qakhDNn7b938IzTnxuHedC8e&#10;zvTgpaW9eHV5CK8s78Nry/sJ4148oj29O9mN6wfaca6nEuf31FEhe3GDUK7xcxzOjcSB4hRCUENY&#10;CEhPE2Gow/KuGoK4AzNNxRjIT0R1hDuStUaIt9mCLN4wbfFBmKzOw9SOAuwrzML4jhLMt9UxT9Zj&#10;vrWKqlmBVQGMqnekVxS2AeuigH31WCN8coTAkZ5GVal8mb+33LmD/6bApp/0X+msUplxnRD+XyjX&#10;uvnzLv2igAW2Sf4/yAqdISpkbXY87KxM8fSmH8OQOVGnsVN1c55++sfYwuvmrbKwwoAQUhUFRqWQ&#10;VEpCKEA+UUd9s8QWY719Vepow87TQcOmJVh28PX1gq+3KyIJpJxsFRzugaB4D8RkBiN6WyBCkr3h&#10;GaGjC9LCRb5n2k8NnZKOVtRd5hW95MhzWV5nqqCUQ3xsmTslU9rR8jqoAR7mRdpdraspdG4W8JHB&#10;HKqyv78zAoOcECpHmuflhmMHlbGokHmxKBC15cyTlVEor4hGUVkkynbEoogtl3Y1Z0cS8mhZ8wrD&#10;kJXhjZwEZ1o/RwLpQAifNHuVHeVxuQJSgwpCWZLoiJHuArzy3GnC+Cw+o2V9941rePbuGo6tDFLt&#10;ClGaH4LWmmi899o6/vb799k+wm9+8QJ+9tllfPvOSZyeb4QPraEzgayknRkfbsDswWa2Jlw8O6Y/&#10;Ru6vv8Tf/vJzVU/1+7/Rrv71V/jL7z7H7376HF69Noom/hthgQ4I9HNAUpgbEmhFfX1NoPXaDEdf&#10;qm/AVjgHGULjZwA7TwNYuWxhRqQaEkoj+80w4A281XoLH2+BIQG145dgy2bKm9srzJUZwwah0d7s&#10;rMKREBOCENnaE+bP3tBJ9cJe/NIlrwQF+9LKeqsBHllsbmCoL5zs52TFG70Rt8d24R7BezTXj+cO&#10;7cELbA9lxz6V8AZt6sW99TjXtwM3x7vwkL8jv3ebj9d3VmKkKBkHq7MIAbMZQZpvpsq1VFDxSjBQ&#10;kIDdmdHoZOtIj8DurFj08Mbvz07AQFYChpjpJ2rKaB+bsbyb9rWrCUvdTQSmFvN87yW+52GqndS+&#10;kbZM+znL12d3VvH1Wv4eX9/Jn9PmLrVXQAo7LxO0w7SjK7vkeAH96KrMQa7xuirL5pgdD3WUYba9&#10;GAeb2anU52GA//1FyREwMzGknf8xbCxM4GBrhR9tfBobZTMy28athiorbjEyUyBKExDloCY5wvDJ&#10;yKoaaTW3VupowOdqcbk0ayqaozObowLS398LAX7uiIzyQWS0L0ITvRGZHoCoFH8ExbnDl2rp6SfH&#10;ClrDnt+3jmAFBNojSKoJxGjg5Gelz5RyQI8NQbSnwyKM6jXCa8uIY+diAo27GXTMpN4EMsBXi4Ao&#10;FwTGuqjpsg15edEop+LlFwShtCgE1WWhqCoJQ1lxBKp3JKC2MRmlVMjc4jACGoG6aipoaSh25Pig&#10;ItmJ0IkCapQlrZTHBLGaIFbyuahjJYGsTNKq3xvalY3n5MTf9x/g0/cf4d03b+LV50/jytlxHBgs&#10;R315GHY3RuPdV1fwtz9+yPYVfv/rt/Gr7x7gZ59ewo3jXQjzk7MWbVBFu3VwtBGHplpVucWzp/bh&#10;5//2Fv4qMMogzh//Fd//hXD++Sf4Lyrt5y+vYKq7GOkxngghhF5y0IqnHVXKSo2q+rhvhavHFjh5&#10;b4GGUGr8t8LBeyvsBUodgXTcTEXcqlTRiNbVkHButd0ER76HJW2tGbOkHMzi4G6BWKpjRmok4mlX&#10;oyODlCq6umjhKCcxyYAOwQwPD4Snt5uam5RDW0UhjdkMtvwY9blJOL9vJy7va8ctgnn3YBeemdyN&#10;OxOdhHEXroy0KKt6eX8LnhE1nZP6N30Kymem+2lbdzLTNVLF6rBEQGaaSzDTWIhptgMVmbSjdBdl&#10;6bSsOVTCfByoLsCBqu04WFuOQ631WOhswUpvB9b6d2K5rw2L3c1shLK7nhBKISraXsIoE/kydzjW&#10;SJCaSgniDqopla6VkNEWKygJogApbUWuhE+WygmUkhtXqI4Lu0oJZClmWoswQbsqCtlTnoaMKH+1&#10;v1GmNnRy4rSlOX68eTOe2rJFtU0yxUHVk7yosqMo5OO2lZDqB3OeLJuz/qdCmsspapY26mqjFFI2&#10;j+vo0IIQ6O2O2Ah/Rg0/hMR4w5eqGBHPeybOBWGJnvAnPBoXQsbv2yPCAUFkICLbA1GFvvClQDnw&#10;XrCWAm4WxrCyZvShQmrpnpw9aFOpohp3WVhgDhd3a7VQwDdYg4Bkd4QkuiMixh0b8vNjUF5GhSyK&#10;RMn2YBTmMzPSqubm+KOUFraqJg5F5ZHI2R6I6spIdLcko78xHh3F/mhM06F+m5O+pWpRx1aTrGFz&#10;VNfKJAeCqkF1kpOyrft2ZULOWfz0g0dUyOfwwdt38doLZ3HtwiTG9lcyw4ajbUcoHt4awR9/8ya+&#10;/9M3+OsfvsAffvM2fv+zR3jv/jQyY/jh0YsLkNPjzVg6tBOLhzpw/swofvWL95Uq6lXyF/j7336L&#10;7//8U/zyi+u4ub4TtXmEJMoLMQkBCI+R4kaOCPCyRKK3GZI8TBDsbgRXT0LovRn2XlvYtlIlDWHt&#10;spUquRUmjlthRFUUGEUtBUh7fqhSm9OOIEoJeltakZAIT2xLCEVCVDDCwwIY/O2oiswfjrbsXXUI&#10;DuGXzeYtllXnyC/QTB3TbWSwiTffUwh0s1c3/tk9Tbi0rw3XRtoJYgduUhmvjrTxtUZc3N/E3Lhb&#10;Fbh6JEDO8koFFbt7a7JXTVdcGJbyii0KoKmGPIyWZ2C4JA0H6C4maglgvYBUjum2Ghza1UAlbMNh&#10;grgsMA7QArMt97ZjsacVCwRyvrMei8yii1RIsZfzbHNtpVS2UsIpK22oxIRwkWq5uLMCi3y+ROU7&#10;zMfLopS8rjwG8n8b1XRXGcGW6Y4CjFIdh2tz0VWUiig/F2zesol5cSNctDYwMTPB07SoTw7qlbNE&#10;BT49kPpBHQWlgR5OyY+yTO4JmKKQhrIDhDDKwI4AaS0VBGQrlqOWVtUf/l4EI9gbsXEBiOR9IqoY&#10;QusamuyKiDQvBCa6srO2VCU9fJOc4RplB0/Gtoh8qmiaBzzDtNC4WqmDYK3sjOHiaQ2/YAeqoBY+&#10;UQ5wCbRmBjUloOZ0S3wP/sw/nraVPw8h7BsyskIIXixKSmJQkBuArCxfVfQ3mf94Gq+FYltrElBc&#10;wbxVF4vBzkwMtqVgZ2kAWjJd0ZzhiqYMl3+2hjRnNGxzVnDWpmj0jY+rCOdQRwZeeHQCX336ItvL&#10;+Ojd+3j9xfO4dWkakyM1aKyOQFN1IK6c2aWs6vd//obtJ0op//q7d/GL90+jPt+TucsUlVXZODTZ&#10;jtXF3Vhe6sa5cwfxy198pIpSfc8c+T1z5Pc//B4/fP9TZsdTWBksRkFKALalUukrMpCVF08oXBDq&#10;bYUMXwtkepkgmkB6uNKGum2CLdVSYLRxZ07UbYa5M3OkhgpJKA3tNynLakq11DL4W2iYN52N4Rnq&#10;ChtmBKlelhQfQpWMhZ+vB3tfR2id7djs4eLiBD9aIz9/T9UEUgvaMcmRAqQU+zU1/DHa85Nxgtb1&#10;zEAjlbKVILbjGnPj1ZFWXBpuxrXRDtyboqWdpUISxAczUhWOjY9vT/fh+sEeXJ3YjfP7d+I4oVyh&#10;tZxrJjwt5YSoEod21hJCqYPaQMjYsRG65b6dONzTjuUeAbJLteW+Dszz59MddZhqq2YrwwwBnCNg&#10;h2hf55kVBUwFJC2pPF5gXlzgz2U5nORHyYiSJSVHrvK5DObo1fHxovKdtKttxRhnpyHqKEvmZNTb&#10;V2ePjZtk4n8TPF0dYMJO6+ktBmr9qlrDSvBECZ9YVZlzVEA+hlPWsko9HZmHfLI4QK6ybE6AtLR1&#10;eNzEumr5ffjCz49qGOiB+IQgJG4LR2gMs2UkY020EwLinOEX7wT3eHbkGW7woTpaelINaV1dQu3h&#10;HiXH2tF9xTrDOdgGbiF2CEygFU1yRViaG//GGW5RzJr+zJDBFvAIt4ZHmC2vhDqSOZZgbkhI80NB&#10;cRS2l9CW5gYhIzsAqZn+iE/xRkScK3JKIlHXlqWq0bU3J2FgVwb2thPIsiA0Z7mhkVA2EMRmXpuk&#10;UTWbBcwMqmeaEwHVsjlhR7IDBlvT8OKjk/j6s5fUSKsA+doL53D78jRmR+vQXBOJhko/Wtid+O0v&#10;X6HS/QR//+vPCOV3hJI58Ovr6KkNhjO9eHFJOuandmGd+XNtdQjnz0/ip//2jhrM+dvff4O/ssn1&#10;H3/6EK8c78RAkjcqqYoNFVno4M1SUZ2JsAg3+BHIOD9zJHmbIMzNAG7MjLYE0Mp1K2HcCgs+NnPa&#10;BDON2FYDmNC2mvFqZsfn9jKoYwwDu43Q+trCjZZVaq64UynjCWRyQiR8vZgrtXYM+zbQ8CoKGRDA&#10;L15B6aUWB+gr0MlazE2qPfXUBiT465itdmCNN/2ZgQacH2rC5eFWXD4grQ3XqZhyaOod2lkp1fiI&#10;GfPeTD8eypVqeYNZ8xqBvHSgE2eHpKpbK470NuGoTEf0t9HOtvF5G1Z7W7Hax46NSnikfxfW+nap&#10;69E9u/naLgXooa4WzHY2YZYAH2wrJzjbMd1SQqBpW/nfuCCKKXBSGef5mgC5KPmVsMnIqQD5TyjZ&#10;BEY5qm5JsiOVcbatCFPN29XWq307stBbmorK9Gg4WJupWjkbN29EsK8rrK0taVUNsJEwSn58Ap9S&#10;SoHwMZD/254sCmCTkVYCKVuwZFBHmuRIAVIsqzR3Tw+6F38E+rsjJjYA8cmhiIj1hXe4FsG0rZEZ&#10;/rSnvurE4/A82tltOtgFW8HaywLmOjopd2O4R1NpM70QTDZCsmh/6SSjC3wRUeCDoFx3uBBIp1DC&#10;SMcYlOMKf7pL71h7+DD2eacIkDkhyCwMZ4tEZn44MnKCkZTui8h4Eh3hhPTtEWhsy0FLq6x3TcbA&#10;znTsaUtWQDYJkKKMopSPgWxOd0GLqCavTemEM91ZtbpUDQYak/DcvXV8+ckLVMiX8P7bd/DKcydx&#10;5/IUFiab0VEfj7pyf9y80ou//P49/P3vv6QFZaNK/v1PX+IP3z2D/bsSaAFNkZefiLmpTpw6OYOr&#10;Vw7jwd01/OxfXyfAv1LHx30vlcf/9BF+/eEJHNsegL06awzFhmK4ooA5dTvyc6MQEOSidogH+lki&#10;0MeUnt6I+YBWQ6Y5nAXGLTCTAR0qoMBoKhnSjlmS6mjEq1JJR34RVEUrgujoZQ0nLxsEBbshgf9W&#10;FHOiuytzJfOPra017O30B74EBPgzu3ohINBXAWliagBjYwFyo8qSTzEzWZltxWBNPo7wxj7Gm/fs&#10;3gaVGQXIq2NUSrabEztxW/LlTA+hHMADgijXu1O9uD0pgz9duDK8S+VRmV882d+qJuxPMBeeIIQn&#10;qH7H2Y4xKx7r78Txgd04SlU8RhilrfR2EsidVMhWzHY1E8YajDIjDjcUYV9VLqZaqYhdtLsEUNRS&#10;oFwkcGJnF/mawKgHkiCKIj5WRn0jtFTUufZiwl2ojlM/QHWUxQCdRSnIjgliJ6VXQ9l87OLsyM/R&#10;XinkJsKompy2TZWU9gTIzcZURl71aikKaa1AFCV9oo5PlFGAtLZnzHB0gr1GB63OGeERwQgO8EJE&#10;mA+iaVuj4vwRmuiDxNwIZFQnIrUyGgGp7vCjhfVNcYd/hg8CsnzgEMrvOMAS7nFU2lQdfOgM/Xnf&#10;RxV5I6qYPBUHICjPEy7RvEfCrQizM2J5r0eX+SGQgAdQQeWo8w1xuezJ84KQnBuqasVk5UcgPUv+&#10;Q/hLkU6I2eaHorI4ZrYYNBGYgY409LckoqM0UCmksqoCYpbrYwtLtSSMqhHM1kwX1Rr4H9dXF4M7&#10;V2apjM8wQz6P9968gVeeP4HbV6awNN2C9voEVBX74NblXvzwl4/xww//ib99/yv87c/fMk9+jT8x&#10;R071b4Oz1pi2OhZTk7tx4/pRPHf/JK3vWfzqZ2/j+7/8O/77h9/hv/n7//XleVzqScKw1hAHXbVY&#10;SknGbEE+GjJjEClHU8sJRh5W8PC3gruPGX29HF1tCIsnEDI3KlWkTTXhVY2sMjcaOmymbd3C1wxh&#10;6WwKC3YQJo7MnbJH0ps2JdgVyYlhiIkIpJrL3JQ1bGXBg5W1OpswOCQU/oQykJnFXlbqGG+GiRy3&#10;TrtqYsIbjYrwY6pkaXK4WoS9urOSINXpVZKW9cqoNGZLqqQM8shI6x1+FjId8sxUD2Hs4WsyNUIg&#10;aVmvyHHie3ZRadtxeqADZ/vZBvicSni6j51afxdODXTz3yCIvB7b260U8ggBXeHPD3W3YrpLTnfe&#10;gcHaQvRV5qKvLBv7d+Qr6zpH6ObFpsr0BduSagRSLKtkxydAypVN2ViqowAp6niwSQ/jUHUW3zcN&#10;zbSroV46BeJWtceR34e5GVzdXAgiAVXrVQ2xWaB8AqNY1P8DogC41dhc5UUFJF83NDVXQNo4aFST&#10;DGkh1QMIpYPGmZHCCb6+Yll9EBroiehYf8TEByEmPQQp26OxrTQGsfnB8I7TwS1SC+94F0RtD0ZK&#10;TTTC8nzgnqCBW4ID3OKtVROLGprnhsAs5tBcD4QXe8OfLLjGUxEJbEQh/40yf4Tk0S2luaoTljeE&#10;p3shQTJjZgDSc0KRvz0KmVlBCkhZkxkU54bYVF9k5QSitjoafe2p6G1KRHtJIBXSVVlWUUo9fI+B&#10;ZBOVlCavCaiNVMudhPjc0T14+7XLatfH+2/dxMvPnSCAAmQTgYxHVYEXLp/qwPd/eJdK9yv89W8C&#10;5Nf4GwH76y+ex/KBfLg5GSIpJQojY524enkND2+v4dnbq/jZt68phZQVOv+/P3+Jbx6NYSjCCr22&#10;FpgNCcOpUt4EpcUo5YccGKSBO+HRuRMSXyvofM3h4GmqVtpYOBNGAin2VNRQP7oqUx36wRwZ2BE4&#10;rZ0t1CSxBW2rqePTsOXfuvvZISjMFduYP2KjApgR9Ts7rKxk3arUZHFDUFAofHwlr3gr9RSFNDI2&#10;gKEh/00CuYVg/vipHzFD2SkVksERGZU8vaceF+UIcqrkpdF2nB9ugRysenlEBnx24TY/jzsE8Y6s&#10;PSWMN/ZSRYf5GQ134eJgJy7uYxvswuWBnbhIyE431eJETSWON9TgZGsjTnU04fjudhylKq737sQR&#10;ZsoVWtbFblpWZsgDdcVoTY9Dlo8LymKC0VecjrmdFYRSciNhVGDySghlgGdBBnT4s8MC4GMQBUh5&#10;LrAe6ihR6ijZcV9NFgYq0tBTkory1EjYWZmr6Q1RSakCIPsdNRqp2mehClmpKQ9phFG1x/ZVQNxi&#10;ZI4thnogjR5bVVkkYGyuH2G1ZV50cHJ5bFllYYATpDKhAO/lTdsaKMWT3RlpvAlkIGIzQhCXGUKl&#10;9GLW430TroEu1A7acBsqnSviyoOogN7wTnWEb7oW/jkahBS4IrYsADGlVNh8N0QUeSCm2g8xFQQw&#10;31PZ11Beg3M84UM2PFMIeIIOG0K3Ebg0dyRt80JGZjDycsOQwVwZEqGFlBzwDnZAcIwLElI8UFYa&#10;ik7a1s7GBLQUB6JRgBT4Mt3QSviUbVWWVVSRr7HJz5rZKzSzt2ihZC9O1OOFB+v4gHb1vTduqAN4&#10;7l6ZwepcG3YS9JrtPji6VI1f/+KhmrL4y59/wfY12zf423+8hJNzlfCkisXGh2Lv/nYcO34IJ44c&#10;wOHZTnzx0T0CKadW/Rf+589f4OtHEziQ5I5OTzcsZObifEsLpsu3IyeGfj5UqwoLuXhICXlZp2gJ&#10;Bw8z2k9Zo2pEq2qo1NGAABqKPVUWVZRR/9zEwQA6Lzuqqx2DvyvScv2RnO6DKGaNmHg/pKZGsKf1&#10;plW1UCpoaSnHCWjZC7sQxkB4+fjC08sDtva0UcyQUgLf2FiypIFagSIHjxpveQpt+UlYkFFL3uTH&#10;e2ldh5gnCaK0U3traTmrqZwtuD7cgWuDLbjSXY9LTaU4U5qD0zlpOLM9E+drinGZQF3pbMSZujKc&#10;2J6NI9sSsRIVgaXQUCzExGAhIR7zCXGYTU3GZHoKJtK3YSQ9FcMZqRjKTEFPWgIqw/wQbmUEP6PN&#10;KIoIwJ6KHAJZpVRSBnHEqqoBHcmGbWWEkkA+hlGuTx6LjV2QgZzWIkwyO8pATn/5NvQwO7YxiiSG&#10;eCpVFLuqYDSQZgQDYxM4OTnC2MQIT23e8lgdH+dFpYyikqb6FTpKEfWDOJIb9Y+t1Byk2FWxqVZS&#10;6Z6KacXnGicdnJx18GCO9PejDRWlDPFAXEIQUnIikZgTplbr6EJt4RXtSFuqRUA2bSvv6+hSX8SU&#10;+1DpPJQ9javmfVDqhegiPwVlbAVfq/JDfG0gFdEXUSV+/J0wPg5UQHulOMGP3ASlexDIVGdEJjsh&#10;Kc0T2RmBKEwLQAbzY1CI7AmT4j02CIzQ0E87o6DAH61Usba6eDQUBaIhWz+o0yzgiUoqhdQrozwX&#10;MFvEugqQmTq05HjgQE8u7lybwTuvX8U7r13Fy4+O4/7VGRw91Ibu9mTUlQRg9kAevvzojFru9hfZ&#10;pfHHL/XtVy/g3FI9vF2NEREdhN597VgjkMvLBzC6r5aAX1IDQP+gZf2fv36Nn7wyj5F8dhwRQThY&#10;WoLDtdXoZg8f4etIIOyVOmrcqI4+opBWeiCZBS20RmpZnLGyqbSrMoBjRzbYjQsAAP/0SURBVAVj&#10;22or+dEIlk7m8A3Roq4+A2vLPbh8fggTI9UoKYxGXKwP0qmQgf6esLY2Z07U50fJkY7smT29/eHu&#10;KYsCXNVZkQKkoSGVmLZVlHKL1IbZsglP07ZGe2sx0VqGmbZSrPBGPtZbg1ODDTi7rwknBqqx1JqL&#10;w80FWG8oxNGiNKzGR2CBlutwiD9Wo8JwNDIMxyLCcTwuDkfjY7ASFoCVIDY/Xxz29cO8ty9mvXww&#10;4eWFYXd3DHl4YMjLHftoqYdiIrE3MQ696UnoK8hEoZ8b4i3MUB0Tge7iLKpaHmaohJIhxbLOUy1l&#10;pFWBqVoZO5KKf2ZJUUVpsmZVNhzLQM5ofS4GqzJVIWRRx6r0GHg62Sp1VPaUarhFlsURRjl0ydTM&#10;lC7DWS0ol2JWai5SDeD87+jqE0VUCwMExMdAyuCOWhDApmC0sIG5lR1s7LVszPoaJ7i6u8Hby5vf&#10;HVugB5JSKVAFsnY7BqGpPghkbgzmfR5T4YPsXfxZRxjS2oOR2hyA+CpmwhLmxQI3BKRr4JOk0Q/u&#10;5LohvMAT4ds9mTl1aoQ2uoRWuDwEkbS84dsDEZTNjoC5ckPYNh3C6XsTUlyRl+aPsm3+yI51RnCw&#10;HTOWObz8rOEfbIvgcDtkZXigqSoKLbSudYSznuA18R9oInD/BPIxoApSPm7jz1vk54RT8uae9hRc&#10;vXAAb7x0Dm+9cgkvPTyKe5cncXS+lXY4CY20taP9aXjr5cP49b+/ovYyyjzkX9j+8NP7OEMgfdwt&#10;EMoeunuwlUDO4dj6FA5SMZ6/t4Y//9dnasvVf//pM/z8nRXMysKGSHYkKQnoT4hCqacT/DXm0GjN&#10;+CWYwEZrAY231EYhkN4WsHU3Yy6kSjKnyoCNkR1zpCwotzfjY36p/BsTR3PY6GxQVJGM86eH8d5L&#10;63jv5TWcPtKNuh3JSE6gxU8Lh7+XC+zsrKDVske2s4aZJTOq1pkgesGNN7/kSSsCK0AaGTOfMksa&#10;Un1k7m3Llo1qTtLaZDPaClMx2VqsJuFl2uB4H6EckjMaa7HQnIuD5alo8dOi0d4CfVpHTEeGYCYq&#10;CPOJUZhnZzRH8A8xI80xIy24u2BRp8MhJ2dMe7hh0t8HY1Tqg9HhmCF0c6X5mCrMwnJrHY4P9tCu&#10;tqEzLw274qPRwhu1Oz4Bw7WlGKwuwEh9IaYJ5JMMKVMecjbHEyBFIQU+gXKRV7Gw0mTOcappu1pE&#10;vq86k+qYpuxqe3480sJ9YS45mjAKdGppnBRANjFRxY9FGZ11WmUvf7xpM1VSNiI/BvaxfRV1NDAW&#10;KPVgKpWUTclsAuOTBQFSGtLYjPmej20fz0XKWTDe3l4ICPBRSxsTk8KQmB6G5OxIxGQHIYzxLjTX&#10;Sylebnco8vojkd0ZgW2NwYijHQ3ive4SQccVagHPCDv4J2nhk6xVo6ru5Mw1yhYekQ7wJ2/heQGI&#10;K41CQkU0wfVg7rTHhshUV0TyjxKSXFCQ6k3/7omcaA2CqIwublKl2QRuzFaefhZITHZBZUk4assi&#10;UJ3jgxqqXwP9r36UVVRQD6Qa3CGQkh/bBUb+TgulvZUqOdCRiItn9+O1F08TyrMKojsXxrE21Yj+&#10;pli0lvhjpDuZyjmHn377AL/6t+fx79/ew29+ch8//eQSlg9WUCEt2EF4o3NPM1aPHcL5swtYlbm4&#10;m4v4z5+/gb/+4Uv8+Vcv4/0bezBYHIrsQDcU+DqjztkaeZZbEWxtAgc7qZpuAjtZiS/1UARIL6qZ&#10;nIDrYgYrJ4HSBKYOhjDj71nrHGhndbBwoWVykopjDqhvyMGdq+P45I2jbMdw5fQeNNQkIi01EJlp&#10;kfB016j86Khhj2wrw++GameBq7sngfSA1skJZlQcY1NjpYxGVEhRSlFIfVlDqsTGHyHcW4f9jcWY&#10;aClWN7rskDgxUK+AXO4owmJrIQbzElDu5oAiWuCju5tw5UAPbk7245LUsWkoxdHiTBwp2Ia1gjQs&#10;pidgtSQH600VOLG7ESstVXyvXTg3MYSzY3txrH8Xju3rxcmxQUzvKEUX1XTAwxf7E5JwsLYSYw3l&#10;ONBQgvFmgiULAwjZExilzctVLRbQAyn2VKkiO5Q5KqMayGkswGhtNvYSxv6ybegqSkYlXYUP1XGz&#10;OATaVIHx6c36iuRGVDgBbSNtqqGxEV1IBIxoXbdQNVWpDrYnKqlsq7El/8b6n5ZVP7rqSCAdHudI&#10;jSrlYWhiCUtrB2Z5WUKngSu/Y1lrLMsafXzcEBkeSNsagqjkAIRto2qmuqkWQkWLrfZFahNBrPRn&#10;FnRTUxgeCfbQRDKmBJlC42+ht7fJrvCMpyWOcoBjoBzQYwmPCObNBDrRdF+EZgcgmNx5xGiwIYoe&#10;NjLJCXHxWuQmuaIs2RkZ4bbw9baEVmcEB2dD1XSeZohOcEFRQQjKC0NRkumFyjRX1FIBZR5SsqNA&#10;KYqprKqyrnLVEUQXPZgEcmhXKhVyDK8TxrdePqfy5J1zo1gZKkUv1bGdvc++jng8d3cK335+Gz/9&#10;+hl8++ElfPvBOXz06iomB/Ph42qFwDBftA80Yu3EPK5fW8X5I/vx6MYSfvLVI3XA6r++fx63Fmow&#10;3ZyEqnhvZBK8HbYmKDLfilBbI3j4mMM9xBYuUhPF3RKOUnmcjsDOzRR2OlMqIKHUmcNcY0YwraDx&#10;8YQjb0wrD2eYudjS5jqjvDQRZ9f78P5LK/j4tWO4QdtaWxGLjNQgJCaG8It1Yq9LeGXy30p2GfD9&#10;CaSzq+yL9FQ9sqkFbxgz2ioqgByjZiBAEkQBUubfZF7ShK2UmXSkqRijTUXKCh6ldT3RL7sqqrC6&#10;qxTHdtdgqWo7huIicKR5Bx6uTuLh+gTur47h3so47q9N4O7SMK5N7cGliT7cmNuHGwsHcH1pAhcO&#10;DuLc5DAuT4/h/MH9tMYtWG4jqFVlmAoJwSRhHItPxExNBW1mtQJysqUSU7TS0wKYqB6Bm+sQOEsV&#10;jNKkrOM81XCBr80/fk2Wx0025WOsLgfDVMcBwthNGOuzYpDIjtOCnZKy7Ab6DKlXwMejp1RByY1P&#10;UyUDacs1dB7yc0OqoLKpkiEJr8ApoElmFJuqB9JWrcgxt7FTAzmikCZSEtJMFgnY8LtwomXV0g67&#10;qKWNAbJwg0DKQoGoGH9EJPoQSB/4J7upCXxfClhYgQ9iywPhQ6upDbNW6ueVxDiU6gDnaCvYyTJP&#10;suTH3/VN9oBHvAsc/OUodAvoguzgEa2DN+NhyDY/tXjdI8yJQBKqKEIYF6dBJgktjLFHSog1PAmg&#10;hiDaOW2FrZMBXHjDyshrXk4AivKCsD3NC+Xb3LCDINaxiR19AqQsDlALBARSqqMCMkufIwd3bsOt&#10;a7PMj5fx3uuX8eqzx3HzxF5milTspKS3pjijty4Mty/vx1efXCeQdwnjJXzxzkm8+/yCAtLXjf+T&#10;Qd5o6a3D2slDeObOUVw+PowLq3vx6XvX8Ytvn8XX757FO/cncWetFd35Ich2tkIprWaOrSEifUwR&#10;kWqH0GR7ePhSwZgHZfW+jaxDdKFqupjDxc8JXqHecA/24wcVDO/IKGgCg2HqSiB19vAO9kRlaTxW&#10;p1rx9sNlfPLqcVw5tQcV2yORtS1YTSy7umlh52ADR0feBNYyIS2Lj7XQ6GhX3bxh76DhjcKbwpxA&#10;GhvrB3VkPpI3pCwX28i2SUYaCanG2hQdpcxtddtxoKmQmayCebIWx9mO7q7E0a5qnO0ioLkZOMx2&#10;fXyAEI7jAdvdpRHcX5/E/aOTuLc6gTvLE7h3ZAr3j83h/skFfb2b/nacGOrCys5GzOZnYT4kGOtB&#10;wVgNCsehuGQcKivBHEGfbJQyG9UEsEYN6MzSss4SRgFRTq6S7VOSD9WEv9hsAihNYJxtIYxUxjFa&#10;1eGaLOxlbtxdlISWnFjkxgRCa0ulM9isOqF/7uQwkmVwjwdsCJsM7mzaagRr5nEHOg9Zw6ryoYn8&#10;XK+QTwAVdVRNiiRbSZU5zeORVUd2jM4KRIFVmjVfc3Bwoh3WwctDNil7I8DPA35e5CPKn7HOF0FJ&#10;XvCXKuMy4MlYF5bHvFjkD5coe3VgjibYCq4xtvBMtqM9ZWcfTXsar4F7LEGPdoJblBPkDBg5gs6Z&#10;YLqFOsIjSoegBFrkOA94RbqLZdUhli2eCpnON86nrCaH2MDL2xxOLsa0dATSeQtc5GSnKGfmSB/k&#10;Z/sjP9UDJSk6VPFvdzCH1otKEkaZ3mggjI0CpVoUICt3dGiTQR1CeaA3B8/cmsf7b17HB29exasP&#10;juDK4Z3YXxyA5jBztCZq0VkRiIunuvHZB5fx06+eoVW9QSjP48OXl7E4VoYATwd4+bqjcfcOHDk9&#10;j2fvncL1s6M4MtmK5+8u418/prLyb75+9wReuTyArix/5Ho5IMfLGom037FJdkjIdURIDPOd7Hlk&#10;PrSzM+UXZcQedCuc3ewRlxyL4h3lqG5tQVV7B4qbWpFWVo2gbelwj4pATFIoWmu34eh0O958cBhf&#10;vnUS56mW23NCkJcRirhoXwLHXlIOpbW3YX7kjWFhoQ4MdXByg7OLB5VTy9dtYC7Lu9TJv7StRlJf&#10;dIuai5SBjadltJWvGW59GjF+rujbkY89tQUYp31doXU9+hjKYz21ONvTgLNFuTiZsQ2n6stxZbgb&#10;95fGcXFfB27NyFn/Q7gy0olzezpwdWovbswP4+KBbqw00VLKmRmZcTgUE4qTQQG4FByCY+FRWIxL&#10;wlxuHuapjnNNVZhrqVZFixe66mhNCWZHhV4hOwjsYwilzUgjgNPNhZhqyFcwTksBq3rZfJyNwap0&#10;9JVuw878BFQkh8FPZwtTqqMAaSg7X1QFAAJJ4GQN6uYnUNKOysocYzMzOGrt1cirnHAlNVifWNYn&#10;ID6B7Ul2FCBFJUUdrUQtaV3lZ9IpWlI5NYTUQaNRBbV9fDwQ7O8NP2buiBBfhMX6wDfSBT7hzIgB&#10;jtBS4bxTXOCX5gJHWlNZpWMn1QT8mR/DrQihDXMjwYy1Uwe/OvrbwIE/t3U1hrOHBYLCNQggpF7R&#10;zvCK0MEvxhMBSQHYEJGgRSxVKTFJhwz63dwIB6SEyv4w2VRJy0qFtHHaTJtlTCCdkJXpj+x0P2TR&#10;3hbKonH+bTX/o3YQvNo0Z9RSvmv5vC5d5ib1+VGmRtS0B6GcHizGcw+P4MN3buDdNy7jhVuHcGKk&#10;DD3btOiIs8EuZs9dlQE4ub4TH71zDv/2+V38G+H6yYcX8MlrKzgyU6MOtvTw9kANe+hjzI+vvHAe&#10;D67PYn2yEbfPHcCn7xBk2t2ffXoRD461oSPRE0VRXkjlf394qBWitjkiOk3U0Ri2dkaEUY6HM4GZ&#10;6VbCsQVuHvZITYtHfUs9+vcPY9/UDEYWVnDg8DEMHlpD18g42nY2YM/OApxb6sS7z67iW6lkt7AT&#10;hTlhyM8MRlSoB9/bklDKLnIrfvkyqGChbgSNTta3uhNI3hS8IcxkNztzkRyjJsepGUh+2iS74p9W&#10;QMrmXGOTrbAw2oTCxAj0VOdhrxrhLMVaXzWO99fh9J4mnO4lkIU5uJGShBtZVMn6KtwdG8Bl5sjr&#10;EwMKyjMt5ThWko1zBOsq8+Px4iysZSZhPS0OJ+kIrgZ64nKQP06FR2IxMgEzKWlYqCjBUtMOLLTu&#10;oPWsxXxngx7ITlFKgsqMKAvMFYwthQpEaTKtoX+Nz5sKMCEw1mSrSnIqN25PRG16JMK9CIg5//+l&#10;Q6Ib0Ft3IzXPKKonc4myUFxgk0GaLYZ8jRbfUePAn4tCSoYkjPxdgVKvjvrcKECaqRqsBFFgtNcq&#10;KC3tHNX0h4KSvydL5xy1AqQMGNFKersjOMAH3rIZgGoZSdvqF+EO7whX6AK1cPRlVgy2VU3qs9p4&#10;EDaqn6MvlTvQApogtmBGFF8Tqif/W31oVekyrV0MVFyKjnFCWIIzfGJ4LxNyvwQ/AhmIDYGRdohM&#10;0CAuyRlplNacKK0C0ocKqUodajfTsvImZb6K4A2dQRhlnjKdeTKfMJcSyEqqZDUVsZowVjHYVlMx&#10;dzCb1vHaQDjrxdISzCZCObu/HC8/dxIfv3cX771xBc9dmcRSVyZhtEJXsiO68n2wqyoI64db8Pbr&#10;p/DNxzdVhvyGFvQTZsiTC/WIDNbB1dMdVW0VOHnuMN6W6ZNnVnBssh43T+3FVx/fwq++e1Ft2Xpw&#10;tAUNiR7Yvi0QCYmutLqW8ImwgWewJW3LVrVFxtZWztswhpWNARy0Jmo3SYCfjjkwAsWl29HS0Yqh&#10;iYOYPnICi2cu49DRk5gY34uR7mIC2YX3nz+Cr98+g8MTjSgviEBuGkO+v4ywssdkfrS0tmAPzJ7Y&#10;gpbYnl+8sxu0zs7MLQ6w4M1gygwph4zK/JqR0RYYikISRjmzQq5P8bpx89OqhIXG0hhVOcnoqWIG&#10;4w2+tLsCJwbqaDubcW5vC85U5ONWYixeTNuGB7HRuJEYhcvpMbhWmIY7Zdm4w7+9mxiJ27FhuBsd&#10;gjvM4rdDfXAz2Bu3qQSXQvxxJDAQc0GhmEpIwkJpEQ4T7KUW2eBcR6vciMWuRszvrsehrh1qhFXa&#10;THuZyoczbf+rjgpEPhaVFGUcJYxS2nHP/4Ex1pf5i5+/mZl0SHKIrf4EZL01lSkPgU0/r6isq7rK&#10;IJgROzu7/xeQegXV/74C0oKqyyb7HmWaw4q2VNTR5vEcpLwuymlCO6uqmDu5MJc6K9sqVe5Dg/3h&#10;7cn85+OKiEgCE+YJ3yh3OAdrqXb8/QAHOPjZwd7bljAKcITRh7HExwI27qawoojJGldLVxPYe9It&#10;URnt+bqrtwX8AnkPyhkf/rZw4nu4hdIqR3tgQ0C4DQIirREa64B4AplGchPC7FWGdCCIoo52zgZw&#10;8yKQ0RqkpXqz+SA13hU5cpQA82cFrWulgJnihEoCWZlKMEU5+XpNKtUy1QkNVEDZpjUzVIpXHh7D&#10;+69fwZvPnsDtY3swXZ+A5hBTtDK/ttISt5UEYXmmDq+9eBRffHgNX713npbwDD59dQ3nV1sQF+5K&#10;xdahvLGEQC7h7Vev46W7K1gcLsel9W789F+fx+9++Qb+/ZPzuLFWj8ocD2RkeSE0xhEaFyM4stlK&#10;+Q2rLbC0ogOw05ddcHY1hzs/OFcXUzjx507OpvClPY4J90NeVgpqayvRO9CN/cP9GO6pw8HuApxZ&#10;aMeLt2bwxv1F7O3IQVVhOLJT/RDkxwBPdbRnhpTVJZY2MhdG+KmKWjnX0skJtvb2MKddEiANaM1M&#10;TNnzyw1JlZSd8U9UUhTy6ad/hK1bN6qzLLyc7NC0PQ29lVnqIJojfTU4M0Qg97XhZEcVTibG4LnU&#10;FLyVmoiXaUFfTY7Cs9GBeDbCH8/z+ijCDw+YwZ8N8sLzYX64HxWEW2FBOB8chBX/IEwFhmI6iTCW&#10;F2NRYKQ6Hm6TvZUNWBQgu5uwQHU9tLsWc10EclcFZqiUUmF8hrZVoJxulVU4ehgnaVnH63KxvzoD&#10;e8rTsLsgUZ3/mOjvClcHC9jZ8POxMIIFoTQxkYJVMsdorLLiE8AMjAVKfUkOAVVigM5Fo8CVARxZ&#10;PK5fpaNfGCDKKHOMoo4CnVJFQmdNhbTX6hSY6udUSH3BKzt2lK68D5z4vjq4yKlYVEg/guntwbwo&#10;1eiC3OFLMdD5a2Dvbw9tmBM0IXw/HztYuVP93GTajBlRnYxsBgudCYFkR+9iBhv5GV/X0LY6E1it&#10;DB66EFTec2raLUCOULfBBu9wC3gEmsA3zIoKqEEioYyhbfUmxY46AwWkPYHUuZsgMMQWiQmu2Jbs&#10;hZR4F2TFO6GItrWcUFYm80rwKgTKFC2B1Cogq/mzHXxcy1bDn491Z+HW6WHcvziFK2t9WBuqxEB+&#10;EGr8TVEbbo+GFE80bvfHoYkqvPnqSfzrp3fwk4+vqQNUv3hDBoB2ITXWE1onLQp3bMeRk3N46dnz&#10;uHtlFiNdeTi5tBP//m8v4/e/egs///A01qbykbfdBYlUaHc/c3j72CAiQuYCLQkJOxw7qqKqe2Ku&#10;dnF78EPTOdGqO0qxIiN4ulogjJYqNtCVHZUHMpODUVeagt66bRhpTcWhoUKcXenEzXMj6G7KRH15&#10;HDJSZKWHTk13yOJxSyszBaSBKe2xo2yGFYXU8UaRHpw5x1Q2KJsoINWBo1TIzQKj7I5n20wgN2/6&#10;sVJMdZY+4ZS1nq2lWbSuOZjfVYbjextxfn8rLgy3Y3V7Bk6EBONhVChejA3HK6mxeCEpAg+jA3A3&#10;xAc3Ar1ww99TKeK1IB+cD/TFsQB/LPoFYDosHHPZWViqLiWMFVhsrMbh1nos72zEcmcT3YxsVG7G&#10;QncD5rvrCGU1ZgnlzE69SsqgjsA4RRilvqqc96gWjotVraAyFgqMEUgMdIebvSWc7KgmjAs2VlKj&#10;Vj+w9cSuqvqqAiPbk0GaJ0C66uzg4e5E+8rsrTIjP18CKyt3BFyZ9BdF1GdH/QJygVKaPNYDaU8g&#10;bfUZk2DKog1HrZO6t6Tola+PuxrUkQ0CoXQQQUHMlgHOcPfn7zBH6pj9nMKpuF5WVENzVRJUSoNa&#10;SfFsV1OYORuxGcNSZ6o2sTsQPB2hc/bSV66z05nB3oWQSuVzP2toaXk3uAYyZHpthQ+tXFiEHb2t&#10;PSIj7dkb2NOm8g9pWx20W9UAjx/9ckKCB1IS5bwCHTIJZGGiE0oJo6hjOVuFwCmKydeq+FiUsiqZ&#10;cBLGairnrqpwTO+hlekrwp66ZHQVR6E23h3FfhaoYsitz/BFfYE/ZiYq8N47Z/GLbx/hl1/fw799&#10;fB3f0rY+uNCP3BQ/aGj3skpzcGh9ErdvncCZY6PoakjH0fkOfPflPfz62/t479kx9O4OQ1K2EwKj&#10;2cmwV8vPCkVpThCiQjSEYwu/BH15PqkK5urOMC7l3Z0MCepmWpsttK8miKKtyoryQS6Dd1GKL2FM&#10;wVh7BrrLwpl3w7A204zTq/3oactDV1MGUhO9VcEkRw1vAFsr2lJTXmWjrCwMkHWTMgdJICW/sCdX&#10;Ux5iWcV6EUg17UEInwApFdY2baZKEkgLqb9DYJ/6sdRy9cHuimze+Nux3l+LiyMduDa2C+eYJecI&#10;4bKfF875Mhf6eOAGQbwa4o0L7PXPSPPxxllfHxz18cViQABmIsIxsy0F8yUFWNhRivmqIiw1VGGZ&#10;MK4SxpXOZhzeLfsmW9TBNwvd9ZjvYesWlazSA9lRTnUkjARSVR9v3g512GptLnMjP6/CJHbOYUjw&#10;c4anxhoaydg25rC3JZS0rQKkWFEZyNm0Rc55fDyCKu3xQI0opoy+OtqZwcXZXg3+PDn/UbKmrGOV&#10;RQFmhO1/R1X1S+XkKiDKpmR5/cmcpFJTXkU5JUo4scmaYx8vN/j7ukPHfyeUbiKYnXIAo4iPP1XS&#10;l0CGauASzlzqyX9PK8Wy2akQSIFPHpvyNRMtVV82KDhQ3Aihi5SSlLzJjl5G82115qoek4McT+Bm&#10;hQ0uflQ/b0MEhNshJs4FMbShskwuhioUFCzWkFKr2QIn/kFwhAuSkv2QkuyNBP5ORpwWBQlPVNIJ&#10;ZQRPf9WhlJm0nK1SmgJWi7IkDQpTXFBbFIqm4gjU54ehOMkXmQEa5ATYoibNG3V5gajO88Po3jy8&#10;8dIqFfImfvb5Dfz0o6v47v1zeP7aXpRk+EPjYI90KsHU8hguXlnH8sowupqzcXS2DZ+8cQqfv7GO&#10;1ZkCpGU5IIydhn+oE6IjPZGfEYxc2m4/L/ZOms1qaseBUDq7WDI32rHxRmEHZGW7EWZ2T8POYStC&#10;PRyQTctSEe9LRUrE6YM1OLqvBJ1FwRhqp+KfO4DTy73Y21mE/tZ0JMd5qmpi9rRVAqSltUw+y2if&#10;fJZiidzZAeh4EzC/UCFN5Bx8QilXQyPaNAWkKCSzo+RIaWJbN/4YZrR0NgT8RwRSficlJgT7edMv&#10;d1XgHNXx6ngXrh8glATmcEk25pJiMBccgEV/HxwO8MUybemRiAishodhKToChxKiMZeWgLm8dMyX&#10;5mGBIC7WluOwwNhGGHdJkawWrHa34nAvW38rlvoIZS9tq6gkbeuhLqrkrkpMd1SqDcwThHGcyijV&#10;xwXGvRUZ2L09GWVxgYj1pBV0pro5MBpI09B6OspotCXMzdkxMRPK4I060YquQVbYyBI4vUqa42na&#10;WCnFkUJLnpycCC3tpXyGsnBcrsquUi1FFWWgxkLmHQmewCZXG3sqJYGUz14AlTlJtTeSj+0Iraxn&#10;lTihc3GBp4er2s/qTmsc7O+BQD9XBAUSUoLpF8RsyejkE+5Mfgg/443s/LFh527hSBB53xjJZnap&#10;MMHO3cBmE8wdDVWRK0faW8mTdnRkAqOl1gS2/Dt3D1pWj2BTuPmbIYJWNCUtAGlp/kjfJitNwgmd&#10;1H3h/wxlV47aCo/yQmKSH5KSvJg3ZRBIg7x4R2xP1KKE4JUQyJJkDR878foYSsJQyceimkXxGqRG&#10;2dHSuSEv3RsFVMOcVF+kRbqgMt0PdYXBqMzzR942VzTtCMOF0z1484UlfPzGMXzDHPmTD87h1dv7&#10;UZUfDEdHe6TkpWHi8AFcuHIMh1fGsGdXES6v9+LT14/jzftT2NsVh8AIKwRHeSMqKoCq6IEwWg0f&#10;5mGt01aVke11W2CnMYKrqxWzoguiQqWStQG/qI2wtN+sDueMcNdgm48LdsT7YW1vEZ4/1YPzB6ux&#10;uzgUc/uq8NyNOazNdmBsbw0GO3ORkuAJV2fmR7GrhNGK6mhuJYMMVAJmSB0VUrb7qI2yvJGkiUqa&#10;mkuGpE2TlTpKIR8DKTmSVyn2ZM6c5cQbWX72ox//iGq5GSVpsVigSp0ebMDlMdrn8d24sq8dF/a2&#10;4sTuOsJVggUp68jPazo3BbO5tNp52zCVnYTpPD4vTMdccRZVcTtVsYIWVVYANWClq1mBuNrdhpXe&#10;Niz3SxMo23C4r5VKKba1BnOd1ZghkJO0rAepjuNNhThQn6+HUfY35iehMNoPMZ4aRHrq4Otkq2D0&#10;drKBJ9XHVWsLOyqkqan+XEc1+U/wZD5R7OSTNakbtxrD3EaD2MQMNDW1Iq8gHzEJiUr9nkxhCJBq&#10;VQ7hE3sqo9uyeNxOo1MWViklfyYKKZ+/LDZ/Aqcd1dNZ50ZH6EznJCrpojKkrxwB4eOG4AB3yAlZ&#10;cpR5SIArIx5VM4zW24ugEyxZbmnlSPvtwO+RcWgL76GtNhthaCsbE/Qb26XQla0LHRMFTjUqqVhX&#10;Z3cb2mI3bPCPtKNdtUFcsg8K8mNQlBdLUMJRlMkslByBgEDZuGlBBbGGHx9HRLohNsYV8dFa9s4a&#10;ZMc5ooBAikoWJ/Ga6IjCBLnyOVsZH1czF9al+6As0Y1AOiAuyh5pqS5oqU9GX2cBOuq3oa06FrWl&#10;YchJd6cdJuT5npg5WInbV4fxDpXya9rX7z66iLcfTKC5IooZzw7J+amYXh3H5WsnsXZkEvt7KnDj&#10;1BC+euc8PnppDVN7chAd5Yy4xEgkx0ci1NcJHrTeXj7m8PAy5f+XAT8Mgkmb4elpi7gIN0TTyjpR&#10;IW3sN7FntEKklxPS/NyR7EnLHeeNS9P1eP3SHpw+UIbmLF+M9xTi6vF9WJtuxcF9O7C7eRsSoj2g&#10;Y8/vYM+bgdnRnOqogLSkLWF+dPX01ZcftLUjjLKW1fwxkGZUSt6UBlsVgE/a008LjFKbdCOctfbw&#10;oR2WrCXVvP/lRxuUjW0rSceJfTVqa9b1id1qc/KNAztxbXQnrgx34EJ/M8501eNEWxXW64uxWkVV&#10;rSrEal0Z1pqqsNZag7WOeqwRwiOE8GgPW18Hjg7sVG2Nj1cH2rEyQBhFJXvFvjYwQ9ZghkBOtVdg&#10;nMo42rQdBxrkKAD9ovGW7DjkRLAD99Eg2d8VIW6OcCGMPnLilIsjvJnPdPx/kgJWBvwMZF5RDswR&#10;KFU2lPWmzINiVZ1cvZGaUYTy6lY0t/dge1k1YhJTCY8rNARJih4bymdJhZTJf2t+xmZW1oRQFo/r&#10;rarKjsyNAqAAaWolZ8M8trX8mc7NnfeDC6HU7/7w8XBTUPp4yrkszJQ+OoQGuMFXzv/wcuR9Y68O&#10;4pGcaOpkBAtCaaNlR2JviE1WT2MLgZSdQrIu2pwdvxV/bk0lNXeiI6KSmvP3NIxFcghPMgVwQyhz&#10;YEAY1SYlAGUFSagoSEBxZqQCMjs9hrmSNxfVw1HLnMUA6ulji5BQLWIjtUiK1iAz1lEVSy583PIJ&#10;aD6BKhCoqIglCS4M8f5oygxCVaoX0pjloiNsUEBbemiyHqcP92Jhfx26auNRmudN9eV/GKEuKvDE&#10;wbEK3L85iY9fO6lW6/z002v4+KV59DYnQ8teNbs4A8tHp3Hj5ikcOzqDob4qXDg2yLx5A999eAHr&#10;BDo1wRvZ25KRHhsJfzc7frhWiIvRITyCvbS7fBhG8A9gbg7VITbMldA6wJ2q6O9uzxvIE4WhQSgN&#10;C0ASbWsVs+udtQ68er4Xq3056CgIwv6OLCyO1mB+rBYH+ovRVB6NmDA3OKkqAZawJpCyqkSWzplY&#10;0K7QqurcvfRZhjeBjLKamJkxO5kSTmYhU96UMg/5f4CU9tRTP1IlLLxpoWQYXtZbyh5LWdGz4V/+&#10;RdUvHWktwqWJNlw72IWbU7JZeTfuTnWpYlg3CejNMaki0I2bI/K8D9fH+9T5HJdHunFxvxwFIK0X&#10;5/bTAbCd2deNk0O7cXzvLqzvIZRsAuUTGKXglajjFK3qweZyKmMxRmifh2TxQkUWGrZFIJu9/rZA&#10;F6SFuNNpOMCL9tSLqhji7kw4neAlxynYsbPiZ6Cf2pCzTgzUAI2xuY2CUaCUDBkek4zM/Cq09w5j&#10;bH4Ne0ankJlXyNjhBjd2cnIMoSHfR9TU2k6rVFGfDZ3V5y1zwKKaypkQSnV9PNIqFtdGVuq4Md+z&#10;05RIITnfy90V/t4CIG0qm6ebA/zplny8ZNrKhODKkXVstKFOjDtu/nRGrrTfBE720Sp1tN2i6i9J&#10;pXsrgmtFRTTV0OLqtPAKDqODi0RMVBAKksOwISbZUx23nBwfgJL0WJRlxqBwWxgKM6IVkJHR3uog&#10;EBsHQ1hrDVWBV79AR0QQyvhwLdJlMQEhzI1zYLNHdqw9cqTJ81gHQknbmuxF++qF9CgtYkKt+LeW&#10;qKAaHjnUiitLBLK7Am2F4cijaqbQ9qbR9m7P9cDcdANeerSOz9+5gJ8wQ/7ss2v4/NVFDHdmUyls&#10;UVCahbUTs7h55xROnjqEkcF6XD9/EN8xd3799gmsHihEXnIAqvJyUZyWgogQZxTmBqKhKhpZtMU+&#10;PlRGbwv+ez7I4e9FMxeEezshyc8LOSGBKAkPRW1MDKojQpDoZov27ZF4eKILD9bbMV4fix7CtzhC&#10;VVrvx+p0O8b6irGnNYvW2AWOtKs2BNLOzkY1M8JoZiGHf7rwM/RU9kluAjWoQGUwFnsmgxNUSNmo&#10;/P+ah3zqx3zNEO5qBYknM4wP/IP82VmGq/eWwsEb/mUDgjy0WKdtvTa5C7dnunFvuhvPHhrAo4VB&#10;PDy8D8+vjuG5tVE8K2c/0uI/Wh5Rp1rdnpWTrAYJ64A6LOfSgV5cGevHxdFenN0vUO7C8cFOHCGQ&#10;K8qqNmK+qw6HOndgpqMKEy3lzItlGG0sxr6afPSwo6zhzZUjxz0QxJxQT0QSRh+NFfxp5UMZAUI8&#10;nBHIpuP3aG7BDokgbtpCm2pqRaUSe6mh0lEdBUa+tsXYAiHRySiqbsGeAzNYPXMBw5MzyMov5Ofp&#10;pYB08fBWi9DFsto6EhiqnHzOAqHAKMCJcoq1lWyqh1FGWvUKKT8XGFXG1+qnPzz5mQd4uyPI2wN+&#10;7ETcnG2olrTd3q6qHKkVFc6WHbg9M6FXiD38wjXq3FBHH1n/TOtMeyqVJcy1RrB2NYONu6yPNoGZ&#10;1hGRmSXoGFrAnokj2LV7D5qryrEhKdUf/v72BMULWVEhyIsNJkj+yE8ORXbq/5+tv/yP69i3vVHv&#10;vVZiEnO3mplb3GJmRkuWZMuWLFuWmZmZ7ZgxjiFm5iSGgJM46DhMC/feB55z7/0Txh2/2VaSvc7z&#10;oj6zu9VqmvWtMUZVzaoAMgMuRSHjEkOZf8KUnkiPPxEpyRrkEOSSQCIqqHoVWWqlVGYmoCKQwKMa&#10;VbxfQ1irZGwzVUMfHsOQHA6/L4rAJWHdgg7sXjge81uL0J5rRx2zpVjWimIdFdSO3btm4Mnbx/H1&#10;s3P49uPT+PGTN/D521uxclYdTHoVahpKsH3Pepy/eBRnT+/G1tXTcPmN9fjx+UXa1kNYPSUXbfkO&#10;TOuoQxef2zEmA8uW1GDV8hp0tXqQmRyLLDYqHXUZaKNNz/HzvVM86MzJRmdmJrqys9CXn4uOdD8V&#10;UoUltNjX9k7GidWtmF7rwqIJxTh7YAEuHFuGA5un4bX1k7B+fisy2GAlJsYpQx5irZUOnRjaVloj&#10;2VBWzxMeR3slJSqOChAWqgx9RPI5MjlAdgAeMSI4n1U6c5Q1dmR1ba8bpZWVaBk7hjkqFzm5Ocql&#10;QsNfDe6zL1A25KfgjAC5fhDXZa0dAnl752Lc37cCbx9cq5S3DqzFg/1rCOQy3NixFNe3L8O1rUtw&#10;ae384E5Wa3hcPU/Zzeo4lfPwYtk3kuo4h1ZVYJw5gcpIq0plXNffgVV9Y2hTm7GEyji9oRhdealo&#10;IIQNaXbUJNsQMLOiyq5VZg3SCWMGLXcGK7TTQFWiyo8OjcGokFio9S6kpBcyUqTxt1ArQIr9lJXI&#10;pSPHnZRBIHuxctNOrN22C5OmzkBd8xjY3Un8H9md2k0YZSgpXoEw0WAOKqN08PC+rAwgqihAyuyc&#10;6ATmx5cZUnpc5Tla/o+FDsZgYsNpMsBhMxNGO5LsNiTRmbjEZTHGeBlh7GykE5XMGKasWG/P0MIZ&#10;kN5XFRy5erjpDmWpD62fCmxjbrTKihSMKKpI6BxJmDhnI/aeeYgTV57i8Jk7jF0nMKyyMhU+2rRM&#10;t4k+3458NzMcK2ZlwIuK3BSk84fVGQmkOrj9ltURz9ZZg+Rk/k8SbV1aIkozCCTVrzKLeYtWsCSN&#10;hR9KHi/P0aMq14LCdNpEjwrJnnh68ViUFNgxpbuUsBShlTDWZBnRVONAE21rdakR9TVW7Nw+iPfe&#10;CQL5zUdv4NuPjuHZ/Y1YObte6TTJL8vEys1LcPb8Ydy8sh+v71mCO+e24NfvbuLHz89ix8xc9OXG&#10;Yk4j7XK5Ha01dsyZVow5M4swto6Knabn93SgqyKAlvx0FPvdGEMIJ+TnoYs2YmJuHgZY8Zv8TpTT&#10;468fLMebG8di80AeegpMBLIEV19fwfedjaM7ZuD47jlYs6ANybKzro5WKZE5MvHllR7MMtKjpyOM&#10;knkk78QqlSEBIcyDoeGRioLKOKTslx8EUtZpfUWZaG2yWpGcloKG1lZMGpyMxpYmFBUVITnJhxEj&#10;RzFjDmeRiQOvYFZ3DS5vnI6r66bj1tZ5uPfaUrxzcCXLGsK4Gm/tX83HluPWDtkpeZlSrm2jUq4X&#10;IGllCeSZVVTK5WJbZdGrqdg9cxK2TetRlHGTKOOgwNiOlRPHYNmEVizqqsVATS46s30Ym+1Fc8CN&#10;qmTaVGM8knXxSLXokGKnTX0Jo9dCxeJvMjosASNCEqlyaSirGYdATjn0RjvCImlXIxOoeLKeatCG&#10;2hxeZOYWY8qMBejpn4G+AQLZ1AqLww1vcjqsTo8yyC+wieLJQL+KKpmgNSiwyXQ5GeKQ5wQnmwdd&#10;ivSwyvMViPUm2Ki0RiMV0GigNeXvzkYvxeVAqsfG20Z4aVd9Dh1s/G5GPRtdYxRMKSq4Cqn6hbS2&#10;eczKlW6kVHvhLrDAlmOAxheLWEsYovWRCItj4xSowPLNr+Pc7U9x453nuPUOjw+eYlhHaxnS3UZk&#10;MZMEKNEp+kSk0ePnuSy0mCnIlZW37TJmFw6NKYqtUQI8zFzJ3kRksOQlEbqAnqpqRm0WFS7ThEqq&#10;TlFyArL98SjJtqCxOBkNBR4UpxuQ6UtEqkuF/ICFOZW2ptCN3NREVJZY0N7KE1nPnFmkQUWZDps3&#10;TsSjB0fx5Ydv4qsPTlD1DuLDOxuxZl4zbCYVkjL9mLl8Oo6f2oV71/bj6lFasVOr8f2z0/j2/QM4&#10;tiCAmQWvoDcvAqW+UUi3h7ORsTIje9FW5EFzKkuyjy06gQykozyJNjUjA12BAMZlZWOwuBgDebS3&#10;DiPqUi3YMKWClbMGi9qS0J1jxeyxebh0dCmOy4oBBxbiwNZBLJ3ZBL+TuYjKmEA7GR8fQyBlLZc4&#10;ZWaOia2vtNxSAWQcUiY1j1YUMlLJkqMJ528KyfIqoZTdgC2yRGFqCgrLytDdMw6Tp0xGaWmpsgS+&#10;WL5XXiG4fP6//elPzJNh2DKjE9fWT8MNgnl310Lc3ysquYzKKIW/E4G8vXspblIhb2xfgqsEUq6f&#10;PLda7OpsZdL58aUzcGjhVOydK4st92LTIFVxsBvrBjqwdjJtKpVx+cQ2zO2oQW9ZBmH0ojsvmQ7D&#10;h0ra1RRDHGGMY11i/ZIdip0mZMheFqZEJLJxCo3UY3QEbaXKgezCJpTX98Cfko94lf7ltYzx/D1e&#10;jkNGSG81FYhKmFdUgca2LrR0jEN2QRGcHh/VM0WBawg4iQIqZkexrVKkg0d+c1FHZTu6l9CKggqQ&#10;UuT/ZfU5m42u0GhVxiTFsiY5bEhzu5DuJZgEMtVHG+sx8Hka2AmmK9UIHxvoNLq7pJdAJlfReZa5&#10;YUhWIdEdBZUjkpkxDOGyzYDOgXH9S/D6uXdw/92v8c4HL/Dkwxf44Nk3GDZt3Bjkk/4csxUBA99M&#10;QzuqSUCW1cQ8mI2asgLkZMu1fWq2YgzkbjW8hMrHYxLByqZalhHIqoABdZk2tPCkNGY4UeChitri&#10;kOGTq0gcqMiwINeTiHQbQXVqUUErU5fhok3UIS0pAdWVdoxpcaOyVI/sQBwKCzVYu7Ibb989iE/f&#10;O4Uv3zuBL98VIDdj8+IOuGw8OUlOTGRLvXvXIlw8vhKn1somMDW4un8A117rxLouNVXuVZR5RyDZ&#10;MhJpVOgSNgStRQSqLBvdVMLuzGz0FRagi/avzOdDOX/4dmaz/sIizC4tR28gDaVWNjg+G0Eswqpx&#10;+Rgopapm2jGNmfINKuORbTNx5Y3V2LayF3P7q+Hmb6VWx1Ed1YiLlx29pKeVWVKjgdnuUjohZNUz&#10;2eM+mgopkwGC45By6VAoARyNkSNG/galTDyXK9llYax0NhYl5eWoqq1BIJCh7KSlUsUxb74anFAw&#10;4lX827//O1ys9HvmjcflDVTJTbNwb+cCAriYIC7Fre0LcX3rAqVc3jiPeXOeshnr2dUEceVMnFzO&#10;77R4EHvnTcFu2UZgZi82T5uADVPHYd2ULqzuH8vSiRXMjTOaS9GZ71cgHFeQhrGMPPWMP2kEMYml&#10;xE935NYjz20gjEY49Gzc4zWIiTFTAW2ExoukjAqU1k1AYVUHHVgaLadaUUgBMjRcrheVMVz+ToRT&#10;xhG9/jSkZmTDl5oOm8tLB2dVAJSOIAEtIja4ELLs2yGKJ5daxcswk+R1Pi4dREM7YMm8VsWyMlsK&#10;nGo+z2iSyf82GMiDhbbVTyBTPU6k+WhdCWCKzwR/qhn2ZB28rNfeTAvSip1IL2bOzNbBmqWFJdsI&#10;Q6pOyY6hCa8yP0ZARR6iE1UorunEwZO38da7z/HRs6/x0cdf4emHX+GDD59j2OzusSiyupCtNSOb&#10;LUm2kUppMSKXrUFjYR7G1lehujwfKak2tkRa+JP1tElaeAljMit4doYGBcyRxWkaVAcIZKaX+YEt&#10;nlUFuy4SZtpcvy2WQT4Gfm0E/DpZut+ExhQvmlLcyLYnIj/TQBiT0NLgYKaLQQazXUmBHssWtOPu&#10;jdfwybsn8fmTI/js8T48u7cFe9b0wOdiC0V73dZagEW0kuunl2JFkx/zyi1Y0ZOMVT02TC6PoWpH&#10;I8MVzh+TubbYhc76VPQ252PGuDbMHzces1taMaOmGr1FBSjzuFDEH78rLw+zyisxu6gMnVTNAqMW&#10;NW4nppXmYQaz5kSqfhdPxEB1KrYv6sDru+fh/uVt2L95Km14CfSJ0coYpFyNEBsvVxLQmtKeyVE6&#10;dKQCyUrZsQmsFC+BDA2PUFRSJpkrlx2NegnkyGBREW4nGwsnG88UKqXPnwS9Xnb+1SE8PEzJmyNl&#10;HRr+j1zcPGzYMPjMicqy/5dWDyj29ebW+VTDhbi6YTYurJ3BrDgDZ1dOw6kV03By6VS8znJ40QD2&#10;L5iMXbOYFQmhgLhRVi0fEBi7leOayV1YMLYefeWZ6Mj2oCs/iRY+hVAmoSbJikyD2NQ4FHiNKEs2&#10;Id+jR8BpgJ6WMCrWivA4N6GwULlSkJZbzegxBqW145CeXU4776A6EqgoWnnCKJdeyXWLAqdAKtPd&#10;VFoZljApSigdM9FxiYqKykydofFIyZ4Cr7KZDiET6ypWVl5LimRH+f8EKqJYWbkvY5QCpJ4Npiyz&#10;YjKZlWVW3Gz00rxOJLNRlosGfC490nLIQx7tK52hJ9WA9AI3siq8SCm0wk2LaqaFVdmikCCz3RjR&#10;LOTDnKaDJycLS9bux60HH+Px+5/j/Xef4tE7j3D99gMce/MChs3qGIsC/gg5GgvyaKXyWFnyHHZU&#10;0Kq2leaju6GKKpmj9Lb6UthasFVITSaYLjVSvGpkpjFHBrSoYgVtYm5ozvSg3G9CsjkWBm04K2YI&#10;TJoweA1RSNZHw6uLJoR6NKV50Zrmo5U0ojyPYBGmxloncphB82V8s9SMBbMamA134JMnJ/Dx2/vw&#10;/u0NePvCYuxa2cUfh6HbZkRFZSYhyMGESgsmpMdiab0HK7v9WNJuxcRiNWoDVHt7FPLYmLTSVk1o&#10;ysPUzhosnzMdW5cux7qZs7C4ayz6igpRyspeQZWcVFqGeVXVGMzJR7PLhTILP19KGgZLijGtPAvj&#10;s2zoTLNiclkKlk2pxplDi/Do5m7FujaWp0KviVM2Yg0u3ZHAlldWN4tBHG2a0WpXWu0ErQApk59l&#10;Dmb470DK1QsyfU6AHCklCKQsaREj1jdKdlaifZMLnqWLn3ZWdoIaMVIUUiYUyF4YwUnp//Zvw2BW&#10;RWFhVzVOLRtQxiTPE8Rzq6fh9IqpVELZsHWysv/H/nmTWPqwc9ZEbJk+AZsGxisgbpjK46B04vTS&#10;pnZjbnstJlfmoTPXTzX0oKcoGeMKU9Ce5aW7YCTRxyGLDUEhbWoZz1ExSzLzo442NCLOg7BYL1XK&#10;jsgED/KK21BU0Y5yZsf84kaqXSrVUUVLyexI+Iau+lfGIqNkbiozHkHUEMiERINyf2j2jVhVAVE6&#10;Z+S2/N8QjMrvTdhkXFPZypxlCEhlbJKNo/S+Dj1PJgfIig4y59hkYqakQKVQoPxu2nBacbdDi4ws&#10;B7z5FrgoJj66riS6wOxiL5JzLcr+H84cPQGkpc0h0CUOeIoccOTZUdnZgY2vHcXZy3dw9ebbuHDp&#10;KvYeOowVWzaifaATw+aN7UKu1oYsrRXZ/ECFDNTFdidqMpLQXl6AMdXFqCrKQF6+F+mZ9MiE0sfs&#10;6HHEw2OPQ8BHZcywoT1TclUamnlicmhTHeYYtt5yCRdzJ7NENsN8vt1IhUxAilmNBgI5NuBX1rsp&#10;TTczQ9pQWsQTmEfrW+FEU7UDM6l81y5sxLMnx/Ds7dfw8MoynN8/CbN68hm2NTDazWhqq8GKeZ1Y&#10;3F2Iabk6LCzTY0WdGTPy49GRGotCKnM6AckwJKI02YOGvAz0dTRg/dLFOLB5G3auWI3VA1PRx2xW&#10;xIaoJiUZgxWVmFNegd70AJodbGRcSejLLsS82gbMqavAuIAHnakuTClPw1wq4rlDC/Ho+g4c3zkH&#10;dcWpzLfMSOpoJNKiqhMTlewog/9yrZ3J5lAqidgjsUtycayyZowMfUTQslIdwyOokgRQgZJFgJSL&#10;lV9VLGywo0fuBzt+XlWOAqX8TSYPyH4Ycl8Wyvr3P/8bwke/QqfgxcqeRuyc0Y19c3twYH4v9s3r&#10;xS5lcJ8qOL2HajgeGwbHY91LCDdNn8S82INFnU2YUlOE8awHHVTBLsI4Pi8JvcVpmFiYjI5MFypo&#10;S7P0MSh1m5Se1TIB0m9lQ6xFXLSOILoQGpdMGB0IibIw+7UpILZ0TEN1XQ/cviz+JmaMFptK1ZNt&#10;42QBqnCCKL2tsbS5BqMNOp2ZzsAMDY8CY4JKFqjSKzCK8ollFfBCqKwyDin5UXpOpYdVcqgMowiQ&#10;Q8oqIMrlcGJZpRNIzosopFxALnOOBUjZjyXJTXX02JgdTaz7tK3JtKppRtpWDTxZFqoki4cWNlWP&#10;VDqx1HIPvITQWcj/qfDAV+7mbRcKx9Sgb+FMLNuyGa8dfgO7XzuE+ctXYMqCOWjq78CwlWO7UUx1&#10;zNZSIVkKdDYUGqyoTvFhDK1qC0tVYSbyCpKQne9BCuFxuxKZ4RKYU2gvmQer093oyGUrmZ2E8nQb&#10;UpgvbdZ4fqE4mAily8gs4bSikgrkp3IkGVWoT/Mz32WgNcWJXNrWFMp6Xo4GjXWs7C0paK12YfLE&#10;Apw/vRofPzrK/HgUHzA/3n59IZZPrmVjoIWe2a57XCN2LWFL3lmC2alaDDgj0WkJR6UqBIHYEKRQ&#10;pXI9HmTRjibTemT5PWiWKXeL5+LQZv4oq9dhzcAMTCKEFW4fLVcKJhUXY5AZspu3230p6MnIwfTi&#10;KixqbMPChnqMz0jG2JQgkAvGleH8wUV4+8pWHN4yiNriZP42OqgSaFUIo+TI+Hi5CDkSeiNzBU+w&#10;TM2SmSMCpgxQy7V8oRFRBDFSmSwtg+TSkaMonix0NVw6dwinsk5pEFApop7yd0VJCWVwhQFRR1n6&#10;Q6B8FbIaugD87/8+DHERo5EmcaEwA/2NpZhD27loYhsW9XVgcd9YLGVZzmy4nPeXjKOVbyyn+qWj&#10;mee3Nd2FcXl+TKA1HUcYe/JT0JVNl5NqRRUtaZ5FxcaVToLgV7iNKKHVz0nNRHSkjoDYqEZuAuPA&#10;6AgT0rLrUNvUi0rmxqkz1iIrrwpak0OBL5wKGRGjUuCJZG6M5G0ZxjCZZVt4jwKLjiqpI5Siboka&#10;I+28TIcLzgtWVJBwSs9scHsAqwKXls8X1QzCKNPmgkBKjlQ62WhbFWsr/6MnkPw/k8yqMpspLBpl&#10;m7pUnwt+r8zc0RJOE9x+xiYKkmzi6ko2wO5IJJAGpMi+ODVJSCp1wksgk6r8cBe5mC2plsU+ZDbk&#10;oqK7Fn10adPmzcfkuXMwuHgBemZPxbAdPRNRqTYiR2VAnsbGInAaUUmlaC8vQktZASoLAigrDaC4&#10;LBUZ2Xb4k2R8Rg0rQXNbaVu9ZpSk2lGYYkK6V8u/ybVqsTASSKsxFj5DAoqtJhRR+mVwOImWpj7D&#10;j3G56cyRDqRbqLbOCFRUmDFxfAZ6u9LQRiAndGTixOEFePr2QTwnkF8xQz69vAmHFk1CbrILeipt&#10;BS3T4rElmFPiR5cxCk2JkShKiEQmbV0qA3Suz42yolwU5KfRbtBm0Hbk56ZizuAkvLZmNbYvXkJL&#10;Nw6TyiowJpDL/JtO5Q6gNzMLXQRyfEYWpuQXYU5lA1aM6caS+kb0pFIV+FpTStMwa0wB3tw3F29d&#10;2YQdK8YjnxXUz5Ol1cn2cwRSq0GcTJ0TIA3MFjzBKlpYlVav2CPp7JH1YATIMFai0bImDHOkdOwo&#10;wx8EarjshThCYGS2lIuXh4D8FwUVhQwqoygpweRtAVKe8wqBldUH/vzqnzBq5J8RGToCibHhcBpU&#10;KE73oImQdtKO91XnYRKz4fjCNHTl+IJKSChFDSfk85xJZmQZG3ChJcWMOo8BpbRwdTyPAm45XciY&#10;qjq0NIzl93OzsTESAocC5OhwC+zeQnT1zENxxVj0z1iPMZ2DcHjSCJSGQMpSmbScSmaU27SvEbGE&#10;STa69UInMBIsE5VSADUx5wk48piOIiKzcyRLikoKkDIVTp6nPIf/I9dGCvTRfC8BUrl4WSwvz4MU&#10;6YlV0yWKLTZbRB0tsDCuyLxpmamT5qXyJdnhoxvwMBN7qZI2ukELi9XHek+FdPv1Sq5MLnPBR6ua&#10;XOpAGuF05TmhS6F1T6PlLSFHDdnIaSpC6ZhatPWPxxhGhJrxTQSyexxq4w0oTDAhL9GKDMp/Oj9U&#10;DSvk2PIytBHK6uJsFBenILfAxeBtQXqqEckurQKkRhfBFisCZkMM7FRFK+HS06ZqaV+MZlFRNbLN&#10;ehRa2HLQrmpUYTDqopBFS1PkthJGNez6cKTQXrZ3+DF7Ri4m96RTIZ0Y15KMA7um4t27u/EpLevT&#10;a5twY/98LGLr4mN+1OpVSKVC16eZ0c4vKq11XZoT1WkuVGX6UJLlQz4zbb7sBxmQ3abo6y1xhCIB&#10;7c21WDtnDlYNTMZgDfNiaRUVrwrNGRloYI7sSCaMaRmYnFOEmfzb4sYxWDt2PBbX1mGiTKcj2BNo&#10;3fqr03Fi8wBun12FwfHF/FxqJHnMzJAJSu+nVq9VFkiOjYtjxTAruUSWkpBOBuUKBJkYQLsqV72H&#10;hgWn0Cn7WYhlVYoAJ3Y1CJY8psAn0AmQL3PmvwI5pK5iW6X3VY6KlR3+Z+W2jG3+WXpmCa7LqEYR&#10;gWopTMX4Eubs0lRCmY7JFeno5+0+nvsJBX70UCHH5ck4ow9t6XY0swFuTDKhlha1ITOVjqoGMwfm&#10;Y9r0pYQlDa+GUB1jnITRgxDpUdXTWYybg6r6CRg7cSF6pqxATn4NVGoDVS2Y7SJjpYNGekEFGFp9&#10;KqbV7qP6+OEkuL6kAJzuJNicyXB702C1uWGhcsp9kz0JGr1N6fiRDh4Z1pBJGHqTnWppUhRRAZKP&#10;S4+rMkuHzxUQpUgDqeXzpWNHthYw8baVmV8tHWoEMkXZqs4Kn8/I+zoezXAQTodPr6y146JQ2ege&#10;7YTTTU6cOWyA8syKdXVnu2APuOEpCSCtrgAl4+rRMDAO1RPaUNHZgOz6fPhLkzFsWWMDyqM1yI8x&#10;IDvegjSG74DNiprsTLQWF6KprAgVJdnIL6DU8g0yKbtFaVYUuEzwGhOgVYexdRvFln40v4hcRRFN&#10;OONgM8s+Fip4CFy6kZZUGwd9vCxO9Ap//JGIjwuBJi4UcbEj2bKNREpGAnompmPhvCJMmZCOxnJC&#10;VuvAni2T8OjWdjy9vR3n9s3EQHsevHYNEmh9E3S0MsZ4ZlbpvLGgPteFeiplQ3kK6svSmElpVbOZ&#10;Y5ISYWHe1dE+ywXJcfGjUcy8O72zHbNamjBQUop51Q2Y29CEtsxMlNnsaKM69mbnY3pRBeZVUB1b&#10;xmJ95zjMr67CBLHzDjNaqZJdrKi7F3UrtrWJcAbYaqbzca0mAWoCKRMDZA5qvIq/B0+umSdaZ7QE&#10;B6xFIWNos2QcUi69EmWUDh3ZSkCu+HipfgJksASXR/wNyJdl5L9CqYAq/x+Ec5S8DhXyT6KQ0ukj&#10;0A6tfcr/tehUyiylejYwXSVUQ8I4qSINfaUpmMzfcVp1AIOVtLm83cPo0pnjRXumA42pTlSl+jG2&#10;qhoze6dj4+pdWLF0M+yuHIwINSCMyhhOZQyNdiNW7adF7UHn+NloHTsD/dPWMP9PUTpyZMwxLCY4&#10;hU3p1KEqRhFM6WnVGpxISs1HILMUGZllyMwtR1JaPlICJXD5MtjAOvl+qfAk5yIlq4yWMY+/rUXJ&#10;n1GEWku1k4nnCbS2ooxif2MStErnjqikZErJkNKxI51AMmlDpjeaqYwmcxBIrZbiQ0FJJpBJHgv8&#10;bIDcHpk+R0X00vUlE7pMKmemFQ7aWLtLRyj1sNHGGvxaGP20tSkGuPO8yGosQeX4ZoI4Bp2zBjF2&#10;ej9KOirhyPfCmGHDsPaSEuTFaJEfZ0GuyopMtg7ZDisqAqmoLcyhJcwhjOlURisC2VRS2TOSeaLc&#10;ZUOGKRFuXSwMso86lU9D5XPYVUjzGZjVjPA6NTARUF1CGOJjRiIigpkmjK1zKDNOCFvr0FcwKvLP&#10;CIsfDpc/Gp3dSZg9K5MKmYzGSjuB9GPzyh7cPLMOd86sxZbF45CdakJEXBSiWdljE2Np/2IJv1zV&#10;H4tsgpmfqUduth5ZWbTPAf5oSWqYbMxz2nDEJYxmKzmc/xOCnBQb2otzlbHIScVlWMB8OKO6BjV+&#10;P/JpV8akZ2JqYTlml9dSFVuwur0b62lt51VVYFJaEoG0oJEhvz3TjXUD9TiyZQazdgotuxk+h5E2&#10;J57OgXaI6igTzOOlh/Vlr53WYAz26CWyYrwEMXjFR1hw2IPQKcAIWDy+Kuo24s+EJwjbbzC+BHPo&#10;MWXZSDlS/QQ0+f/gRjUCMYEcMZKFysjbopoy6WAkrZ3DrEMWs1EVHUVbQTJVkrmZyjiZEM6oy8bM&#10;+izMrMvEjJoMTCpkbsxwoiE7He01jZg9dT5WLFqPTWtfw6qlW5CaWoThYSaEx/l5nnwYHWlHrCYN&#10;ReWdaO+cjsa2qZgyYw0mTl6KdEKm2NJIqmOcludGQ3WUjhmBUXYNszJfViOroEY5BnJrlJJZ0ICs&#10;4iYkZRTAbPXQJmbBn16I/PJWZBc3wuIWC6yl+9BAo2RCiQkGnn+tYlvF2opdlfFHUUwZRpGlPeR6&#10;SC1hFCBNYlkFSLtdiRpGIxXRxTjikjVb2cjLhcp0icl0CqkUqyS6sCTaUle6GU7WfQdtrImCZLCx&#10;uFgHkwlorhPdMydj/a7NaO7vQH5LNer7ulE6voaqmYukilwMa6NNy4mnXU2woUBrRQ4DboGHLV9W&#10;BkpZcrNTWbHd/MJsITK1yMw0oCTFimIqZKZVhxRTPJxiT/WRrHAxSPLrUJRnR0WBg2phYOsie/Tx&#10;xFMZR4S/gpGEMjRqBC0MK0UYM07kcETEj4TVGYrWNjtmEcg5M0oxOKkKMyY2YPnccdi/cSb2r5+O&#10;uRMbkZ1s5QmLRAiVJVImcFOJEpkbdepRMGlHw24Jo72JpCJGw+KIgU4uBNURxvgQnvCRbB1H8IeO&#10;VLJeQyAJdWzhe0rLMGfMWEysKEWOzYwMowkdgRzCWIf5VU1Y3tiOdV09WDO2C4tobwcy0tHBBqnS&#10;ZkILs/Oi7mJsnN+JmgIC6aaNYUOl5udSMcPK+KFKJdPnRKFlfiSttk7HlpgKqdIquTEkNELp0FGG&#10;PliUHlYFyiBMwSUhaTUV5RzN+0GVHFLKVyVjKkCK+sl9ATLYAaTAyL/LEvx/5mN/GjGat4PA/vsr&#10;r0ImKEiXfob0juYkoaM0A31VAQzUEsTGXMxpzMOs+kwCmY5ptVmY1VqFRVMGsHTecqxZswsb1+/B&#10;2lXblZKX34ARtKYh8X4Cmayoo/Su1jROQUv7VFQ39KGXNnXqzHWoqOliVrMqQETGyiR7/ha8HSag&#10;UB1j4vTIyCpHWeVY5Je0EMpG5BS1orh6HAprelDTNoi80iZFHTNyypFT3ID8qnbkVo6hUpbQhdgZ&#10;DWQVOaPSOyudP/H8vZXJ5gRSbK0UZakPwhhPdZQ8KUDKudFTVWV1eYtNJgjI2KQGXp5zmWguDZgo&#10;pdtNJhiFArSa6XQUKWXJ8OZ7YKdouFL4GmZGFkYY2erexPspldlYuX0z9h5/DU0T62EM2JDVXIL8&#10;znIUjC1HZl0xhnVWVDE3GpCeqEcOW4oStw8VzFElrHRZrKzJzGM+SrKboNm9CfD6E5FO2jPZAvis&#10;KrgMctV3JDTqUFY0uXqCFpKhtrTQhnSGWNlDIzyGtimSeYVF4NOZwvmFI5ktWOmiXoXeFomKKjOm&#10;T8/BmhWN2LKuD5tWT8X65YNYsbAfq+b2YfmMbszuaUR1XrpiA0exgkdpEmlbZdJwNIEbhYS4V6FO&#10;GE6lHs0TEsYSypxGEBNoqanQYXz/aD7P41QzY7pRn+5GkcvM1p65qa4SY4pzkGk2IEAl6wjk0qo2&#10;YkltG1Y2y6yfIJDL6hswNSuAdrcd9T4bJlYGsKCnDAsnNaAqn78XGyo9YdTpeXK1auYPFWJio5Sr&#10;MvQGvdLS6o3Sm6dX5rIGl++IoEJGE0q54iO4ro506IgVDaqcACi5T8CTDppg+fPwEUpnjQKbPDZc&#10;HhcFFAgJ3cul+IdgDJYQBUiBedif/qQ0Eo11tchMcqKIVqw1Pxm9zI4DtZmYQgs+id9vamMZlk7t&#10;w2ubt+Ls0ZO4fuEaTh59Azu3H8KaVTuwZcM+NLVMQqgqCaGaDIQlBhChSsboKDsh7Edv33ye3050&#10;dM3GzLkbaVUHmPlSEE21iqWKxcQb2FDK0AUbLgITTTgFtOyCWpRUjEVp9USU1fejoKJTmdFT3TwF&#10;bcyiuSUNSM4oQnHVWJTU9qCyZQoKq7uQnlcJmzuF557RgCBKz6xWZ1YUUoZPZJhEYFRyqzQABFEt&#10;Pa18b+lp1YjNpYOx2Z1KlpTzptNpaFEtynWRFsKZ7LEiNc1BhXQgNdeNZFnGMc8NZ8AKGzOkj8Xp&#10;TITNq4eV2dJAXlxF6WgYNwYTpk5AelkqjLS5jiIfPKVJ8BNoJ1V22LiKCiRrNEjV6VHmYv4KZKE6&#10;kI5cv0d5U6+stOW3wOHS8EeSFcMT+SH08PnVsJmi4dDFwKqjCqlD+IWYDRNH8YvEKH+3O2Ujk1C2&#10;gLSrhDI8WtapCYHdHc/sQC+vGoU4bSiqq71YsKACO7Z04MCOfhzaNgd7N8/FzvVzsHnFDKxeMAVL&#10;Zo/HnL4WtBAas1GLkAQV4nRsAQmkWhtNEEdBTzuqFyATR/JHHcXHZRGrEfzxRwTfP2o4T0YYkvhD&#10;VaaxsjCU51s1VEU9ypPdqE73oYrfu9ThQXsGgaxsIoDtWNXWhbWdE7CuczzVsgmD+VmYkJWMQeaB&#10;tXM6sWF+O7po6bJS+HrZfqq0DkZDIvQEUiuzdQik7H4lJ9VgDC4PEa9mxZPJ1SGjlQkBEUova7jS&#10;Gyszb0Qlh6CUPCjgiQoOF/vKo0D2JwIoG84IYEErOlQI5CjZQ1FWbhv9u0rK/vxUyFf5d1Hff3vl&#10;FSpRAgb6p6C2skzZQ6Q81YE2QtlTU4hpY5uxag7PxdYdOHPiDC6eu47LLBfPXMKVc5dx4c2rOHTw&#10;DMb3LUK0MQcR5gKWfESZcnh+mJeKOrB4GdWgaQLGdEzDpIHljCUz4UvJU4Y0RAljCWJMvI4Npaxz&#10;IzN5ZEUFH61pJfJL25g7J6GibjJqm2egumUqasdMx8Spq9A7dSUVsx55xc1oaB9E87i56Ji0FGMm&#10;zKWKjkEqVdLqSobe5FBsq/ScykQCKQKkdPAoY5LSCEhPK1VyCEhZzUGGScw2JyzKWCQVkg2sdOx4&#10;qJJyQbXHZkSSj3nSz/zIiOb1m5T5rTL6YGPx2siJTXZZ08LNv/vY4LnzshCoKMKY3k7UdzegvKMW&#10;Bc3l0KWYoHInQuPRYlhPRSXS+IYlyX605uSjLTsL5T4Xks0aOOUaNreRrZlsEJOgTCz3y36RqQyz&#10;VEJRx3Q+L9mcCCNVMj5ulJIXDepwWrZQfskQWrYwfqFYhmN6daqo2EYN7a1WH8EWLFxZgaC3K5dK&#10;WIs9Wybg2M7pOLh5BnasmopNS+m35/dh8axxmNbXjEnNpWjK8MGuZcvGTCY/nqwQpqFCGhNC4FKP&#10;hEs/CmYqZAJBjFMNZ6s4ghX/VbaMo9hahsPAz+k1xCDLEIcCUwKKHVpkmeIQMCSgyudGd14emtMC&#10;aMugZatuxHKq4+r28VTICdjYORErG5sxl9Z2VV8HVs/rxcl9y7FrRR9q2Tp6ncyuhNpL26rnSTPR&#10;6lgtbKWZd2UsUkc45QoCNRtAFa1idHSsooZiV8NpXQXEiEhZV4YwimUleALj8FEvJwUQrOC4o5Sg&#10;TVXUksonkAmoinLKPvwEUlmKX1ZvI3wybCIX/r4qR4Isj/9ZUdQR6BjTif6+SWiormZ+78XiuYuw&#10;Yd0O7N17AocPn8XRI2dx6uQFnD9zBVcu3MDls5dx9fJd3Lp2G4eOXICnoBdhjnpEOmsQ665AhCED&#10;7vRaLF9zFP0Dy1BZ3Y3BmetpV5ehiBkvnpYx+iWMsYRRjnK5VRTVUmtwIyOzAqmZNSip7kV5A2Eb&#10;Ox9jJy5Hz+Q1mDJzE8ZNWoLBORtQVtOJyvoJGNe/GAO8P2fpTsxdug1je2agsKIFvrR8ikiSYlll&#10;ceo4gqgAyTwps3vELiuzdpglRTllnVbpYZXhErUMfdhcSueOxUyVo02V1QPSUrww6dWwssFNcpqQ&#10;TKvvsicSQA3SeP6TzOrgJVoWHo0JsDLOZVFZx9a1YcqseZg4cxp6Z/Sz4WjHpDmMYatXoKq9EWYC&#10;nUjGhvXVVKCAGaIhNxNj8nJR4/cig2/o1MoYYgJMRumuj4HBHAOTlYroiIPfq4Hfk4gUfogsG+0u&#10;s6RTHwuXLhYBqkOygV+MmS2ekPgIdUGSHXl+SrkxlrZxOBVhOFvIkbRu0chIM6C+1IXJ47KxdV0H&#10;ju2ajD1rqUTT6jGnsxTTmsswvrEQTcw2LSlO1PG9vOo4RKsIJBVSSyB1ibEwxo+GmyD6HRH83GF8&#10;b1moigqpHsEWkarJfCnLOiayUTDEjIIzdhRSCWe2XYUsewLy+DnbadWnMVOPzylAW1omBstrsbJ1&#10;HK1qDzaO68XGseOxsqkF6yd04c2963F010rcOLsDu1f300o7IGv2JDNbeHmidGw0zGzoZNwxPj5W&#10;sa0yNikKKWOTGubIqGiqYliocpWHWNXwiHBEEsiw8NHBpSBpK4cAHBrKCE4gDwIpsCrQKqAOWVYW&#10;wib7KsrQxshRofwb4SSICpR8jmTQEbJX/3Cq5L/9CYH0bCxbuhorVmzCxk37sXHLYWzZfRLbXzuJ&#10;3fvP4Ojxizj1BhXx3A1cOn8Tl6iSt2++g0sXb6OuaykcpfNgLZkHTWACYp3lsCXVYOYc5sr1h9E6&#10;ZiomD67G7AVbaFlnKj2mysLFBEOlks2ITIpCxsRJp4oD/rRSZOc1EaiJqGubjwlTNmDa/NewZsdZ&#10;7D58jZ/rFKFchcWr9qCovBXjeudj3tLtWLFuP1as34fla/di0uBiVDeOQ3pOGV+PjsrmVoY+ZDxT&#10;YJQxT7GysnyH9MZKb6tkS5kHK0NSauZJAVLGOaVBNdGRmU20oDYzY5gXdjoqrTpWuYQsmTnS62B8&#10;I4jpdFsiUDLO7jSrYJPRhoQIVCclY9OSNVizYTMauppRUFWM2rYWTJwxDfNWrsSMRQtR31pPJbVg&#10;2OSmalSmp6AlPxu1aX5ksSXwaGLhNNFWUjnMCoxRMMoGIcx9ZtpUH0NqapIeyU6+OVsDtyUODj4v&#10;06ZFlcdJ1THDkhjFViQGxR4bmtKTUOxjS0N7GxL+KkaF/BmjQ4fTnoxm6xMDN1+/tc6H17Z14czh&#10;ydixuhnTu7IxltapOTMdlbnMtJmpaKBdGGORrKuCWp1Ay8rKrae/18Qrwy9GQmc1hynwRcXy9ZVO&#10;HBlWkcWQCShLZMxwxNK62qjcfmsU0jzxyGY+rqOyTSlmFqxtwkBROVpTA5hUVIEVrd1Ux4nYMr4f&#10;Gzq6CWQrds+dhnsXDuHKG7vx1tWDBHIyGoq8KMpwITtFeuJ4whJlTFZ6+LSQTVtlcoCs+SkgJjL7&#10;yvikrCIgyz/KMULgpEJG8yjruIZQJYPjh0EA5ThKel55lI6boH0VBSVcyuC/wCYq+LJDRwFSFDKU&#10;9wmkLKsoyqnAGLyv5MtXaOMTEjFr1gIsWroJS1cQpI0HsHHbUWzeeQK7Dp7D4WOX8MbpGzh//jbO&#10;nb2GG1fu4vbtx+iZvgX24tnw1q9BRtsWpNUtRlreWKriauzcfRaTJs2jnV1ISA6ib8pi5NNixhNA&#10;BUaCkchcl8D7cQRTlWhHSqCWijeAlo4FmDpnL2YtPoIFKw5j7dYz2HfsJg6dvKl8prWbDmHd1iMo&#10;rmzDktWEcP0BrNt2HItW7sLMBRvRO7CEKjkb5XWdSgePg9bVSIU0EkoBUd5fFFKOQSDFPquCR0Kp&#10;EdtKKGU+qywHKZZVoPQ6ZKErO5wO5kyKgtOohl9W0aMyugmkOMVMqx7pJo0iRF4p6hhMamnDvh37&#10;MHfJYmbccnT1TsGi1RvR1jsehbWsaz1dzNqV8FO4hvW21KIuJ4C6QAry2LL7DPGUW1pTmZfnkUut&#10;mAWZB81eFax+DTzJsoqzCWnJeqoR/TKtp8kUDhvVM92uQZHdiByzFqYEPqaPRpHLgmqvky1HIlQE&#10;cLTAGPIKy6sYyWMoAdXrQjC1rxAnD/Tj/AkCuaYB08bloakogMqcbFQV5qIuPw/jUpLQZzOhSqOC&#10;mZksRgbYxe9TzdWJMqwxiq3fCEL3KkIjXsVoqnEo4YtgiYymMkfLGOhw5rs45GdYUJ5vRk6GFtnp&#10;BjZImZhbU4/lTW2YWVGL1rQsKmURltGybuiahK09/VjTPhar+PcdM6fi6olduPD6Drx773XsXT8V&#10;3XXpyGOGbKzIQB6Dvgx7GE2yipkOcfGRylikouZ6nkytliqZqCiizF8VIKNipFNHeoNFTSOpkMHx&#10;w9+hDA7wK+pIIEU1g3NbBUBRyT/ASBBHjQ7nMUwpAuCIkaH8/6BSjiKkrxJI6eSR/wkLj0ZnF63q&#10;8s1YsmIHVlFl1hDKzTtOYOe+szh49CKBvIkzZ2/iIhXy/q13MGfZfniqliGldSuyu/cgu2MTcqqY&#10;7/pXYdv2N7B/3+voGT+TyrgNi5btoG1tV4YoZCBeluiQgXopsbSv8WojUjKqCNEKzFp0EAtXHsPi&#10;NVToQ7ew69AV7Nx/Hhu2naQ6nsaeg+dx5Ph1LFu1i5W4G1v2nMGW197E1r1nsHHnSSxfdwCzFm5G&#10;//SV6OiZhaLKVniTs2GxumCze9ggyq7VsuCVWGXp2ZW5rTJ7J7iMh0y7k+Eog8HEmCVDH2YlZhgN&#10;VEiZ3EI36XWZ6crilOUrPVRFj0VDUSKcvJ1hZ2yhaGTYTcjw2girAc31NZg9bx66+3vR0duHBcvX&#10;EMh1KGupQSIZcqXaqeQueFOdGNZeX4o8Bs4sGejXx1PpopGSxEqa40Bunl0pybkyLy8fGZV5KKB1&#10;LMrxoiDZigCVwG9nwHUlwEWlcVuplFrJc2GKCsVRoVw6WlxdPAGKQBQfGx36CkLCCEbESFYE2Vhl&#10;OIOxCmuW1LOCT2OZgt1rGzFjfC5a+b4NchU/bcLE1GTMoELOou1ri4+BNyFe8foy91DL90hQjQ4O&#10;r0S8oox1hoQRRr7H6PARGC23CWdUwmjY+QNUlXkwqTMd/R1elBWokOxPQEWmH9MqqrBC5qsyO3YG&#10;cjE2kIeFje3YNG4KFbIPq9rGYAUVcsuUPpzatQ4XTu7Ex0/OswHpR3dDGnLZSLVWZSNbNtpJoLMg&#10;jLL9dlyc7K4lqwckEkhRSVGIRDYU0cr4o6w8Fx0drXToiK2Ni48iUAJkUBH/WBQwXyqmDIcElTI4&#10;/CF2VUAbIWuXKkDyKPaVjw0dfwPy5fDHn18dThgKMGnaUsxZsBaLl23DkuU7sXr9fkJwHNteO419&#10;h9/EiZPXcPbcLTy4/y7WbnsDroqFSBqzCxlde5HXsw/5jYswpmMugd6P19+4ie1b92A/M+iZs7cw&#10;Y/oiNu4pdDXS626mJZRZVlbEE0yxq8m0sX1UVYFx2YYzWLXpNAG7gr2v38axU7ex78hFHDh6GXsO&#10;XcL+Y1dx5uJjLKVl7Zo4B8dP38Hxs/dx4PUbyt+27HoDG3afwdS5m9DNrNnYMQVpueVweVPhcPoI&#10;mEPJsNLjKg2CdOrI0pGyYLVKLVPqpJNHDb3BrIxDBmdXGZXecQuLhyqZ5nNAFmmW7fPsZMZjUisK&#10;6bMkIsOmQ67bhtwkRr80Dzw+ozKJIDXgQ2ZBJmpam1DRVIfs8jxlKESW9DC4NHCyzvgDHgyrKQnA&#10;ScVwUM2s6gh4makK8tyokqv5K/0or8xEfnMrCidMQzUDfysDaENZDmrSfKjwu1Ao17/xhT0+qhZt&#10;bUzccMImyvdntv5/Rlz0CCTGjUa82MfYkYiOooVkflTFhfAoZSTfx4vDuyfg5vnZuHxqEHvWtzI/&#10;pmOCT49uevUJzIhTDBrMYis1XRWL1tgIJBFIsRUygVgudZLe07AoVk7CPjJ8OK3xCCWrjgp9FSOo&#10;xrFsJPx+LZppjedOSce6uQHMnmBFSU4kjLS5qWxcupihF9OyrqhvRW9uMcZk5GBWTTM29kzG5u4J&#10;WMnfYXVrO7ZM6sWJrStx/o2dePbBBayaPxaTu0rRUJKCMdV5SHJomBvZMPEEGuRqB1mdO1FNZdQo&#10;FlZnoEVTE0hmR9kzX0p0TAxiY2OorAn8WywBCiqilCCYL/OiDH8oUMpxyL4KkMPxitKTStWjEo4c&#10;Leoo6/MEs6TY1xGEcAhOUcahHGlxpaCgugNTZq3CgiVbsZCKtmL9QVrFE9hEBdpz+CKOn7qJGzfe&#10;weHjV5DfugLeZlrUcYeQP+ko6gdew46DN3Dh4ju48+AD3Lj5ACeOn8WjRx/grQcPMYH1Rr6vWEYZ&#10;pNcbZKFoK89JEMbe/oWE8BT2v/4AZ6+8jwPHbuC1o9eVi3gPUg1PnLnL97+Ds5ce4tSFt3Hh6nuY&#10;t3grBmetVh7fe+Qq//cWXuNx+74L2HH4OlZuO4OZS/eis38JSuq7kRTIV9bdsTn8dCcmBUo5ikIr&#10;KxJE8vdX8ZzEyBS+4AaustiV8eU1kXqdhhBqYDPrkeS1w0EVtOgSGM1i4COQUtKolJmmROR6rMim&#10;tQ34+Tyn7OUSTbiZJ210m24jrFRNoyMRBqcaWlscDG6+bpIJZj53WC1VyM485dRFwmuKRW7Ahvrq&#10;TLS35KOtIRWNTSUo652Fyjkb0DZ7GcZNGo+O5nJavADqkz0o87PF4AtabZH8gqMVuxgR+QpiCKJM&#10;i5OeV1VCCLSaMOj5PoZ4KaGwEH6bKorBOBbzptUwj83DgxtLcf3NWTiyrRtLxwYwzZmIaazMAzER&#10;mKKOV6CcQPgqmck88XFUGb2yEria9iGO4TkqZpQytBLKIkcpo9k4RPDo4Q9QW2zHwFg3lgw4sGAy&#10;Ya+JpMrLZwshOFEoS/NisLIaq5s7MKOsGu2BHAzQvq4d14eN3T2KOq5r78Smnh7sXTkXZ45txQeP&#10;TmNOfwMWTBuDijwXWquz4LHJ2GOEAqNc4aHMZZVeVlpWs5xcGYdUqxEpHTnhoTwyO8r1kvGyuSsb&#10;F1U0QWLWViD8HcjgZVbBax2V3lcCqPSu8vFXeD84zsicSBhHhUZhBI8KiFIEPv5djnLVyHClc0f+&#10;xuzt9KOhczJ6py/D9DmrMX8xbebKPVix6Rg27JHOlMs4e+EelegOyseuhLN2FVKpjDmTjqFxcC+u&#10;3v8EP/z0Vzx79gWeffIFLrx5CW8/eIIP3v8Ie1/bC6/XDw3djEzyliLqExevhc8fwPSZKzF/6S7s&#10;PHAd1+59ipv3n+LSjXdx5faHuHDtXRylQh46cQNvnHuLyvgOLt18ihv3P+XnXIf1m4/izKXHOPzG&#10;Xex7/Q7LPRw89TZ2H7+LdXsuYd6aY5hOa905daUyacCdlAmr3csG2KkMfchkAenkkdlCsgRlMEvK&#10;lDrZQlADs9mmTHU08XyZ2Lia9Imw0/HIauZeRjMB0kr35zGokMJIlmFMRJZcXWTVIUClzKK19Xn5&#10;HkYZVYjia8XDQsGzUBH11gRoCKnKzEbYHg8dnZvGEk/Lmu9Hmi5CueIi229CdWkKOlsLMX5MEcY2&#10;paOprQLVAwvQsHAruhatQe/MKRjf3YDm0iyUJ9uQ5dDCxsosS+7HMb8JhKrYEdDTHhqpWiZmO4su&#10;HC5jFHzGGDgT+cEkX6p5XxeD8lwHDu2ciUc3tuDJ3U24dWERTuyajDX91ZiRm4oZTjsmGzXoMSRi&#10;LIGsJnyZsXyNOJmlw/whA+xUlFi+ZoIsyacZTRs0UoFQsqM6ahQ8mhjkuPWozqCfz4lHS2EY6nNC&#10;UGofjTTmTisbCLVqFPw2DbryC5SZOQvrmtCVW4C+kgosae1UsuWS2gas6+zGJsK5YXASzhzejHdu&#10;HsPU7jrMntzEzKDB2Lo8AinbCMQoQx/SqyrLeUiGNPDEWq1SIQVSnnhRyAix8pGQhbBiY2Op9jL/&#10;MiEI5EvL+q8KGZwyJ3BJz+nLSQEKjKOU44iQcAIZjeEyDkmFHLKrQ0VADF7OFUJrHwWd2YW8sno0&#10;dw5g8qw1WLzuMBavP4Ylm05g3e6ziiV888ojtE/bAU/9aqSM2Yy8CXtR0rsHR8+/h59+/QeePv0E&#10;n332JW7euIU3TpzFpwTz9ePHUVpSzEZGT5WxskI6FNVRsbK73GkYnL6EirwDi5bvo8pdw6XrT3D1&#10;xmO8/eQLvPfRN7j94GPceusT3HrwCSF9n5/hMc5efRenqZRTZ66let7gY08I7X0cOf0W9p98gCNv&#10;EtBzT7D/7BOs3HEJizfRvi7Zi5YJ85GRW0Xrmg6zzUNAzAqQ0rkkva7SuSN5UnLk0Jo8csWHDHvI&#10;TB0zz6PVqFW2FZDJAckuq7JMilVGIxSVVCHVqEaWXoMs2tkskwbZ8jy3SQEvgRyotASTiqhxstG1&#10;UJHJhIoxT0UgVY4EJPD2sL5CP0q04SgyxxIwE5rL0tDZUkgo8zCmIQVNLcWomzwDdXNWYczsBeiZ&#10;OlEBsr48E3l8vseWwEoUzmA+mko4Ctr40TCpQ/khQ+CgKroIo0cfwRYkmq2GWvnQdnU0bFQ+GQ+c&#10;NK4K967sw+fvn8PHD4/g7vlVOLJrGtYsmoh5va2YVleCyRledLHV6fS50JziQ4GVNkIVvBJfFDKO&#10;QMo8VbMpDHbZyZZQSieOLnoUUmMjUcT8VkyrWECrmM0Kn84fMEMVigKqWEFUApLjEpAYG4LEhFCU&#10;eb2YVVGHZQ2tmJhP2xrIwvjcPEzJLcT8imps7OrB5vETsKK3C+eObcelU9sxsbMKs6e0ITvJgolN&#10;BfDY2QKyNTWw6HmCElQynzWOldHIEyxXggSvABGrKtdJRkuGjIlGDFVSR4j1PKEjlYnhv5ffVZIw&#10;Dhe7+lIx+ZhAqIxFimJSDWXVb9l0RoCUDWtkyzYBMTgEQihHMEMSSLG1csmT3uREclYx6jsHMXXB&#10;NqzYfhpr9lzA5gNXcIqqdP/hpxhccgi+OipjywYUdG+la9qBjfuuEcb/xBfPv8Ynnz7HZ59+jl07&#10;XsOjx+/j1o2rjCIltO7xPC8Co1XpWBHLqtW7MGbsTCxbdQjL153AftrT81ce4vK1R3jr0af48PMf&#10;8M57z3Ht9vtUw49w/d6HuHrrKRX0Y9x48JliYSf0LcCx0/dx/voHVMl3cYhAvkaFlLL3jbfx2ulH&#10;2HjwDtbtvY6lW89jcOkBVLRMRlJGMZyeVJ4H2VJeOthk0nmiopLKlSCxsviYmkcVP6tMdRQgTYpK&#10;mikMMinAStvqd1qYGSlGbDxNbHzt2lgkUyllgbhMvRoBlkzCKwt6aRkJ1YkRiKFAxeojmRuD2wjE&#10;W2ORSHeZ6NVC5VIjhtZ22LzSVLQQnAZC00J62wMWdFT40VKXgtb6ZLS1ZKFxQieq+iajetxYtIyt&#10;Q2tjMaqLUhCQrblEcrVh0Into0KZ+aYOTSTcWuZRWUOHHyDFGIssK721w0Qo5ZpIyjYzlp+ALl88&#10;CR89vIxvP3mA5w8v4q0zO7B34zysXD4bS5dMw+xJLZhakY1FTRXYMW8G9q9aijVT+lCVmc4WTsaT&#10;5IrxOKQyFLc35qCiwAK7PRpul44tlBkVhLCGLXJDohPttly0uytQYytEid6LVn06+nyNGJNahSy3&#10;m8E8EXlOK3qycjG/sg69eUVUUSdKHHa0ZQawsLUNGyf2YufMqdi5bBbuXD2K00c3YMHMLubICajK&#10;86KnPhseK+0HT5zSq6qTCQBRbDASqJC0q3wsUaNWLseSrQOkQyeKRdRRMqSMWcYn0LK+zJD/qpJB&#10;EIfyI498TNRSJgEMf5kVR1IhBcgRoyN4O4IWVrZ3kzwpQyAy9DFaGbMcxeeJQlhdqcirasOY/sUY&#10;XLgFC1fvw8qtb2DX4Su4cvNdLKVipjeuRFL7LuT1nUDl4OuYt+EMvv3+V/z081+pjF/hu+++wflz&#10;53H92m08efwIA5MmQJeoYo5mDjNaGGnszFE2/i52lFXR/q89SZt6A6cvP1EWexLo33nyOZ5++h0+&#10;/vJHvP3ul3j4/nPcI6B3H36GO+98jptUyvtPvsLxN25ixuy1uHb/M1y+/zkuv/Ucp29+goPnCOal&#10;pzh48SPsO/8Btp98iA0HbmP13ptYsPkCJi18jd+zG04/ravTxyxvVaCUC52lc0eZtUMw4wioHGX4&#10;Q08YxWKLuzGbdIrrkaN07rjNzH5yxZEmTtmrxEO1FChTBUazFpkWHfx8jmzDIUupxlMho2TmGgUr&#10;iszIFnayt6Ter4fWow0CuaYiHb2GcIzXhWI8lWWCIxrdOUY0l9tRX+NAY70XFY15yK0vQU5VFgrL&#10;UlFenoKSHBdSnBpYDNEwapkJmQ+tbAVsmgg4WTx8Qx+tcDJbhzTKd8Bkosc2I9lkgIuV0kMvnuY3&#10;Y+GsHjy9dwHfPrmNr+9exscXzuL2qddx9shBHNzKnDA4AYs6arBjyXRcOLQLt44dwOkNqzHQUgur&#10;RWbpa+D1uTFbNhBdPRP9XcXITNGgrCAVzRXFaE1Lw1hrBqb76rEo0IP5hZMwLrcNYzPHYFHedOxo&#10;3Ih1rUsxvW4sukuL0Z6ZgXHpGRjML0JHRgYCBh3SaT2mjG/Ha5tW4/DmFTi3fx3Ov74d7z+6gP07&#10;lmDtkinYsLQX45ty0NsStKwabQKzIn9onYbABbejkzmRwc4dQkoAFYWMDKqjKEkCnyO9sTLsMWRZ&#10;fwfy5ZDHcBZCqEw8V45iPQmlDHtIZhQYCaEAqRxHh1M1g0CKdZVeVhl/lCl0cs2g0eJFWm4latqn&#10;YNzgKkxfvB1zaSEXrD6ETa+9iYVbziK9bSMyJpxAUs9pZA9eQ9eSM/jwi1/wt7//J55/9T2+/PIF&#10;3n//A1y8cIUwPsGyZQuh11JNDDKGZ6dNdygTtTVaM0rLO7F9z2Wcu/Ie7hHCx0/5v8++w5OPv2X5&#10;Bu+yCIgPP3iOxx99rRzfevcLBcjrzJh3Hj/Hrn1nsXrDYdx58g2uPPgClx48x6k7n+P1W5/jyPXP&#10;cOjaJzh241Mcv/UFXiOcW19/jBWv3cXs9W+ie8ZmZBQ1w+6jdbU4kJgY3A0reIG0rFgQHJOUebYa&#10;ui+DkSrJeqtcXK70tLLOE0i3wwY7FdCuZ6OjimE0S1BUUi5JTDKpkUJlTCWMPsYgD52kPZlwUwXV&#10;jIaRtK9hdJMRFLBYQyR0srWd30DljMWwbVWsrNZIDJjDMFU/ElNs4ayQKtQW6FFYpEN+kR55pV7k&#10;V9Kilqciv9iv7ANSnONAgFS7qZB22lIHi49eWdbdzKClTDaqkGSIRYosHU+76Ffp4OKXdutkINWG&#10;QCpzS8CBWX1tuHliL947dxRPTx3EJ5fexNObV/HOeYK57zW8vmA2Vo9rwvrZvTi1Yx0u796KoysW&#10;o6+xggFbrpigDc3LxrKVM7Fr+3IsnteHjuZSNJbmorGkAJ3FFVheOxVHxqzD6+O2YVP7IkyobkNb&#10;fhsWlc/FrubN2Nm8EqtaB7Cwowsz6hvRX1SM3qwsVHsdcNHeBlKcWLl2Pk68vgs3Lh7E29cP4/6N&#10;Y/jw/at4besibFo9A+uWTcLkrjJMYvb2O7VKz6+e31vNEyU7KMfLXFYCmaCWjKjjYzEv8yPVUdZs&#10;pYKKjU1QxSIqWjbc+Ve7GrwdHOrg7dHSSUO1FCBZhvO+AqTssx9CoMWyinUllHIMAhmcJCAwDqda&#10;xiWa4EujW6jqQNv42eidtQ6zVuzDkg3HsHbHScxccxy5E/chfdKbSJt8EUXz76Fk4DjeuPIu/vO/&#10;/h/88us/8c23P9CufonLl24yR36EAwf2wON20OKZYWGFt9scsNkd/M5G5WqQ/Yeu4N7bz/Dhp9/g&#10;o8++w0df/Iinn/2gAPkuwXzr3a9w495HePzhC8Io5Su8/d6XeIsW9s7DL3Hr7c/x2v5zOHTiFm4+&#10;eoFL977Ambtf4uSdL/HG3Rc4ee8rnH37G5y69xzHrgfBPHzlU+w48xQrD9xXoBwzZS1S+FnsnjQC&#10;Z1U6eGSigCikMsdWmfQu6+pK5DDyuxgZP/RUR1pUM2MHY4jHwQxpM8Cmp0ImxkFLV2NSR5GFOApO&#10;PDyyoawMIzK+BHI88GU7YE0xwuKho9NHIyRhJMIY7+IoWFo3nZQ7UbGyww7QYi12RmO+PRLzmb+m&#10;uyIxNiUOBRkEKZDAExaLQJ4F5QS3qiaTx3SUlaWgosiLwlQjMh2JSCLZHobUnGQX2gvqMLl0AlWo&#10;FZXJOcj1+pBudiLV5EFpdgl6e/oxbdo09E0chykTOrBu4QxcOLIbZw9swL5103B0xyLe34FLr23H&#10;xfXrcHLuPKzuaMXizlbsWboAZ3ZswVEq5+DENrgIttiLtNwszFk+hydqB46fOITDR/djzbIFmE6r&#10;Pb9vCvbOXI/zC/bj3JKDOLx4G2b10vLmFWJ8fgc21C3Gjoal2DFlJfZt3IEje/Zi24rlmFhdQput&#10;hkUdqWxnPXvBAE6/eQBv3TmJd+8fx70bh/H0vSvYsm4mtm+Yi2l9DRjsq0UPs7fDTLsjs4dob4a2&#10;NFer1S+BlAnnGsWiCoySGyVfylxXsasGtsCyweuQOv5RJUUJh+asBm9L5w7/pqwwEIbhhG+Esq03&#10;C6FUQCSgopCKSjJPyr6Lr0ie5ONWdzoCBQ2oaZuKzsnLMXneZsxbewirdpzCkm1nUDbtJLIGzrJc&#10;RNmCB6iYcwULNp7GX//2X/j7P/4DP/70K7766ms8ePA2nrz7Ic6ePYXKymLYbFaCSAVh8fL82whl&#10;ILMEu3e9jkfvfopvaHWff/0jvvrmZ3z53a/4iBb1Q4IpUIo9vcHMePftT3Dv8Rd46/2v8M5TPv74&#10;S9wgjBdvfYTdBPLwybu4eO9znKYynqAynn7wDc49/A5vvv0dzvD25Sc/4vxbL3D86kc4fu0Zwfwc&#10;u89/jNUH38bMtW+ibtwS+LNqlAnosoaOMgRCwYiQiQIssVTJeFlvJ1ELk4FAsmipmEZRSgLpsBqQ&#10;5KH6G1lHqJLaeCpdfDihjFWg9Fuls5OqyViWnuWAP5PP9VFh3VrEM8aNihuFaDbaztRkuLNSkehU&#10;I5JOc9ibE2uwyh2Dpc5IlghM98agOTkGWcnx8LL4UhKQnmtESUUyyirTUFiaTNX0ozTPg7J0Kwq8&#10;BqTaE5DsZlYrLseC7oXYPmkblrbMRW/lWPQ1j8f0MYOY3jULa1Ztw75jJ3Ho9VM4cOwEDh06iFNH&#10;DuDN4/uwd8dyDA7Wo6+vBCtmj8NO5sV9c+dg/6y52D17Lo5v3ExQj+IGT/qlNw5ixZKpSErxKoO4&#10;yfm5WLRxDc5dOocn7zzAwwd3cPb1wwRlJTbOX4TNUxdgY/9s7Ji7HLuXrceygRmoLylGbU4+FvAz&#10;bmicggMrtuDqzSt4+N5DXODrzJs9iKwUK6xszVKokItXL8CVG2fwhDb1g0encOXCbrz3+Dw2rBrA&#10;rs0LMKaOn2F2Nzobc+Eyy4mM40kmmIQyNk7GIWVrAVmBTmBNRBxVUQEyWi4dExjluk5ZVUDPzEnb&#10;+VIRQ0JkIF+sqUA4NDsneBmWMilAgCWQowRGsagKjGJXI5UMOZyWVcBU4HxpX2Xv/ohYNfzpxSiq&#10;Hoe23iWYMHszpi7egyWbT2DVrjfROk9gvIi8aVTG2TdQuegBuheexCcvfsX/+J//G//4xz/x4sVX&#10;+OjjZ3j3vaf46KP30dhQAweVw04gnU4nXG6P0pmTwoZ5y/ZD+PzL7/HrXwjyz3/HDz//Dd//+Fd8&#10;+c0vePb8Jzz94gd8IJ05BPCtJ1/SohLMtz4lhF/g1pPnuMn7524+xRvX3seO/Rdw5M1HOHObMLKI&#10;Kp5/+D0uPP4BF1nOUyEvPfoO1977ERff+QYnb1IlL32Io9c+w2sXnmH1gQeYvvoNVHbMhTu1CAYK&#10;hk5vVfK0rDIgizNHRccrjX18PC2pAEnFl0xpYKPqtBphpW31KsMfVEkDcyWdlD4hArq4CLg0dIaW&#10;RKTIhRcWWdKF7tBngEl63w0xCE8IRWgc4fV4+Ps3oaShCZYkm7Ipz7DL/Q1YTQiXuyOwyhOBuckJ&#10;aE1RISNZDW8SK3sK/XAaVSjDiOQ0Ex8zIDnVhJwMC0oESL8WabZ45PidaC6swgy2tssmLMSMxh70&#10;1o3B8skLsHfhHuxesRc7dx/E3uOHceLcOVy8ex/X336bWeIi9u3ZiCVzetDVkoGJtX5s6WvH6QUL&#10;cXLpChxavgqXD8uarBfx/v0beHzjIm6d3ouFszv4JW3KJTP+7BwsX78aV86dxruE6vG1S7jxxuu4&#10;dOgQ7h1+HW+u3oIFbZ2YNqYNSyYPYFHPTLSV16M0y4/W7CT0ZGdjwYTxOHR0F85cOYXjZ05g49bN&#10;6BrXSmuiQW5uOrbv246HzLkffXgT7759Epcv7iL8Z7FycR92bV2AzpZiLJ03ER0E0suckKiOIYwy&#10;iVwWuYpU5t7K2KPqJZDxsmo51VE6fOIJZwwVUy/jlgaZMBD6mzLKspC/KaTSmfNy2INQilUVdZSV&#10;6qQjZ7jSmROhrPAtQP4GpfS2vgRTnicqqjK6kFnYiFo2lhNmbcSUxbsVdVy+7RTGLz2FfFHGyeeR&#10;N/0qsmc/QFH/EdwjKP/7//x/8R//+b/w448/4/lzWsl3nuCr559j0fzpSErywulwKjbV7fHS6png&#10;cfmxdPE6PH/xM1X1v2hz/6HA+MMvf6dS/gVffPUjPv3qJ3xGMN/95Fuq4Qtlaf0H773A/fe/we33&#10;vsP1R1/h8t1nOHX1fZy++TE27D6LI5fepxK+wDmqoCjh5Yff4uq7P+DW019w84NfcPXJD7jx/s+4&#10;xuNlKufJm5/hyOWnhPJTQvkxVlEpZ607g9KmAdg8mQTOrsytFZUUKCMJpIxFikpKT6xYW7HdBj3h&#10;ojraJUfy6GYDKhekW6mKMnNHQ9AsPMpqGulUzmwqZbpNCwvjm5E2Ni4xCmExYVAxtqRkFaBl7GTG&#10;hclIygsgUhOFYecm1ipArvJGYqU3CrMJY2MqQfSp4ZTrH50J8FJOHTxaCJ7FSpl1xiM9WYfCgBUV&#10;2S5UsmK3V5RgYk0tOiuq0VZdi8ayUrSWV2Da2F4s6ZuPxdMWYiZVb3DRAJZvWYEj50/jyv3bOPXG&#10;MayfNRWDtcVYUpePA63luDplAq4umq1kxeObN+Lu2X14dO013L+4B1ePbsTRDdMwpT2Hn0s2UWEu&#10;9SVj9kA/Tqxeietr1uPeyg24s2Y7nh49i++u3sFHx09hc99UjKsux4SWJoyrb0d1cSEKc7zKfNmJ&#10;RWWYWFqGKT3tWLZ6IfYceg0nqMSHjx/C3DkDqKkrxc692/D4yR188P51PLx/Elcv76VansfKRf3Y&#10;tGY6Jk+oVcBsr8tSgJQtBHS0Nlq9tLLRSj4UGFUqldI7LLlRJpwLkLExVElmSisziWRP5WoPRRlH&#10;/b8ASVUUZVSGPARKAVImAog6Sn4kkOEEUpSSECrKOUo6eginKChLeEwiTK5MFNdNQkvPYgws2YMZ&#10;Kw5i5Y43MXn5CWRPOonc6deQOfUKAlOvIjDhKI5ceA//z//5/+Cf//G/8Otf/4HnX36Jjz/+GJ9+&#10;8imz+3qCaFGAdLlctKlemE2yl6Id/X3T8Pnn3+A/mDn/8tf/wM8E8fuf/opvfvgVL74l1F//hOff&#10;/YWWlQrJTPneJz8wM74g/F/h/gff4e4HhOz9H3Dh/uc4dvE9nLnziQLksWsfUhG/xy2q4K33vseN&#10;937A9Sc8Esob7/2kgHj76a+4/cGvuPnez7jM556hvT188QMcIZT7Lj7D+qMP0b/4IAJFrbA6kwmk&#10;LECm57lRK506ikImyFKeemW4RulxZQNrI4wOUUibETZjolLcJg2MibFIJJC62FCk6dXI4bmX4Q+Z&#10;bG5U0SWxkY7nMTouWsnXRcV16O6Zh3GT5yObrMTRUQ071FaElb5YLPNFYQnVcDDNgLoUHbJSLUil&#10;Rw7Yvchx+eBzMaTb1bA5qJx+PUoLUzChvRGz+ydh7pTJWDRtKpZM6sfUlm50141Fe0sHWpua0V5Z&#10;ja7CYnSUlaBa5sKWJ6GxKRcr5w7gwsaNuDFvCfYTkJ1V9TjfPRaPujvwwfgxuDSuAccWTMX9U0fw&#10;4bVjeHByJbYta8Kc3hysHp+HRbVpqPC7odbo4OSJn1BRiX0T+nGxrRe3SzvxoH4SHsxZjke7d+Ls&#10;+lWY192Jjuoy1FeWoK6qnCUPNWXpmM73W8VKs6irH7MnTcb6TRvYEr+Ju+/ew4efvI8Hb13HnHkD&#10;WLZ2EW7cvoCHj27g4b2LuH7xGN6+exrzZ47D7i3zMGNKIw7uXIyeliL47YlUvCjlKhQNf+Tg5Vc8&#10;GQmyzXkCFVLN7BgcComOpkrytvTKWqwy+VyFkNDfs6NcGykgBqGUEuxVHVqeQ3pORfVGhUUpvaYC&#10;pqKQBFIUMWhlZROfoGqODo+lbXIhKbMSdZ2z0T24GjNXHcSSLacwY80byOnZi7T+88iecgHpA1fh&#10;6TiEFbsu4z/+5/8Pf/8nsyPLdz/8hBffEJ5338OBfbvgl/VKfV64nQ543C5l8oPL6UZ7WzfePHMN&#10;//U//g/+8c//oXQC/fTT3/EtYfz6u5+V4zc//AWfUx0/pkp+8vUvBPJ73Hv0JR58wNz4lHC9+z0u&#10;vf0CZ+99gdO3P8V5grlux2kcpdpdIYQKiHzOzac/Uxl/Irw/E8wfcfmdb3n7F77GX3Hr3Z/42A+4&#10;RijP3/8Kx658iBM3PsOBy59izaG3MXZgPZKyqmgp/bStRp4v2XtERaWU/E9nQyg1GrGrMoacCKPM&#10;2CGQTgvtq0WnDHs49LLCIh1RbBhLCHxaud5Wh4AmAX6eUx2zZXRMOF+Phefb5fChvqYbff3LMJ5A&#10;5pZVUz3VGLa7LoAl3lgsyTRhfW0OFtcVYVxZJupLc5T1Nbsr2jG2ogVVFWXIK8lihszG2LGNmDdr&#10;AOtWLMXaZcuwfOF8LJ8/DytmzSOUCzF/whKqzXT0tHeiv7ASC1KLMTu7DD0FRWjMTEZXqhfb80vw&#10;uH4cHpWOwWH+bUtJEc61VOL9xip8XJaHd0pycH/+THx07gSeXz2Gm9vmYkF7AF1ZOmwsT8X28hw0&#10;sxKopWuaVqIuLQPLm1pwbPw4HK+pwr60fKwO5GEKv8uk5jLMbu3A8tY+rBs/DUdWr8OFXVtxcs0q&#10;HJ+/EqeXbMS++WuxfeFqvLZ7F87euoQnX7yPb3/9Bl+++AgH927G/HnTcPbs63jn3jU8vHIOt14/&#10;guunDmCwtwW7ty2ghe7C0b2LMb61CClu6bSJUDp2BEhRR9kBK05FIPmjS56U6x7FtsbEyPhjFMwW&#10;LYsop2xeKso4SrniIyR06IqPPwCpqKN06EiODI47hhA4mf4lEAbhC6rhKEIoPa5DkEYnmOBMKaY6&#10;TsSYvsUYXLwTi7ecxtwNp1DQtQn+9n3KEEeg9xRcrfsxZvZRfPfLf+Gv//yf+Ovf/ws///xXfPvd&#10;j/jkk09w9PABZKb7kZ6ShPTUZPjcTljNJtjtDjQ3tWPt2p348vmPBPJ/KUMkkh2DJWhZf/pVbOuv&#10;+PTrn/HpN7/i2Ve/4O0Pv8WdJ1TID3+ksv1AGL/GBbGkzILn7z/Hm3c+xcZ9l3Dq1me4+vhbXGER&#10;Vbz1PmGkGt55+hdFFQXKGwTx9vvy2K9UUQH1B1x9JIB/g6OE8ui1z3HwyudYtf8O6sctgietCBpm&#10;yQQqY5xMEKBKxkRL7zdB07Ce6U3Q0Wrq2KDaGC/sRg08dhOBjIdVEwOfWQurqCShlPWH8wikqKTP&#10;oFIuao6ickbFhFJ5YxHIKsGkSYswe8FGdE6agbTcAsRQOYetLPJhTlIillfnY19/L3b0D2DumE50&#10;1ddQAcdgcvdE9I6bhKlTp2POwoXMA0uwdulSbF6zDKuXz8P8OYOYN2cqZs2chP5JXZgyoQ/Temdg&#10;6uAsTB+chmVjJmJryRhsqmjDoppGTC8oxorMHJxKz8U7mcW4nJmNRZluTMhlg5BtwYPcVHyS6sd7&#10;aem419eHm5tW4/yqedg2pR3z2iqwrq0B+6h0S1M9/MKyiUrw2rWA04kZnS3YsXIylg6UoCVgRAGV&#10;Ki1Fg5aKPGyiYl5uWYVHk3fjk51v4IvTZ/D0taO4v2AnrrKFvDRnK04v2oStK5Zhz/HXcPXhLeaa&#10;Z/j+u8/wxaM7zKO7cfnEAbx/8yKenD6OsxvX4CB/g/6uBmxZNxuzB9twdN8yDE6oQ1ayiZCF8XMl&#10;0OZIhowOKqQCZCJtq0ybiwgCycdl3NFuZ2tLCy6taEjISMIYokAZFha8LjKomKKIcv93IGVlAAFS&#10;dn4S6EaIWg6po9jWl0VgHR0eA63Fj6ziNjRPWIQJszdh7pojWLD5LCp6t8Hbuge+9gPwdx+Be8xe&#10;5I3ZgMcf/0Cb+l+0qf+kwv0N337/E76hOp48eRyFeZnBi3aTmR3tFtiscqmSCQ0NrVi8ZBMuX3+I&#10;f/7n/6Nkx7/8hXaV+fFXqqTkyJ//8k9myb/i+be/8HcWKP+Cdz/7EXfe/Rq3n3yLm4RMYLzyiBmS&#10;FvQq7ej5B88Vldyw/xquiOJRGa+JRaUqShFFlHJTQCSUt5klBUqxrHJf/ib3BUzJla/LWOX1YEfP&#10;4u3XUNE6DRZXOhWSQFIhVQlaxgk1ASWQYlvlgngKgE7DzCg9rYTN6zAqQBqZG22E0EUopbfVoo5G&#10;wKRFNp+TROUUNVUxI8awXtgdDpRU1qNv6nwMzF2A+s52uClSMQR22IxsEyb71ZhVVoadffNwcOpa&#10;rOoYxJSmOkzsqsPYrmZM7ZuIXWvX4Y19h3HmtcM4sXU7K/5iTB8Yj/buenROaMKYcZUob8pAaV0O&#10;GjsaMX7WIBas3YDNq7Zg/cBMzGlpRC9zYltxBibmpmBZXirW5PsxO8eBmoAW+TkJGMxU41zAgXvp&#10;PlynBT07czYOLl2M7fNmYdO8Odi9YgUOLVyMPe0tmOO1I0cu9tWZlAuVU/mFZkztwpq1/RicWonC&#10;AjuS0jTwBwyQXbzWlnThYtF83K5dhnMTF+LNxatwZt5qnBg7D8dLB3G1fSWuzdmAtdMmY+qMCdj6&#10;2ma8/+59/NePL/B/vv0cL+5dxuOzx/DJ1XO4vW8zVk/uwKz+DowfU4Olc/swiRb7zNFtGOxpQIpT&#10;R+WLZGaMh8Go5e0IZXUA2QlLBv9lCER6WGUyuWRIPVtPn9cMt9usABlKVRzNbBjOLCl5cghGWUUg&#10;OFsnqJgyF1W5zIo29XcVDPa0ysRyZc9+KmSwo4fKG6WiOuajiFapZ9oazFyxj+p4FnVspBxV6+Bs&#10;3gMPgXS17oW7YjmOnHkH/yBQ31PRJDd++8PPVLdfcO3qRTQ3NyI9LQ3ZWVmQXYYddjthNKKwsAKb&#10;Nu3Fzbvv4se//A+q4D+ZGaVX9R9URd6WI1VScuSXzJDSmSNW9YMvfsL991/g5pOvcfUdgkhFvE6L&#10;KXlQgLzy6FuqpKjlc7z2xgO8ef9LwvijUgTG21RGUUeBT8rdD/+Kex/9VXlsSC1FQUUp5fa1x6KW&#10;P+DE9Wc4cuUT7D77IeZvOou8ym4YzF4FyPg4ZkgqpRzVKpmlY3hZ6GZ00pGjgtumV+yrntnQmBAF&#10;pykRZk2sAqX0sqbo4pVLEKU31mKVMeg4OCUKFmShvL4SFc1VyCATZo8Gan0khs0rMqGDGbIlNR3z&#10;6gewon0RFrdS8dqaMaWjBuMJ5LpZM3Fh+x5c23sI57ftxvH167Bl8XxM6epAVU0RaluKUUnrm5Zv&#10;RpKsbE7VLeP/DixbgpVrNmLu1CloqcxEbi7/TiVsaCvGktn9WD1nCmaMb0JNVSpSs1WoyYjHyoAF&#10;+2gzDw/04ciG1TiybROO7diFU7sP4Bgbgs3zpmMlre3CnABqXW4YaVfjDHr407yobyhFZ2cF6svT&#10;UV+QhtpsP4r9dtSmeDEtpxirMuuxPL2O4BejjxZ57pgWrGwag415rdhfMhFHemYRNALZ241lC+fg&#10;0fXz+OeXH+J/ffURvrl1AU+O7cd7Jw/h3OalmDWxAdMmdWBiZwOmjGtBc20Zdm9ahbbqQtgNCYQv&#10;mgoYx5aVOSQ6QpkEEKPMyIlRgBSFlLFImctqYQ7JzvIhOdmJ0LCRVEVCSODCIgRIQqcopFhY2lPF&#10;tkqGlIni/Nuo4OD/KLGs4VFBCAmgADlalDFEHiOsVMc4nR0pudUobexD/7wtWLTpdXTNOQhb1VpY&#10;azbD1rADjsY9MBfw3M4/QHj+k+UvirX8/qe/MDv+gmfPPmZkaWdW9KCqsgo+xgarsu6MBWWl1bh6&#10;7QFt6vf4hQr4M1VV4PuRIH738z/x7U//xNc//B1f//h3fPHiZ3z0/Cd8+NXPeO/zH/HWh9/hxsMX&#10;hIeqRxCvPeb9l8ANKeTlh9/gEqE8ef0jHL/6IR//GVdfAingDRWBMQjk35SjPDaklIqKvksoCel1&#10;Qnnl4bc4ce0ZDl56hl2n38P0FYeQnt8Etcaq2NVYATNWRUBlUXANbauBCqmBXqYFalTKbB3pdTVQ&#10;EWVigFyOZWOe1MRHKPNY/RaVMpvNyaND+mCcZvgy0uDn+fZl2ODLtMGarIHREaUsIjdsVXMaBnJt&#10;aA1QuSpbMbGhC921zRhHy9pO2Dra6rGNNvXS1v14Y8Vm7BxcgI2TZ2J1zwzMq6My1HZi+sQ+zJne&#10;j4k9Y1BelYvkHBcyqnPR3NeNyb096CovQmGaBRmZBtS1FGL5qtk4cXAnzh86iBPbNmPZzAkoKjIj&#10;J6DCinG1OL1sJo6sWYLXVi7EgXXL8fr2Xbiw9wgOr9uA2ZPa0ddYgFnVlahOzVDyYzxbLbfdjfKk&#10;TFQ6k9Do9qI/Iwuzk7IxaGNmdXowRvacYN5pSUtBXbKPquxDW1UAndUZGE+4pxeUYS3t+Y55S7B3&#10;xXrsWrWK77kLH194A19dOYtH+5gtly3FqZVLsWvhdCyfO4Bta1egu7UeY2rLMa65ATN7upQFpg1s&#10;KeUC5URaGdknMppAygJWAmM87atMjxNAZdgjIiKcKpqI3Jwk2j6D0qGj9KwyP0YQyJCXKwfIKnTK&#10;BjwvbyuTAcSuCpAET5bfl70UBUqxrUM9rEpHDmENi1bDnpSPrJJWNI2fj9mrjyg9qs6KFdCXbYC5&#10;ciOsVRthyp+P/NpZyhjgdz/9TQHxB5YvX/zA7Pgdli9fxoYjlQ6kAKkpPthtsgmOkwqfikuXbtOi&#10;/m98/d0P+Nvf/gN//cf/wC9//Q+l/EzLKir5DWH86vu/4cPPvseHX/6Edz//GQ+fEZbHX+MGQRT4&#10;pAyBeI0gyRDGZWa/y7Svl5kZZZjj5PWP+ThhfAnZvZcA3mcZAvEuFXLo9lCulCJA3nzC9+R7iL2V&#10;DqDj1z/FoUsfYcfJdzBx9hZ40svoYOh05AoQGQIhlCpaWT3rm05LRWSO1LOxtejU8FhpYxMiqJix&#10;SpaUTh5VTBicBDPJTmtriYVdttVwm5BZmI+yhiZCnwGHXwdnshYWH52UNQI2RxyG7WbFOjR1PFYT&#10;nqlj21hJC1BcFEBJaRFKSwpRW12OJVMHsW/uauyevBLrW+czb07DiqJpWJkzFUuqB7B2xkJsX70O&#10;O1fQBlHZatpr0Da1F/OXLqOSjEdpKu1luhWzZ0zEnh3MXq+txpmD23Dr8GHcPn4Cx7asxVRavQHa&#10;vku7tuD91w/h6s5NWD99EhZP78XWZYtwdCMbA1aGST0taK0vQ2dFPQpSsvnjmJSesWSLD62ObPS6&#10;8tHjYyOTRFvsTMESXRKmaJPQThtS5XegKNOKojRbcOEtqnFWlgEFWXaMqcjBYn7WPYtX4sSarTi2&#10;fjMOrFqLQ8uX4sDi2Vg7eRwmVBdjGn+jDfNnY8+q1Ti0kYG8thr1RUWYWNeK/uomlCWnQR0nc1ej&#10;lckBKrVMAAgjXKEKpEGFZIakMsrYo1zpYbFokZ7hVHLk6JARVMJgh040/y+4lAfhk/FGAVFypFxS&#10;NfrlagCjeKQqygW2f1RHZbzxZceOqKOMOwYKG1BcNx6DMua47nUk1SyDOn8VTKVrlWLIX4DMsilY&#10;s/UUPv/mb8x3zIu0qc+//gHffEcwrlxGiUyoqK2homcwM9qZe92E0omBKbOVbPjNt9/jhx9/wV//&#10;9p/4y9//E7/y+MvfqJZ/+QfV9u/49sd/4BlB/FBm5zz/GY8/+xn3PviWaiWdM0EQpQiEQ0cpApKM&#10;M15970fmxx9x9u4XCozSizqkhvc/DJZ7LAqQLx+XMqSeMhxyjXALkDcev4ST4F8ilCeufYz9b76L&#10;DYduo61vGZz+XJ4jnqvw2JcdPfFKhtRQKU16HUy0rTpVLNwW2lEtoRKVpEIa1DzHcaFUzGglvvg8&#10;iXB5dEjOTkJhQzVKGuqokH6Y7AmweVQweWKht0VAb4/CsL3r1uLkiiXYPX8WlvSOR21eOjLS/LQj&#10;9Whr7kR7czN6msdg9ph+rGqeg031S7CidBYWpk/EPG8H+tPqMKG+DgN9zFRTJ6Cruxmdk7qwaedu&#10;nDr+BnauWYVaqmZtQwm2bFiBI/vWYPumGdi5djbObt+EW1TJkzxuXTwXOxYsxNVNO3B3+zbsmzMd&#10;/bSmdVWZ6OyowpQJ7ejqrENxRSbKC/LRkluPfF8ODBoz4hi4bUYzypOT0JSVhur0JJS6HWhm691r&#10;z8B0bzVmJzejO60UxYFktuwWJHmMSE9yooI5qCOrEBMKSjHY2IS1U2fh6OpNOLllNw6s3oBFk/ow&#10;vrECHQ1lii2dRmj3r1uH1zduwZ4lS9Hf1ITK7ByMK2/AxNIaZDrtiI4MYesaqSx0lUA1jIoMo0UN&#10;UyCVWTsqAinZUZbtkCGR5CQbAhku5gu5DpIAsoQQzJjoMKWDR1FMRTVleUiWEAIXJuCF/pYVQyJj&#10;FRiVIRCBVaCV/MgSHsdW2p+D7OJWdE1eggXrjyO/bRXiM+ZAX7QGxuLV0GQvhK9kNqYt2Yc7j7/E&#10;p4TlKxkn/OZHfPL5N/j42Sfo7hqLivJy1NVUEkaTcuGxw+FCe/s47N9/UrG0z7/6Br/S4oplFUB/&#10;pTrK9ZI//PI3wvg3fPnNX/D+p9/g6fNfqI6/4MGHVMVHLxR7KuBdEbv6EsohtRwqYk2vUw2vf/CL&#10;0usqnT6/qaGA+QHtKstQB44AOASkPGcISnmvKw+/w1UWsa3SEEiR1zxx9SPsPfsES7cyW3dMh97s&#10;QQQdRhzBjCWQajUhpEJqaVnNBlpXuiCHSQOXmY/TGZmZK2UHba0qkrY1HEluHZKogikZFqTQOWaW&#10;B+DN9sBoI4iWOBithNcShgRLKDTOGAxbt3wuNi0YwJpp/Zjf0YFOVsy6/HK01Laju60HPQ0dGF/e&#10;hoHyCVhaOgNrCxdgec4szPGPwzRTLXqsJahJyUBmjgeZeX5kU4o7e8Zix+YteOPAPuygxetva0d/&#10;XQeWTZ6OpbP6Mau/CQsGmd0WTMGWRYNYRiVcMTANWycvwuau6ZjDSt5ckkML60RyGsHJcyI9xwFb&#10;mgaWFOYt2tGW7AaU+oppDwhAoqwba0FuXhpKyrJQml+M8pwKVOZXYnzxGCwqHMTG3HlYnD0FYwJs&#10;nZLccPvsaOL3XF7Whz38Xocr2UhU92Fd9yC2LVmJfZu2YuPiZejraEVNcRYGejoxMKkXi2cMYheV&#10;+sDy5VTUHowpLURhajKqAllURz/cJjXiqWxxMRG0ONEKkLIqQDizoPSmRkdLZw+BjKVdjYykiiYg&#10;K+BGVoZbmdEjHTejQ4Yr6w1FRYUqCilAimoqHTu8HRoWjvAoGdqQccagZZWLa4MzcfiYoqAs0tET&#10;Sbuld8BLC1bRPID5aw6gtmcNYlOnITFnEfQFK5CYvRia9OmYsfw4rr/zgsB8h4+/+IHK+DM+/ORL&#10;PP3oc6xdu542tRCNjY1sPNIIo0cZb2xqbMPKVdtw/uJdfEsgv2f5hWr4F1rWHwmhwPjjL39nhvwb&#10;XhDIp59/h/c++w5PaFWV3PjkGwWQ639Qx38FUcpNwigzcOQoyiiKefbOZ8r/3iZ8CowCJYEbgm9I&#10;JaX8ppJ8ngyDSJ6UIRAFTB6lCJyKfb1G63r8LmYu24fi2h5ERSfS4RDKONk4SS4i1/G8SUcPgdKr&#10;4TCq4bUyX9IRGbUJPIpKMprEhcHlTITbq0ZSEsFMMSApYIXdq4WsS2wwURnl4mVjOOKpkDpvPIYt&#10;XzYHi2b3YcHUHqycMhVr+2diekcvWmqaUFdShfY8ZiNW2mWssMtzB7EqcxbLXCxOnoK5tg7McLag&#10;K70G1XmlqM+vQkdOEyZXjcesSf2YMaUH09s7sLRqEtaXTsPikl7MqxyPxfU9mN88Fj21zJZFPhTn&#10;ZmKAjy+qHUBvQSNKs1KRQhAtbobmJCNSsm1ISjfA6I6BjsXv96IyoxxFnjyYtVZlo5RUL5WuooGq&#10;2sFGpBP9zVMw2DwLM2umY1nRbGyiAqzPmof+7LHIZV4uys7CvNoJeL1tJe51bMajrk042zYLS1u6&#10;MJuZeO7kAYwbOwbFxZnIzvWha2wdJvV2YmxrDSaObcKM3rFoqsxHToYHPma/TK8b6S4b3EYdVLGy&#10;7bjMzJCrNyQnhiIsLIQwSscOH2f+iGJ+DGeOlJk5abLAkc/Ev4cFZ+mMflVRx0gCKT2sAqmSI6UI&#10;nKF8vfBwHqmgsjcIs6PsHhwc6pCtCGhXlU6dKKqjDjZfPlJzGtA3ZyPGz9kGVfoAYtJmUhXnK8qY&#10;kDQZgyvP4P57P+Dh0++VS6DkIuEPPn6BJ+99jFOnTrOxy0MbG9YiuhO32wWH08VKloaNG3dh09aj&#10;ePTuZ4qt/fHnvyog/ipAyjDJj78GZ+YwO3769S948vHXVMafFBhvPXlB2GhHCdxvMP4BSOlhlXKT&#10;tnIo/8nfRc1EARWgHn2rwCbZUSkf/10pvymnAuNflcfktkA5pKBS5DUFwqEiva9iX2Wccs3OC5i+&#10;YDeSAxUv57fKEFU0NIRRoJTxZQ0bVJm147HRtspq9epY2tZYJVOqqZBOlxYeKqSTtlW2Q/Qky0Y8&#10;svi4FiYHFdbO/3GoWK/joE9KwLD1u7Zj7YbVbPmnYt3AQuycvhqLuqejqbQO5VklaMtuxGBJDwaK&#10;uzA+vRoTUxoxEOhBf8pY9HkaMN5Xh7HZ9egqasXUgvGYnz0Jswt6Ma62FXW1peiqasD88olYWjgR&#10;s7LbMS+7C2vz+rEsvwf1gTyC5kFlbhmmFo5Hf04HbWcOMpLtSE82w+pWQ+2Igc2bwNv88pZofvh4&#10;eD1OFCYXINuWxh9ANlHRINOews/ZhHn1Y/jetWipZI4takRPXjuWFAxgR8Ei7CheihnlPSgqz0NZ&#10;UTZml7ZgX90ATrRMwf628Vhe14AJZWXorqpDa3kVK1+60kHly3cyWyWhrCaA9IANKZl2VNXlo6Q8&#10;E5lZXnhlu3aqZHFmAB6LCbGESQb4VTJVihZ1CMhYnkxlBo9BqwAp+3pY+b9pzNhGY4Iy5hgREaIA&#10;qSbIkZGSE4NASg+r9LTKvFXFkg512BBG6dAJYxF1DHboBOeuhkTEQWv2IzW7Do2dszC4/CDsBYOI&#10;JYyqzHmID8xHhLsPrZN34RYz3J2XV1c8/ugF3mN55/EzPHz8PjrGtCMvrwhVVVXK2jIOh0PZl3Hm&#10;9IXYseMETpy+jS9f/IyvmTl/+OlvkLmqMs4oyihAShb9XGbhPPsGjwn7Ox9/h9vvvSBoBEAAJBTX&#10;pLyEUunEoXWVMUjJfAqchFAU8pZMh3sJlZSrBFI6Zu4JiH8AcghABdaX94dUUv5PmSxAIJXcKkMg&#10;73yHi299rUwauM5sKZPSd594gMWrjmHc5BWIT7SyERyKGXHKCgKyIr0UA1VR5rRKj6usaC69rImE&#10;UYC0OzVsDG3wZhjhkc1c00xwpRp5ZOMdsMOeYYVZOnZSNbAFjBi24egRbNu9D2unLcPatsXY1LQc&#10;88oH0JRdi/KMMjQwq7UVN6IqNx9ZyfTAtHsFyZkoTstDQVoWcmlfcrJkMeNCtATKMCa1As3Zlags&#10;LUYR7WM5LV19cTnKaekKUpJRQ+B6UqrRm8bXz8xDXmEO6kur0Zlbh6qkXCRbrAhYbCh2sSI5zFAZ&#10;IhGlH4Uo7Wj6bS3fLx2ttJrd+fx/5iITM6QAadebUJuUjq6CAtTkBxDwu+jrLShNzqUy9+FI1TIc&#10;rVuFBXUTkVeagQz6+GYq5eS8AvTyc3aXp6KrJAsdhQVoogqU5KTBn2pV9vWzZlvgK3UhrcwJdzrD&#10;vEuFjFwviphnAwEPQ70OGVTIosx0WhcqHVVO7Gd8gqwkRyCZHwU0aV2jqJIyWUDW0BGVs9mMSE62&#10;UU2jaUVHB4c8RskSmrSh4dK583I+qzLkIZ07AltQCYNjjwJjnNKCKzDycZksILejEwy0R7nIL2vH&#10;4KKdyKhbiOik6UjIXMj8OA9hhDGtdimOX/kU197+DDff/hT3nzzHO+99gXfe/Zzq+BnWMytnZeai&#10;v38qHHYbZBlLk8mGWja4O3edwLZdp/HuR1/jxXe/KuU72tLvCeV3P/0dL374K76SqXHf/kob/C3e&#10;evdLvP3+C9x972vckknjT8QqimX8TrGOlx5+qxTpTb3Cv4mNHbKqAs8QhEN2VI4ClAAkjwtw/wrg&#10;XaWDRx7//b5iXVnkNcW6KjmSryGKe+HBC6Vce/QDzt7+Aht2X8LCVUeQW9LK3ziWjWQk3UsUM6RM&#10;gZTJA7SwcsmVMRFmvUqZ5yrT6WRjYnV8GKyWBDbgFvizjPCnGeAldL6ACUlZdH0FHngLnHBmG+HK&#10;MSG52EsgN+/B9sXbsaF7FdaWLlYs6Yz0HrSk1KA2rQrNeU2soLXIz2QFTTHBkZIIJwlPyvEjuSgZ&#10;vgI3QyrtS7oD/mQr/bIRdo8RZh9PnC9R2X/dkqSH0auB0aOG1Usv7bYh1S7zHu0IZMs6r/nIT06D&#10;x2mDw2xAltmOcqpfsTuddtCKWH0UEkzxyJNtxqtbMKNhLKZWNqIyNRMGjR6xBDJBy5ZJeiv9hDnN&#10;hyy3A2azDsk+L7qzqrCqYBw2lE3CxIJq+NKtSM91oq0sG71VhWiuSUVrZQq68wJoIvA5qYSZlllP&#10;y2xwJyK1JAml4wuQ057G78tWjertSjUhldk2KdXCHBEHB09CGnOpmTkiOmI0QQzaVimSBeUKjsgo&#10;QsKTaTTxM8fG0rKGwWROhI92NVETG7SrIUFrKnZV6XFVZuuEIoRFLKoyC4fAhYhdDZMxRiptlKwt&#10;Kgr5++VWIbyfqHfSIhWgs28BqjpXEMZBxAQWUxkXINw7Bd7yBdj8+nvKDJgL9z7B9bc+xe13PsPd&#10;h5/iIaE8f+EGGpu7MDAwE0VFhbRpsmiXiYqeg3Vrd2HH3vO4cucjZsO/4/n3v+KL7/6Cr3hbsuJX&#10;LF98/1dlFs7HX/2CRx99g3uPv8Tdx1/hxqMXuPrwa0L4jdKRIpMArjyUsUeZlxq0rNKBIzAOWcuh&#10;MgSkTBwfgkrGFMXWyqB/ELrfs+PdD/97lhyC8TazpPyvACn/L0BKz6uAKEopRTp9Tlx6ii17rmJg&#10;5gaYrH6eR7mGVZZciebvITN4CKYqVoHRbODvQ7V0Wg3Qa6KQqIqgjY2DL1kHN7nxpdK+Zpnhz3Mh&#10;mcVfyPOTZ4Ezk38nkCllPgxb2bsOK6sXYzlz1uKMKZjh78JEXysmJI/FQPoE9GV1ozmzGpkpfrj8&#10;9MnJaljSCGWuDcmlPhLugj2TSpJqVnaLVTvjEW2MQIQ2lMcwxLBEyJZwpkjonCpYPQTUo4fOqobZ&#10;aUVedj7qc6tQk1qCQFIq3H47fF4T8lNS0RaowVgqaakvC+lJSSgpKEJnfT06aytQW5SJVJ8TsgK4&#10;bFEdzR9GXtMpWxwQmLRkB5xeG39EI5wGC/ItXtRR2XNSPDCl0eLWeDBxfCkGu8rRW5+HlsIUFHrt&#10;yqK3ZpcaOhkb4vfJKMzAmPEt6JnehrLWbFrXVGQVpiEpg8D7mXE9WgVI2cnZZdexVYxENOGTPChr&#10;48iSjsqwh6hkJDNkXJzSASWzdmTnZItZAw8bsNhY2c5c1DA4oVwUVWyu7KgsMErvquyyHBoZq1zT&#10;OFqyokwGIJBiTWXXYRnmeJVAytUdkdG0+1onsgtrUdO1EJrANMSmzkNsOmH0TCWMS7Hp9fdx6v4L&#10;nLn9Kc7doUq+8znuPPoS9x/L+jYfY3zPJEyeMhf9kweRqGbjZJQFg23oYqTZsecsTrz5AM9e/IUw&#10;/o0q+BdlPurzH//B8ld8SSA/5WMy8P/40++Vntu7732DO+/LkIN0oNCOKuUliFIEDCqeUiQ7EhYF&#10;xH9RSOWxP9y/IWOKfO7Q8wW4P8L3xyKABl+D5T2Bmf/7sgiUilLKtZVUSeWSLkK57+TbWL3lDKrr&#10;e3jedEqjKpM85DI6o5F1nk5Iy3jioCDIJHKDjvVHS+VMDO4m7k/Vw0lufGm0rLkOKqMPfh7ttLGW&#10;FNafJA3M6VRPsjRsSf0SzGXLOc3djS57FRptJRjDbDg5eSKmJfeiw1ePAk8G1cxKtWALkBQPU0oC&#10;jOlqFg0MfEEdX9BIJdT5NIhzxCGMAI5KZAXShyKKcMqFl6G60VDJ/v4uCbYOBDIyUJJbiuayJowr&#10;bqaK1aEsIxf+DAJOm5iRnoSxmXVYlNOPGbnj0ZBJ25tVgI7iCnSVllC1aZeTvMrMiRi5bo1B2+qi&#10;Nw+Y4eQXdVMFvckepDqTkG1ORiEVN9fnhyfJBGuuHpktLtSMT0Z9iw91hV5k+y3Q6mlJ9OFIdBNu&#10;wubIoDVrqsGMwX70TWhGgHnSQ+8fkEF8jwkqE9XOzt+CMBoIpcUs061kFTlmyBgqJG8LkKJ24QqQ&#10;VEhmR6NZrk4P7nwl81dNJhUhFLtKAKmQopRR0TKFjr8jM6NMCAjmR4JJVRQVHJoqJ8s9CoyiiMFl&#10;O2hbCWlUDCsL82NeeSfMzPUxhDEubT6VcRCG7NlYf+w9HCeIJ248U4C8+OBLXH/4OW48eMas9x02&#10;bt6JkuJqzJy5GOkZWVQDNqI6NpR0GEtW7se+o9fxhFnw82//SiX8mzL9TcpnhPBzKqU8/lSU8dMf&#10;lOso7777ArcJo3J5lACpjC0GwRwqyt+GgGQZguymwEd4pDdVOSq3f7evchSghyAdglLpUf3Dc4ag&#10;lNtDz/vtPWT2DmG8ToWUcplZ8ty95wqc5+5+ie2H72DOkj1w+XIQIavTRcfQrsYpWwzIfqCquChl&#10;I1eLXs3HYwgk61BiLDNlvDJSIFHHn2lGSqFbUUdHqgFm4cZHfvw6mOm4jKz3w/rrp6DFRxVy5iLV&#10;4ka6xYcydwHqfVUoc+YjheHdQZWx2LXBrZlZUc0pauiT4xHvYutvpqe2RkMt9o5QJnpUiDSFY7Q+&#10;BBHmcMTw77I0QahmFNUyEnpWwOJAIfoLaIWKO9FaWouy3Fzmy1QkM59a/UaYKPGONDszaibGUJ07&#10;cxtQmVaACk8W+gjpkvJuLK3sxPj0MiTRlkWrNYiVmRPMmI4UIxzJ9Om0rnm0wY2pxehOr0B7ejHK&#10;k9ORwrzmyqI9qDAhUEP7XEiV88dDa41FHAFLlOs+GbINftprvk5FRS56xtShmjnTYOOJ0IVCw2Oc&#10;PgbxxlgkmuOg44+ul7VVGOYTaFXFosbGhCOOqieWNZxqFy7T4JgPZQ8PsX2ySkBYuCikjGtR4aiK&#10;8nexqRGRIQQyTAE0hDAqGZI2dsTLbKgMbVAhg0DKJq9xylHp6FGGQFQEnrkkpRTmwATEp81mmYdo&#10;/zRE+yZh9uarOHH7Sxy9+hQnbwqQn9GifY4Ldz8iPC9w7upbqK5pQ8fYXozt7IFGK4sc01o5U9A7&#10;aRE27XgT1+89wycvCCGh+5hHUcJnBFJuf/Tlz8o448NnPygXGd96/IJqRGUkcFIEyKGiQCm3FRh/&#10;V8ggJDwqVpSKyHLnZfkjkEMQisKJwt6hMv7x8d+fFzwGy+9gDgEp76ko9EuVFChFJd+8+xzXCOWJ&#10;yx8qebKhfRobfwvPj8xLjgtuqsTcqOPRJmvt2M0KkBpGFwNBlR3kklL08GUY4M+xIqnIDR+Pdj5m&#10;TiPAGXo4mDFl12UN+RpWXlcFu8MCg8xGt6igpezaGd6dsre6WcvsFgc1FUCuZJcOCI/XAhuJ1rMS&#10;63xxiHVEIcISAZU3ATb6YEuWnnDGI8LIFp4KGaYZjRDVSKWEJYbCarOiM7MVa/JnYj5zXXlODlsL&#10;M3T8MLGmGJZoqBzxCuBG2XU22QJfkgNehxW51iRMSmvE+op+bCzvxaTUcqToHYiRvRYJpNqUCBMz&#10;qsdnYb4MoD+vHgP5DWhOzUau14lkWmGbh77fkwCtN5Z2IYZWm+rmjoXKFkO7LQsOJUDvSoDaHosE&#10;awxsbg2S2UiYZYNZNjDRLPG03/H8rHGGWKgJpIG/m07Ho46gEkQFyFg+j61mPIEUwKTIIL9cYiPr&#10;s8bG8TeihdWzJdUbEhSLKn+X58mq50GAJUfKMIjkyhEELvS3wX+ZLC55UuawyiK/Q0s+ymORbMH1&#10;5iRY0juQkDKN6jiH+XEWRlu60TR1Pw5f/xyHrn6Io9c/xOs3PqICfI7z9z/F6Vsf4q2n32LiwBzU&#10;1ndi8sBcuNxe5SoHuaK+oroLC5fvx/ELT/Depz/h/c+/xwdf/oJ3v/gJ731BCL/6FR88/xWPP/kB&#10;73z4nXJN403CqAz8C3i0p3+E8Y9ADkGpDGv8wUZKkdk0UgTEO38Ei9AJeAp8fFyAktv/XQV/L8H7&#10;L0F9Wf4I45Bllk6iG1Rcsatn73yJN9l4CZQHTz/GvJUHkRwoZyQIXmyuJpQyY0d2VbboVPA6Lcpk&#10;Aa06DlY+LpPNkylUHhbpl3AE6NAIo1hVcwaFJ88MT750HpI/WyyGlTZWU7WM0FABVTZZrDUWUQYq&#10;n5Ytr44KR0DiCWUiK47LaEWa3QO7zYBEB1sBNzOSixA5qBRJibAXsBUttELjVyNCH4aRCSMwIvZV&#10;jIwbgRBZ9k6WiLQ5MCa1HrMyetCdVo10ZjqDV40EexzfV9Q0DJG6MEQbaPmsUXycSkTlitdEw6s3&#10;Y4yvGAvz2jE7qxGVzlT+CAbEMlzHMEuqjLRpbj1SaYnH5hRieXkH5hY3oSTJBz1VLYGQyeK0UXzt&#10;cNkv0h0DZ4BWN1UFE4sxQwVNMsFkQ6P2qpBAtYzi9xCFV9OK6zx8D/5oCWY2GrLWppWNlFMaMFp5&#10;2l2dRuY9Bu2qWFfZhk4lwxfK1DnadtrSuHhZwVy21I7j48zV/F0TVMGhEQEyKpowSw+rqGNocGFj&#10;ueRKgVKU8eX0OAFShj3Ewso45MjRwRUBRofTscTRAnnLkZDUj4TU2YhLmYFRlvHIaV6FnW9+hP1X&#10;n+HQ9Wc4cetjHCeQZ29/gpPXnxKEr7Fj3ymkBEqohHNQWFJDdTTBwAyenl6EvqmrsXX/NSULPv74&#10;WzymAr77GYFkefzJT7SnP7L8hIe8/ZZcz/j4OS6/9QUr9tdB4F6Wf73930uwx1PK/wXlE1HLIJxS&#10;fntcHiOsQ+OVclXHH6GT8kcw/wil3BYoh4D8rVAhBUIZBjlz8zNC+QUu3f8Gu47cQWfvQqh0dja8&#10;MnNHi8SEWGXWjqwc4HGYYaZtTeR5l2smZXxSmTon25vzKNyICzNJbgzoYM8zwZ6tU5ynmqIwrKqp&#10;CRbZzYeqonVpEGGg9VEzt6hYgWTHY0ISa4lFNAOqmi2Cg1DoDCpWauZDM1tzG2EhTCpWYH0mrQ3f&#10;JNoejRD1KIyIp80ijKMJY5Qugm9IyyuLJXtSUOjMpB32QG9n7mQljzEz9/C9o2hrww20a1TXCGMY&#10;HwtTMuho2SOEnjzH60N9ag5KPclwsGKrZBEpvZZAEkpaxlgTQ7VdRbvqQHdhDtoLshGg/bUwWOtS&#10;dcy4scrrR9FWG9IS4C7UwlWYCF+xDt4ywlVMQAtoJ3LN0NI6x1iYFey0JckGBnMjdARbbWQjQXU0&#10;OLRISbIgQBW38X21ambGeP5eVDhFHWlZ1SpZfzVEyYUCpEwWkNXMJUvKFR8JPJlKXqRdlesfZcU5&#10;AVjypUwAUPbfIJSjaFelI2dkKPMjYZThDrGpAmTQrgqokQgNp+22pEOXMg4x/imIT56OECqjv2wx&#10;Np18H/uufowDVwgirepJgnj6zqd448ZTHLvyPi7e/RhlNe1UwnaMGzeFjbCZOdQFi9WLqrrxWLj6&#10;GM7e/AQPP/oOb8kSjR9+z9ssVMN3nrI8+xHvfPIj3vqY1vGDH3Ht0Ve49BZz2COZq/p/wzcE5X8r&#10;L2G8QSAU60ilUnpBCV/w/lChmspR+dtLeH8D63vC9q8dQcES7F0NgjhU/qiSwdk7/HzK6wcv0brw&#10;4Gu8ce1jfnc6ibtfYdmGY0qjFRoaxgaW8CXQLdKyumQ6oc0Mu1nPehAFLc+tm/Xdx7qTxLrjZH3S&#10;+ejOfHRyjEW2TCPrIB2bl86MrlCjKGRTDYysVEZ6WC3tWThVbEQCbRJhjFCxYhniqCrxBCoKoSqq&#10;BStdmIYtPlUskhU72hzBwkooOdJDFXIGFShUxUqUMBIjY0cSJmYngq2S3X48OuV9NAQxwcLni+IQ&#10;6FhLlPI60VTFaN4OJ5ChBDFENYoKS7BjRiJST4vnZMtiY6ukozInxiCGNiFWR9AIZJQMHWjDmWEj&#10;YEgmZLlsnVjcufyhil1wFjigoiUNoY0O14UggXbblBYHew7BLFbDW6qGs0gDa54BOjYsKubhOMKX&#10;YKEt8Wph5eeWCcFmWwJtqhpGqmN5YQraa7KQn+FQ1lOJj5eOmzAFRoEyUSaXR/K7SA8qc6JaLXlT&#10;VhSQmR+ykWu0ciWIwCpZUeyqdP4onTkKkLIgskyFk2EOnhslQ4oSRr+cFCBT6IKLWYldjYhhjnc3&#10;Is4/GdHeAYRYe2DKHsTy/e/gtcufYN+Vj6iKz3DqNivYPdrU25/iJFXy0jtS0fbDn1aI8b2zkZlT&#10;piyNqDO6kJxWgolT12H7sQe0jT9QIV/g3gdf4wEhfECLK+X+0+9xn6p470P+XZbeIBRX3nmhdI78&#10;1oHzWwnOIb2uTFd72akzBC0BGCoyCVzpgVUg+5dCaysZU0CV+wqwvC9wSe+tvOcQkPKYlKH7QQiH&#10;SvBvUuT/5f2uvPPdb7N2pFNHoDxH63rs4gc4f+8rnLzyIZo7BuhEEpUlI0WodDyvMgbpd9rgtpkU&#10;26rhubWZNEjLsCE92w5/lhWWNNZdOkKNTwVDqoZwqhHPqBRPddRQ+IblN5SSUB2foKUtU9Eu0j7p&#10;o6Ez6eGVk2H3wumz06qxIlM1R1CpxMqKqqmYteSFIghPjOQqqkmcmf9PixdGoEUZR8TQtkbRsqoJ&#10;Ja2nmlBqmA0TqMaxNvkgfB0qkIAZwywaJYX5M1JLVRGoY/n/0QQ7RrIoH2NjMJoNxojY4QhNYOXn&#10;F4/TaRUgY5nhokVpCbWaLZGGCpiYwtYnjfBk8UeiSkaKlY57lXmWqs3bMaZQJLrCGa7j2GIRFubK&#10;eNrwKDYKEYQ7nO8py76rjNHQmKmK/B0ESlnSz2jVoCjfh4kdxSjNccMYz+ewZZQhD+nQCQIZS+jY&#10;QIXRKYSOUOaxymrmsvlOcD8PsatBIKXIRHSxqzIbR6BUNtQRIAnhEJAjqJLSoTNUFKWUWTthsYg1&#10;FyDeNxFR7kkItY1HjLsHg+svY8+lj7H34vs4cv0jKuMznLn7Cc7efUYgebz3OU7d+ACNYyYhjxa/&#10;e8JM6Hnu9UYnv2cyKur6sWzzObxB23brfVb2d74gmN8yt32Pux98x1z3La3jd/ybDNBLxZeKLZX6&#10;a2Wc8b/DKJDJkQoqlf3hN4qlvSIAiDIJpAKkPIdACBTKbJ2XIAo0Q+U3mOT+y78NPSbvIRMOZI0d&#10;+Tw3ZTEsHoeUc6gMgTj0v3K8Trgvv/UN1T04Filjk1ff+R4nqZLHL32Aa7y9cuNhOD1pypTF2Die&#10;00QCplXBZ7coG/FYDaxzmgRl4as0nwmpARscdGgqW7TSvxLJIhFK6yYP3kTyxIafUWhYYX0lFVCt&#10;2MU4KwGhdBrsBuQ6A2hx16DBU4aAN5kVMh6j4tnKEwgZ2jAynJozTVDxdpQ+XLGaYm/DaHcFouFU&#10;tFejeYwYjlfDX1XK6FhWOB0rKt9Hsmm4hlYtkUrMii+bj8TR/saIUlJhI/lYBEEIS6R15nNCVayg&#10;8VTuBCoH3yOM0EdoI6iQCYjT65QcGSuWldBEUSFFvcX2hiTyf1hGEe7R/P9RtNHK/4ptNch7jKbN&#10;DYXeyx/Hw89gJhx8z9Hx/B6RIzCSJZT/F5PI783PG0vrHUOlFuVUm1VwJ5tQW5uBijy/cv1bokwE&#10;oEWVDJkglpVAxicIdGxQQkdC2c6ceTeWQMrlV7LNQBDIEFpYUVeq32h+VoInUCqb44wKDnMMrSw3&#10;ZFNlyENuK505BDI8wYdY9ziWiQh39CDSNgYdsw5g+9mn2HXufRy6/AFeZ248TRjfvPcZzt55hnP3&#10;P8fFt77EojW7kVNQi5Yx/cgvqoFaI8txOJGcXo6Bubux8/VHuEwVu/qQufDt5y8VikXpPRW7KT2o&#10;MsdUgJBKLUMHLxQw/28gg4AJgFeU1QGCRYFTAZMQyBigMosn+PyhMgTmHwFVXuulov4OpjQKAiWV&#10;l+8pQA5BKcr4/waklOB78DVphxUoaVdFJeU9Lj54gaMX3sOp65/g3K1PUFXfSYWU/UCohomygSsb&#10;dTa2qW473GysLbpYFplWp0USoTQzSkVrKFSsg6EqOj7pm6AqasicsgEPRW1YQW054k0JzFWEQbbE&#10;cpF02QXWloYWTwVqXYXwWRz8Z550qlwEK2OChwqRboQ+idmNYIkaRrKiCkShtJjDo1/Fn8JewZ9C&#10;h+OVEAIZ8ipeGf0KXg0bjhACpYCmptLRyoqCiiUVOFROthLMn1F8D/l7aEKoYqGj9Kxs/J9QlnDC&#10;GkH45XNEaNkICIQEMk6ro52mZVUTMn5psaRhAiVfN4Sf78/hr+CV8D8r2TiMDUio/F3GSllircy3&#10;HuZkMwFOGIFRVONRUbTKVLWRESMREkdYqMqR/DyjY6j6EVS72BCoDbSvLj0ysp3Iz3TBxWytIlAx&#10;zIRiWQVIrSyYzFYyMooNC22rgXlXZnfExPIkyNqs0dKBIx06MtdVthUgYKMIJO2nTJEbLluREzhl&#10;8xwBT1FDlpedOXJfLsMKiaRLsNdTEScgyjkB4dY2lHeuwfpjb2PbmcfYR7t19NqHOEkgzwqMikJ+&#10;oijl65cfK+pYUNKAusZO5ZKjRIMbNkcKqhqnYMX2Kzh+/XMC+TUu3JdOGkJGGAW6oaEMKbIk4+0P&#10;gmokgAqQYk+Hxh5/z4ms9ALQvwD5ryUIpUD136EU8H57/A/HawQ4qK4CFd+T7yswCthBVR4CM6ii&#10;f1TKIbDltWQan2Kz+ToX77/ARdpUBUq+9mnCePjNJ7hCUNdvOw6LzctzK1tBxCudO1paVw+zZLrX&#10;AacxATazbPSqht9tgt2lhZ5QhrN+hqhG0H2N/K2Bj1UaeQJZ2Fiu9K5GkNAoWscoK1tuQmZnGE31&#10;uOBz2qE1q5nnwjCCSiFAhRGMSD1zniaSasj7fCxK1Eo6ZEj9iOjh+HMoASCQw0NGEUjeD3lFqeRR&#10;tH4qB32zOQ7hibRetLVhVJ9Ytg4CYxxzpAyPjGDFf5VWdySPkXyfWKpqLO1iNI/RfI1w/k+owKfl&#10;4wZWRubISLZQYmMlv4qqyhipdDhF6qIxInKkAuQIqvdIQjkynuDF0fYyT8Y6Ymi/+XmoliP5nqNk&#10;u/Vofi9CFBLF70y1DOd3D4+haoaP5Hd6FdES2o2JUOtVcLoM8DBPOvTMyLStYllldo5cgmW3yp4Q&#10;KmVeqnTuyD6DibStAmRsvLSu0YpVFZsqvbKygsDoEDZWYdJrGrzIWKBTcqKAKZ03LPJYSETsy79R&#10;lfV5iKM6Rjk6EW5pRWrFTCzYdgUbTjzEjrPv4vCVp4o6npJOHB7PSIa8+xkuPfwKW/efRmZ+DRWy&#10;Binp+cpEap3Ji/SsSvRO24ptxx/iPO2bjMudv0d1lMrKyi2wBWFkJaeq3GYlvyOqw/uiVMq6OKzg&#10;vw38KzAGK3bQrlIBqYgysfvK29/+X0BefTlTRgAZKkMgDoEjHTByW95nCMr/rspDn5V/Ux6X+/L5&#10;fldFgVNRWQI49LqSIYfe7wKBvHAvOL/1MkE8TpU8eekpLjODV9W185zJdoiyWj3Pv1pFu6pDqou5&#10;0W2Bg+poIJgu1oOUFNrWJBPUrJPRFIpYCkM8XaUAGUOm4mRNndzGIuY4KiRBDGf+CuODkYRDuma1&#10;LoJjZ55ixR5J6P4cSbBoPYez0g6PYsUM55EVPTSelZ9qFU/5jTFGKdZUgTF8OEZIBeZxZPRo/p2+&#10;Os0OU5qNuVGt5EGxhzKbR/HQLLJFlyjtSGbVVyOCVlcgi6OKx5llGIKZle8VkhCmFMmQ8QqQGkTT&#10;x4ermKVEyQhduHQ+0WaO5ucbTlUbztcTCyqf/5XIV5T3EMUVxU90S37m52EDExnHH0t6lfXxULFo&#10;aD+MDgMsLhMcHitczNSp6X6kBZLgSXIiNckOJ7+bdHsnJgSBVKbOUSGtZlFEGeIQBYxQFFKAlIWS&#10;JXtERQdn7MhEAOnQCQ0Ldt4owxrK8MbLGTk8jhj9O4zymDI7h5CGxbkQ5+xAtH0swkzNcOb2o2/R&#10;Qaw6eIdAvkO7+h6OXP2QQD5ToHz95kc4fYe29b7A9S0mT1+E3KJaFJc3w2B2Q621wuFKQ23zIFZt&#10;v4ajV5/hwluslFQLWYNG1kqVCi7gyZqnwSGI4DihlFus7GI7pUNH6TFV1EagpH0UaB4GgQyWl3AK&#10;lAKirDSnzG8VUINQ/LEMwTiker8powD3ErqhonxGUWtR6JdFlpYM3pbHf4dyqAiYQ0p5iZZVvoN8&#10;Fhn2kI4dZdL5jU9x6MxDXH/rORat2MrzJktFMgsyjmhUdI8aNV2lEelOC1LcZgVKu+wd6bfBRSBl&#10;Y51YiWis6wkmuiLWwRjW+XjGuWG5DYXQ+rWIZ4UMo8KN1tJakV4ZhhDApNMlmv80ikC+wkz4ShSB&#10;lGxFGEUtRHlExSJkB2PmNxWVL1LFihQZgRBat9GRhCMqlODEQuehj062QevUK8umjyS4kguj2ABo&#10;kzQwpBqUjqIoHW0mHx9BkEVdR9DqjRZ1ItQj5f1YBCpR0UhVLBIMBn4Z2mcFyChFOcXqRlCBIxN4&#10;JGBRBDWOnyHRyFbMkggdfySTxwJnwIW04hQEStKQkpeCtOxUBPICyC7ORmFZAcoqi1FVU0YrV42G&#10;5jq0tDWglaWlrRH1TVKJC1CQmwIPbb6MQ8bLXNYYNgQEUHKkWuazJlCBVWxseF9aUbm4VXa7kn0j&#10;omOozBH8jFRGmSgQGhEculCu5pDhDd6Wy6tGEsDg4L903gQfC+HfQyPUtNo1dDfdPG8NMKR0onVg&#10;m6KO6489wHbaq32Xnyo9q29QEd+4TRAfPKdt/YI58kscv/QIucV1yC+pR25hFRKYHfUmF9Jz6jB5&#10;7l7sffMpzj34innzU2XCtUAwVKGVWTRDRVHIIJA3CaCSH5nffhvGEBvJSh4EMlgEwmBelPtBIBUA&#10;3uZtKqYC6R9gDAIZLP8NvJflj/eVI4H8I4xyf+ixYP4NWtdg+R3IoaNAKblxqIPnDEEU+yoqeeTs&#10;Q5y6+hFOvHkPNrub5zpW2YJPxziiVcXBZTbAb2WxaeFz6JW9R1NdZmXespbRUOthHfRolHFtEQLF&#10;wjI+DctpLoY+WU8QEhFtoWWldY0kuWGkNo6Aqel54wim2EpRyRGxzIhURwXIsCAcI2lFw2KpCHp6&#10;aCtbC+ntpJ+OpAULo0pESgeGVFaTmp6ZFTCeloxwjXoJs3QGmdINsGZZoSaQ0jE0ku8xSi4/Cudt&#10;AjlcVvDmcUQEHyPgYfGETcNWhjYxnkDG0LKKQmpsBjhSXfBkeJEU8DPfpSOvMBfFZUWoqq1EfUsD&#10;Gtsb0Tq2De1dHegY34HOvrHo7h+Hrkk9mNA/EX1TetE/0IfJA72YohxZJvdiUv8E9E4ah54Jnega&#10;347WjkbCWozcrGR47AYYtbShtKmihNHRocoUKlFJuRpAr+V3Z0aUXlUFSo1WUUgBMjpGxiJpwyNk&#10;GhxdCiFUZuQwRwp8ym7IMvAvQPL2qPChuauMGeoUKmM7QozNUHvbUdm5AoMrT2L5vjvYdPJt7Lr4&#10;Pg5epzLe/ozqyMx4/0tlkSiB8RzBXLX1MFIyS1DZ0AlZuTtRZ4PdHcCY8Uuw5rVbOHn7OSsjlZFw&#10;De2hoawULh03L1UlCKLY1V8Vxbz2SHpOv3ppUX8HUu7/dyDFkv53m6rkRoI4ZGMlu/0OY1AZpaNG&#10;yhCAijLK/ZePD4H3RwD/CGQwR4pa/t6zOlSGFHIITAVKyZEs4hBO8beU22+wkdt/6iGu3P+cjXYj&#10;YqJj2CDLhQaMJKz7yuJXFgPcFg3c1kQCmgiPUYNUr5VuS6aZMuKkW2D06xDD+i99FwqQWXWFiCeM&#10;KreGKmWALkmPWHrccKplFO2nwCjjf2FUG1GdaDVzDhUnNEY6EpixZNCbdisygWqgT6DloWxTnuMF&#10;QCpSLO1aXCIrKluOMAIaHktLJ2vLSO+jTMo1JEDHTCkfzp3jhiPNAauPMu+1w+tnhk3xwJvqhz8t&#10;FSmBdLbc6cgpzEN+eTGKqkqpZlnQW62EkXnOYkFWaTHaujswrnccxvX3oHegHwMzpv3/GfvvqKq2&#10;Nd0X9p57z6kd1lpmUXIQUBRFgopgzjljQERBVBQQQUQEEyoqAorknHPOOYNi1rXUleNOtav2rqpT&#10;p5122mnttvZ8z9vHnMpatU5994+3jTHHHDNB/43neXt/ex8IDD2Ds+dDEHo+FGfDQ7jPLeNM2FkE&#10;hAbidAgjOJDnBSHo7GmcDjwBf/+j8PE7hMNH9uGQ127sO7iNyrgJu/ZuxI5d67F560qsXOmCRc5z&#10;1b0CpXZx+hTmwlKlI/bUeAaseHFydZqtpuXIXEhZtkNKrqQcTRRS1mmZOlVutiNKKYXo0wgbLemY&#10;EIuqzyP1uaNY1vFTrGnxt+Ajyz3Mr3di6bZQ+ISl4xzVMTqrA7HFvUhi7pjV+AS5zU9R2PpCQSXq&#10;WEhAq7tf4+TZa1jstoEXrrUKRlOLOVi98TAirhcjpXQIJYRWKRIbaBWVr4pgyHCGpkBstAzNsrJB&#10;8/kGwljf+5myp+8BZCh11OWP+hxSr4xiOWtpUyVn1J+vKeavWVaBjufqAFQhUOq2elD18I3d10Op&#10;FFJB+UElfw1IPZTSuSMwSg4theZF9Y9Qzr9nSmGXuj9lyPnrvABPg5Fa0sNEFZ2bSecOVVJ6WG0t&#10;ZxBOE9gRSIdZlnB0mgUbRzNYyyoYBFM6cyZRhCbO+D3GLVrrhik2M2DmbAWrxbYwJJgfG3+M30rH&#10;iOEnzPOkl5LAmU6G1LpaMjm1kI4KK1OYWJjC3NKCxyx5VbWBvcNcODjNwwIXB4YTFixaCKcli7Fw&#10;qTtWb1gKL6+lVKnltHnrud2M7Tu2Y+eubdi5hxbw4F7s9T6EfUcO4eBRT3j5Uol8D8Pbj3HcF74n&#10;j+P46ZM4EXCCgJ1iQwrAqbOB2E2lmz1/LiZJt/Os2diwZzcCQs7gXMQ5hFyQCEOoRAQj/BzOEMzA&#10;M3xtkD9zpxPw9ffl+x/GIZ9D8OTneh6hYh7egwOHdsLjwDbs8dhECDdg5+51hHAtduxcr2DctoOq&#10;ssEda9e5Y/lSZ1hbGsOM/xBD6SmlVZcFj6dPmwyH2RZYtWQ+LAmk3GZOFkiWuyXLXXkNpSheelsJ&#10;pnTyTGIu8smkqcqqKktKxdQDKR03siSHNrNDCgKYh5ovZ76/h45mGxZvDMKB0/cQdL0EUSlUx4Ie&#10;pY6ZDcwZqYwFzc9pVWk9qYyyYpvabx7l3/0Udnsc4//PGUbMHa1nLYRvQCzuZLQjt+6pmjCslIIw&#10;1dDm1anGy8bKRirg1CiLKR0yGoBNVB5RSAFLOnzeK1fPGwXgByA/gDkWUP3z0pmj71j5j0DK8V+B&#10;UgegPB4LpB7KsSqpV029VdVDORZGTZHlPfj9dFCKhS2Vgvy6h8itGkJu5QCSM6tgZmYFYwqNXISN&#10;CKMp28JcMjLPxgyzzSWnNKGFNaVKGmGxsx3mu9rQmdKyzqLgyZj71N/yAkuFXMvcaO5iKtByR8xz&#10;c1B2z3bBbNi58JirE5zcnbFw+WK4rnbHsvUrsHbzOmzevhXbdu3ADo+92LHXAzu53XNgH0E6Cq/j&#10;J+B98hR8TgXAJ+AMfIOC4RcYgsCwINSVBaEqex/Cz/kgjJCER4Tj3IULOH/xIiIuXWNcZ1xhohyJ&#10;C5cuIjwqHGGR5xEWdQ7nIgkXITsbfhbBYcEIPHcGpwnl7v17YEsgJxoawcjKGkvXr8VBqqMPbecR&#10;Wkxv2tDDDFFMzyMHcNCbwHlx6+WBA160rSo8VBzk84eohl5H9uKw9x4V3rLPY0eO7sfRowe1rc8B&#10;bj3gsX8L9h3g32L7GjUXztiAFy0qpGZbtTpWp3lSVmeoah1lzqOMO8oyEAKkqZmFsqwakDMwkSET&#10;jQW4CaKUUoWjs60yDCI30/l4wjRlWyfMsMcES6qj+WYs3HiKeeMdnLiUj/MJDbiW04275UNIpb3K&#10;aXqKXCqk3Ni0mDAKiOoWbl2fIbWwDfsPnaKd3w5jMxulkK7L9iDyThXSK0ZQzsb3flkNNky1iriM&#10;Mw7rKlzYgMWOqmEGRhOfb5aiAMKiFZLL+KAG2octoSLk0nGjrOkYCN+HrqNHAKzmOR/A1CBUoQdS&#10;B5sevF+GVmDA0HVE/TLk4iIg6mEU8PRbCfndUs+qXQw+J5SvUckLWhGdR0n9CDKYS5bUDWKx6zIY&#10;8X8uxQCmTJ0kj5zF//l8pjJyI565VoZwklzSYgYWzLbEInc7mM3n/52p4cdSXjrxH/AxU7hxx4MC&#10;mUcdxm7mU7sI1X7vwzhy4gTVKBAnAhl8/mRwkBa0cqdEYcTuXSRMBCc0KhIhFyNwjtvw6GhE3LiF&#10;CzdjcCEmBuG3buH8jZs4fy0aZyKjcOOGD540rEN3yS7cjj6FkHPBVKxghIRHUcEuU80iuH9e2cjA&#10;UNrGYH+liH6njlHJfBRYnkeoYt4HcIA53L5De7GOtnWmnS2BNGTuKivUuWHbfqrbIQ/s9dyjzpFV&#10;8A75UHV9DuIoFdfn+BEcO36U+94EVuA9ws85Dv+gk/APOInT/MzTAcfgd4IQ8332UYU9D/EzPfmZ&#10;B6iennxPvu9ej+3Yf3AX1XID7GhFpHbRgLZ0mlTgTJqIyRM/wbZ1S+E01xr2dnITF7GkhFLyDVMr&#10;tRTGNMI4jSDKCtlycxcBUWzreAWflMfJ2jtUxk8mKKsqdnb8ZBPm3Svxe+P1mLfSD3v97+Do+QyE&#10;3K3H5fQuxBQN4EHtKLKoinkEMZ/2tLj9lQKxgiBq8Rp3kkqxb/8JOCxwhaEUkVvNo2KGIT63DyXt&#10;tJ2ihARMrYcqDVXUhEDqZ/NLp46+SkZ6Hxu5VUASFP0A/fu6U3UOFYcgaZ03r5Wq6jt29DAKiCp/&#10;VD2tEgKvwPhBFfXxHjwpxSNcav/9cf2W4En8AkR96GGU0EP4yxAQ1Xo7DPlOFbSp5bzQFdcMIb9y&#10;EFUtT+F5+Li6GFuY0KmZmsDccAZsdIso21kawZapi8Nsc8yzM4O9lTEWOtvAcr4RxtN9/o4w/n48&#10;gZxMIC9cu0IYIglBOOEgZATnwpXLiLhyidsonL8chTCq1blLFxASGUYQwxBMdQuhuoUSyrNUrSDm&#10;ZmfCmY/xWDDhDKbinYm4gADC5R96FsdoMaOunEN6wiH0VCzHu4aFaElxQmHiViRdXYOjcn+QQ3uo&#10;TNLAt1Ntd2PPwd3wOLgT+wnVfjb+3Ty2+yDh4IVjH8HY77WPCueBjdvWw3aePT24VOpYYOHK5dhL&#10;BfQ86gUPUb7D+9X+4WNHcNiXaumj2dOD3p7Ys38ftuzege17dmHXfg/sOOCBbR77sHX3HmzdtZ22&#10;ehOWrlqFRctXwG3laixlLFmxAstWr8b6jRuZQ27Blm1bsG7dauaQlmol66n8p8iM8onjP1F3PDpC&#10;BXV3mYNFC+xUbjlxEtVvoiz/YAFb6zmQe0ZMm2qogJSbhH4ycapa0lFWBpDFj5U9FXUU5RQby+1k&#10;Y2dMMF2FmU57scvvJg6eeYBT0WW4mNyG63l9SKySvPEp8pjv5LbK7b5pTwljaReVkQ2qhMonwxhn&#10;I+5g6fKtMOHFwdTcBrPmuiPwQirt7acEkA2UcDVQDfWLFisQhzUgx1a56ButQPcBSFFIQiYwUBWV&#10;xWVIgxYYq7pfvQdOG9AnsIRRq475lI1fCtNfq95aAVEf71VRF3oAP/SyfgBR3lcpm+65XwNSvrOE&#10;unjIRYPfUX9MD6T+94ldFYWs4feqbHmG0tphFFUPEchXuHj5LgyZoliaGEFu6ipDHzMZ1swb5TZ1&#10;NqZyuzojONqZw5Gq6UQ4bewIpMFH+O34/8Y05b/hE7GswZGhOBlyCn7MqfwCmFcRnhOB3FIt/IKo&#10;ToEnCdRxHAvwg8/JYzhyXKwgg1ufkz7Mv44w36Ml9JWtPPbVzuHW2+8Y7eNhbN27DdejgzDccBEv&#10;2g7hZfUSvMyZgG8abPBFlQ1K7yxE0f316Cjdg8z4bVi7ygGL3RdhzYY12LJ9G7bu3I5NO7Zhxz4C&#10;RgXf7+2FvVQsD08PrNu8AbPmz4eszTrVlEm0iwtWEZbVmzbBfdVqLCZQS9auwbIN67CU2yUC2IqV&#10;WEiw5BZgDq5ucHJbioXLlsOJscB9GY+5w5HHXJbyGMOZx1zclmHxkuVYyO0SArqSUK5dtw6r1qyB&#10;2xJXWDNfkDHI6bQtkybIHax+p1Rz7TJHWPPqONfWQk3JmSq3D5godtYIVlRIYyNzyM1cBMpJVEiB&#10;UUBUYHIr45HSgSNzHgXGidNtMNlsKQxnbcJGzyjCeA9HwrMRltCEa9m9iK94hIzGZ8jjVTyXFjWf&#10;yqhgZJRRmcqojjL+WNb6FAe8AzF/wRJMN5Q7BM/GkpX7cTutFZWiZAKYzqKKOsqsfTWtSdY01dWD&#10;CpD6hqvO51Zsq0Ai+aOCRsGmPSf2tJqfL6V6lZ0vNNikg0gBy+e4X8mLR2XHq/ch5yiLq2D8oJAa&#10;dP8x9KBpjzXb+x+GSX4G5AcAfw1E/W/Tbys76C5oWaUzp6JxVAFZ2fISCclFqkPHymg6ZpoZq7tj&#10;KSDNjWhdqZYm05RKKstqYwonQjlvtglTlY/4/6VCfiwKSSD9z/nj6KnDDC8cPUkVoY3zooIcUh0q&#10;RzW4mI8JjL7+GpTHTh3HccJ7Iug0Tp4JUHbWPziYdjaUdjYMAWFhahtMxfQ/G0iYNsPLaxc6Ki7g&#10;Sf0JPK3diWdpv8dnuR/hTd5v8G2VMX7ocMGPg0vxVbcbcm654rSnE1a5zoODowscFy6D0yI3LFy6&#10;AktWr4HrylVY4OaG+QsXYs58RxhbzMSkGbRxhNLUdhbsnFww12URww2zXZYwXDFnIcNlMeY6L+Y+&#10;g/v2i13h4ObOPFkDbgH3BVCHxQye77BoCRwJpzMfOy9cAme+jwuPOS1aDBe+v7PzQm4XY579PCb1&#10;cpekiTBg/jhxwseqPtWYuYTcnszccJqawCqrk003kNuYT8H06TPUfSLMTC25b0ylNCGU2uwBpY6q&#10;40ZTxPETDdRjtRKA2ULmHW5YtuU0PE7HwyPoAYJiqnA5rQvxZQKjgPhagSgKWSQwsjFXSCh1pPKw&#10;kWaWdWHT9kOYM9cRBjPMYGZuh237QpBR/UzVrAokohqykrg0alViJmOMkjtyX68o7xuxQCevkUbO&#10;18hYpKrKYUPWnv9CqV9lxwvC+Jx5mSikwChKJp/B5whqWfszlLU9RwVh1BSSNpHPjY0PUP6fwdSf&#10;ox8m+bVzJDQgP6jjr4WAqPJYsc7cVwre+owgPkFx7RDK6UZyStpgN3s2LJg7ysoBthZmsDImiEoh&#10;TTCbbsnWbIa6M5bAuWCmCVxmW2DGdBnK+gc6p99jEuEcF3YlFCFRp3H+6hlEXJVOlHDa0VDa2PMI&#10;Z1544TLt69UriIy+iqgb0VrcvI7Ld27hWtxdRMfH4xrj6t27uHyb+WP0NQRdjKRdDVeW1ev4cbiv&#10;WQlLm5m4Gu6FJ7Xn8KjKEy/KHfC6zBzvKg3wedkMfFVlga9b5+Cr1rn4pnclvh72RHvxNty/uAgL&#10;ZklXMhWG4BlZWMPY3BrTzMwx2URqWM0x1dAUE2n9phpbwcp2HuY4L8I8guOwcCmhXYp5Tm485oq5&#10;jgKwMxXVGbPnOcFOwoEx3wmz7alkdvNgPdseNgxr2zmwmDkb5gzZWjKsJKxstaC6WZjPhJmFDS2K&#10;FUz4x5dlO7TbBnykSudkiUAZCjE3NlCTVmWNFZlhPm2adOTInXnlbkpWmDpthgJS7kMod+4VdRRV&#10;VPkj80atZ3UqpsyYxQvPfMxetB07aVW3+Mbg2KUiXExqQ2zxCNIantOivkIBG0w+rZXAWMIGXMaG&#10;W8GGKSpZKo2coMSmVvJC6QVzS1sYGVvCdvZCnDx7j8+zAeqgkjxQrw5qmpMuH1T5IeM9jHKc56lK&#10;HDZyza5Kg5fHOnVhY67kRaK8/QnBe0rL+oJwyfNyBypeLN7D+ERt5bZzMiVMjU+OgXEskP8ZaGPV&#10;VEJeJ8dFFX/+ul+3qOo76377eyC73vICwfcTq91OhZfi/PphlNY9QnF1P5wpBKYGk6mCZphlaU77&#10;akg45Xbnpphnaab2rWhdrYymYC5Vc7GdJY8Z4Le//6+QleonC5BX71zBjfjLuPMgBgkp8UhISsDN&#10;+FuMONy6fw+3Hzxg8p+CuympuJuahri0dC0yMhCflYV72TlI4PY64QwOPwdPH29s2LUDyzdtgPu6&#10;NbR+rpg5dxamUb1Wr1mCntJQDJZ449O2Pfi8bwfeNTnj62YHfNHmhi9auK0xxpt6G3w9tAw/DLvi&#10;++75KI11xtI509ngtaGBqQaGMKS6GDLvMSYQRgzZN7WcAxsbB9jMdYD1HG5nz4f1LHtY2cyFubUd&#10;TAmSiQ5oEzNr5k3cNyPkhGKGiSUM2TBnMLebYayF3G9+GkGfQVtp9P6xMaYzjPnY0MgMBgy53bWo&#10;4eRJAuR4TBj/EfcnqE4cQyk4Zm5pKfd8UHdTNiB0tK5TpzFmMJfke/M9JIc0nC4XHhOVS0oHjiil&#10;WNhPqJATp5kRSOahZo5Yvy8UW31vwissE+fvt+B2ofSoMmdsf4lCKmBRF5WQjaaMjbCcja+CDU/U&#10;UeyqdOzU9Hyq8sflq7cpGOVvMc9xJW48qGPO+J2yqjLsoIAkNHoV02ZiEDY10K/BKaEasChRj2Y/&#10;VS3rABv/gMBAMPjZonQVHc9R3vGYoD2l0rykFZbGLY38NY8/J4xPuZWKINpVydO6Xqr7d6hpXFJA&#10;8AsoP0D1H2MsjL8W2jly7s8h1IceQtlKqF5eBeUbdbuFOn63mtbHqKgfQmnNIKoaH2Kp+wqY0iHN&#10;n2mBWRbmtLBGqkDAmtt5M83U2q0zRSVNDDDb0hBO1iZYSCjNCKjMEJIKr3E34m8iPvkuEjMSkZyd&#10;jprmeqTlZyA2ORX3MglcVibuZ2erSMjMZBDEDAKZno547svzsSnJCLsUhe0eu+G02Bn2To6wcZgP&#10;e5eFmC+3jLOyJkDmVB0r5N3zx3DZKTyp24Uverbjbfs6fFbniDeNznjXsQSva63wstYMr5pn4XWT&#10;Lb7utcMfh5eg7P5+eHj4w32tF9ZtOwpLgdDYjLCYqfeeQcWcLjDJPeIJ0HQzbgntVBNCxEY/jedO&#10;MzLBVAlDCSqqdKhwK6+byguG7EvI6wW+qWIjuZ3OUPCp56lkxjyHzxnw9QZ8bMjXGs6QC8ZkVQIn&#10;MIpSyqwPmaAs6mnGmEEYZS0duUfEpElUPEIoqmhCoKWnVWCUnHIac8rJqpOHOaXAOIXfY4YVJhnM&#10;ZI67FxsOXcK+wESci2/ArcJBpNRTGZUivkExG00poRFFrKI6VVER1JZgyVCHHBcw/AIiMHees+pU&#10;MjaxgtvKXUivGFYrg4s9FfDEzgkMomRiOdUx6Q0ljKrhCqi6xqsaMN9fgNRuiipqRFXq/UwHHVWw&#10;4yWVT+zqc57/iq+VdVk//WBV25+q5/VAVhFUtZWJzqJKDIFprErq4RsLo/6YPvTqOPaY5JfynccC&#10;qA95rABk6I/JvmZb+V78PvXdr1DfSdvaMISy2kHUtj7B+vVbYTFtEoFkWzc3xUwLU9jQrhrLch6E&#10;0ob5pEBpTZWU+4HMZyy0NVNzJmcYTOT/fxLGXYuNxu37txCbdBcx9+JQ2ViFyrpy7ifgVmIiblEh&#10;b96/j5v37uFGQhyiqYTXYmNx9U4sLeodRN2KQVphDq7cjMbqTRsJ4SIsXrEaZyKiUFBZi8KKGtxN&#10;eABPr0OYbWeLm5FeGK0ORU7sbtTlbMGblg14Wb0Mz8oX4dM6B7wgkE+YU75smo3XrfPweedSjLQc&#10;R2FRPi4n9SMi5SFupPbAbZUHbJ23wWnVEVjPWwbTmS6YPX89ZtmvhAVVUvVUTqY9pJJNEZAUcEyi&#10;DWkL9UDqABQ1lDtoSUj3v4kop9higjKF+ZWAK4DqgZwy3UjFNAJkQKDUuipGfEzrOWniZIIpU6p+&#10;R+g+hqmJEa+UxjCldZ00eaJSxel87cSJUwgsv99Uqj3hFvsqzxmJIvN9p8u9CacaKxinTqc9n2oC&#10;qznLsHxnCHb7xyHwZgVu5vdTGZ/Tnr6hKn6O4p4vUNL3FcrZ2KoFJkYVG1eVwEmoBMwybgUMn5Nh&#10;tNw26mJgamqNjdv9kF3zCDIZWJZOVFDytXqVULaOj98PT/yiEUuD1U/olTmRahBeFQgQUmnMfE7A&#10;q6BtlW1d32sGczHa0nLaP1loS0Kmd1Uyv6ykkld2CayilNLjqqtzHaOQPwfs/wzkfzwmj7XvL9ux&#10;v0W/rwdybFQpy8pcV32Pt2jgRaW25SGBHCCQj7FxwxbMnD4FC6zNYUuLOtPCBDZW2hqtxrwwy1i0&#10;LIQlQFoRQntL2ta5THsMJ7Mt/B4GopCRNyNx+eYlXLl9FXeT41HXVo2u/hYkpScxd2TeePMW80aG&#10;bGNi1PZKbLyCMfLmTdyhOnYMdaGtrwX3UhIJbBzuU1nbh4bQyWjt6UVnXz/aujsIVR5K8xMwXBGE&#10;7Ju7EOC3AuVp+zBatQePSlbhRYUDXhVPx7OCSVTKmYRxPp40bUd+WTXu5Azg4v0+hDLO3x/AyZs9&#10;CHzwCsFp7+BzpQ0+EbXwu9SCwDt9CIttxkaPMKzYehzOKzxgZu1A+8cfPV3g0tZxnUIIpkynOhLG&#10;6VRPOSaAijoamVpRdZnbEUI5ZwohEbVUysrzBESJqYRxqoERZvB1Mowxg6AJkNOmTlJAyr055PbX&#10;5qZa0fFEuY051U86cZRKTp6qigJkpoChvO80Q9XjKqo5nZ87bRqDMBrMsKQdd8TC1Uew83gcgm5X&#10;I6agH+mNL5DfQVUkjKWEpIzKVclcr5LwVDMEwAo2pEo2wFrp/WRI6ZzYyIPeAUqNTfm9LSzs4H3i&#10;KgqbmRfxfDU1iaFVy0jj1RRRGyfUGvAvQxqsDAvIOKO2agChVHmkQCpjeK8UbOWETnpY6/o16ywd&#10;PGVtz1Da8hSlrcwdaburCKKEUkellDIM8nMgfw1KiV/C98vHApLW0fMBQH3oj/0SRLkoqVBF5lqh&#10;eTW/V0Mvo+sJyusGKGRDWLF0GWYZT4MjneAsAmlOe2puOo1tQO4rKfuGKnWxJJwWhlNhZWwAp9lW&#10;cLBlyjNlPAypruMSc5JoT+NxNfYmqttq0POwHV1DjWhsq8XtewIe1TA2AdfiGPEJuJ6QhJgHGbiR&#10;mISM0mK0Dvagb7QffY+60T3ciebuVjR0NDPhrUVNC3OStgbUtzagrrEOnV0t6OxuRn9zFjqy/XHm&#10;+AqcDj6A7HsHMJK/DCM5Dox5eJhrgUfls/Cifh6eVCxEQQFtcskzRKX0IfxBH0Lu9uPIrREEZb1B&#10;QMpr+N5+DN87D3Eouh8BSS8QlfsGF1IeI+zeQ5y9043thy7DzMZFATmJDX4SG/wkgceACkeLK2o3&#10;ieo2gUBMJGBTCNtkOYf7kyUIkFJZgjlNwOTzU/jayeq9qIw8LosIm9DKil2VzhxZZ1XWyhEra0q7&#10;amhA60kAZaqOzDAXlZxEFRdVFRDlsVJJPpaicwF3Gj9jhhEvDhbzMWfJPuzwu4OgW1W0qQPIbH6F&#10;IjYSsaelBKZi4Cva069Qw2011amKjVBCVLKWcEjJm9wvQyxoLS3XPi9/dUdgUyqkpeVcnAy5wzyT&#10;jVV1yGidNtKQBQIpm1ONVwH5QUXGNma1Do2C5lM1SVmWypBpWrVUwto+6TEljG1PCN4TAkYgeVxq&#10;aSuYM5a2yMp3VBo+r9lUnTLqgBSF1N5bLK6WS+oB+wCaZkv18On3xz7+cP7/dyD1MEq1jqweoIoD&#10;+P2q254znqBOOqmYPxZXdmKxsxPsaUMFSDsLM16Ep/HiKlVb42Esa+wwBMjZtK2SR8rt66wZrvbW&#10;VEpCTOUcl12RhrLGYuSUZtITl1PVGglWM7oHW1HbXIO4tGQk5WSiqKYCJXVVKK2vQWFVBYqqSghc&#10;NeEjdO21qGutUSHHagljXWs189EK1DZVoLqxkl67HHXNVWgh9H2E8mH9PSRG7YDv8U0IDd2Hgrj1&#10;GEx3QV+SLfpSZ6I/wxRdScbozrRGVnYsEsqf43LqAM7F9cP/Zi88rw/C78FznEh8gUO3RuFxbRCe&#10;N4ZwNvUZzsQNKqU8fWcAZxJGcP7eEM5E12DOwu20pXMwfpIhZG3TSQaaYn4ymbDQIk5j459Am6iP&#10;T6bSWtJSTiQwoqjK4hI+gVTBSmgUlGI7aXdlGMNgKvMBAimLHn/CfFI6cQzlpq2yyhwBlFK5Ccwf&#10;ZcxRyuWm8rXTBGqCKFZVQBQbPIXHDXgBMbKwx6yFO7DjeCzOxtYhrnQEuW2f0Z7SfioQqYYErprq&#10;VyX7CsbPlSpK7Wk91apOxhIH5c7DfI6Nq4z2asuuQ8oqmzG/nkkHEXghkUBqDVKWuZDxRMkhtYF7&#10;Xd4oDVgHpWq8YxqzACmKKna0YfAdmpVt5fmihLR2lbTJJS2jqn5WQKzrFyAld5TJ0iMKyArmkPq8&#10;8X28V8r/3LKODT2c74/JhYbKqKmjxM+B1O9LjIXxZ0CqggUCSRcghQE1MixDICvqmT/yd+UU1sHe&#10;bhbmWRrDcZYl7GfSeVAVp079mE7oE/6P5Ua9U5mSTFaWdbaVCVXUWNW5OtmYYQmt6yI7S4zLLH1A&#10;qIpQ35ZLu1qI5p4adI+0omu4jVazgVCV87lqtPc2omuwHe20s01ddVTQSiqfPFfFqEFjZz2PU1m7&#10;m9Ag0UllbK9HQ2u9Aru6ibkpwaxpqERraxV6WoqQH3cUx4644/RZL5wL90VezGoMJjujO20zWuPs&#10;0Hl/FmpzgxCRUI8rOaO4lfcIx290wSOiGweiR+B19ykOxT7GzqvD2BJFQO89RVDiI5yMHUJAwiOc&#10;TXyCkPsPESCAJjzEUdranb6JWLzuBGwXbIOz+x5MNZqJ8VPNYGO/BGZWdsw9p2P8FGPmn4wpRgST&#10;UBLIScq6auooQE5RdlXuYqVBKZ1Lsn6pqKQRVVGWfRSLKrcum8KcUuY8TmTOOIkxYeJUVSY3Vakg&#10;raoBgadqil2dYahZ1Km8WBiazcHshTux//Q9XHjANKLyCVXxCyoiwSIslVS9CkaVsqiEghBVEzwB&#10;UqmiVNlwq4rCBVp5HRtXBfOebbs81QXE3MwSs2a7wC84FiXMRWWFNZkF0Tz0pRpLVL2qfH8pkVPD&#10;HnxePyXq1xq02FKxqWJbpU5U9qu7aVc7XqC46aFSSLGq9f2ElHavpHUERU1DvEg8IrQy3CF5pthU&#10;XciYn8BIIFRljw7IX4YexPcQ6kKOKZAFLNlX538AbiyEY/fHKqMMdQiMMu1KAdnBiwkvMLW8gFTz&#10;QlJVz/QhuwTz59hhvpU5nGfPVEMd0oFjbiwXaKYxBFLu9SLFIeZGBrpc0kBV8CyYaYrFsy2xwMoY&#10;47KKHxCYDIKTTqUrJFTlaOmpQOdgIzr669HSReAIZUObHBfwqngOla6rWkUTFbK2tZbB5whia18r&#10;z2tRQDZ1NfB1tK6NFSivLkBJZQ4KStOQlRuHbEZW+hUEB++Ez4mtOHveDyEhu1CWEYTO6ntozT+H&#10;3OitSEipxKnYAQQnP1QN8tyDfuy7PIS9V0ewm1DuvDaK9eED2H19FJG57+B/px8n4h4TzOcITXmJ&#10;IIJ57HoPAqikkdmfITrvDa7mf4GI1Kc4GlaI5ZtPYdEaL5jbuWGS0SzCZ0nFNKR9JYwMgVFTSOkE&#10;klyTCikWVlSMMUmA1O0bMieTcUVZ8EjWVpWaVXVPSAIptzGbLDM6JslE5en85wiMfF+qpNhYBSTf&#10;Y4axNd9Lenlt4LR8H3zOZeJG1gAyml6hpPdLlEtuyIYuOWEVIasikNXymPApIAUiwlA/8o0CUhRT&#10;jssxGX+sFmVtGsF+Tz91AbGysIHDguXwDbyB7JpRAisFAV+gWaYmcSsdMmrNU30hgACpa7iyVerI&#10;fQWmAC/jh10v0TQsQx9yrigblY4NWGAsayWQ0hnSR/A6CCQbdFHjMO3qKAF9roBUwx2EWN5HFFeK&#10;CAROvV39/xcColLIPg1IrURPQCNYSin/vwGpwaiFfj5kFWGs4W+p6XhOIMWyPkZlXQ/SM/KxxMkR&#10;jjMt4TLLGrMtTRSQthbG6kausiKdMfNLlUOaTFfjkTNNZHXz6bC3NIIr1XEOzxuXXXIf1fWphC6D&#10;cOWhpbMITRLtJejorSaUtWhsod1skfs5UBHbqwhltVLGpo4atHZTLQlldZNY1RoCSOtKq1pHFaxr&#10;pYpSXeu5rawvQnlNHkrKNSCTUqMZ13Ht+kkc9t0M/xBv+IX6IOxyECrKslCTdx23wgMRkzGIU3d6&#10;ceLeCO5XvURc8ShO3h7GRkK4IXIYq0P74XaqA34p73Cl+Esc53O+d0bhf3cUR+88xp7LA9gR3o09&#10;V/oRyJzy3P1+XMp6Tijf4FrOa4QnDiI0oZfRhdM3mrFhfxRV0RwTJk9XOeZEQin2VNRR63UlkOrY&#10;DIahlmPKltBOo4oaEUpLSwta1akYTwjllnPSuzppClWR4ElnjqGRicoZZcqVsqsMA0JuQLWeOsOK&#10;wM/E8k2+CLlZgftloyjsEjX8RimiWFOBUe6zPzYEOulRlf2GkW+1YwKq1JYSXHlNNRtpDc8poVL5&#10;+J9TvawzrWbDeeEqBIbHIqNKZnjoStkInow1yoC+ftxRoNOqathgdQ1bryTqOZ6jGq/OtkqhgLY2&#10;K8ESIFufKrtc3f2cr6VdpeUr4sVBlqCU/cpu6WGVeEYgnytAP+wLqK/4WukM+jmAvxZKIXUWVUBU&#10;A/rqO8vzHwDUh/6x/Jaxv0uUWVUYKSCp2O38Du3PUEs1ryGMdW2PUVHTjeQHaVi+UIC0gJN06liY&#10;wNpMxiANVS2rHdVPLOocCe5LXauA6EjrusjaFO4E0oGPx+WWJKCq9h5qG5PR3FmA1q5itPWUUv2K&#10;0dhagGaqZmtHpcoJS+vKUFRbjuKaMhRUFTOvLGbOWIZGQlqvU8ma5kq+VwkBrlAgCriNum0ttwJq&#10;TUslymqLUViRi/SsOzjgvRkevrvgFXgEx0OP48rNc4g5vgwRJ47jRv5j+N/uxdG7Q7hX84YN9AlO&#10;3x7A8sAOuAd3w8WvFevPD+FU+luE5X+FoORPcfDaMHZeHCCsnVgT2o21wR3YdrEXISnPEHqP1pa2&#10;91zyKC6kPML5B4NU3UFEpI3iasFbRGU8g9umAPxuginzShNCZ6w6euSWdzJ0Ij2tAqjAKDFFt691&#10;9phiOoG1sbFVFf+yVo6sSC6dOVLMoDpuZhC86YZax43ASJCl19XA0ALGFvMw3cQWi1ftRfitMqTx&#10;AlTRT5UTu0mFEvtZL2VrBE6iUcYMH36ntrWETwrBGx99p2AUCPWwKiAZopI1hLK85RHCou7Qqi6A&#10;zUw7ODotg//Zm8iufkQLyas/G68a8Od7Sq+r5I0KTp1Vfd9gBT5aOH0j1jfo8raXVFPJN+UcyQXl&#10;Zj7PCCQVkfmWDP5XE7zSlscoaKRC8gIhdlV6XFVZHQGs6ubjLt24pIJRyymVUv4in/y1UM/rxi31&#10;Sqc9p31XffwSSn1ov28MkPydUsdaKVC28SLBqG4d1YCkQj5ITMZyl/nMB82xeI4N80FruHK7xN4W&#10;KxzssMphNlbNs8Vqxsq51lhhPxPrF8zCBgfGfFtsWGCH1fbWGJeYFYYM2sPS6ltKIVu7S9BKIDv6&#10;ypkn5lE5UwlUvuqsKakvR351KQpryhncVhcT0kJUNxRQRctUZ051czXqmkppgSXH1OCsrs/XRSEq&#10;G6iUDaUoZ05Z3daIlu5WJGU/wMGTB7Hj6B5sP7wbnsf345jHcvj4hOJm/lP43urF4VuDBPIzJFQ8&#10;ow0dwQr/VrgFErZw2q/Yl/COf4oAQnkh7wt4XOyB44EqLD5WC7cT9VjuX4/9Nx4iPPs1rhe9w6Go&#10;Vvjc7GF+OYyz9wdxJr5bQXk+ZQSXc1/jXFw3Zjlvx0cTZlAhTVQeqeAjjGJX9TAKpAKk5JWqs4fK&#10;KVsb29kwMzNTeaMsz2FsYk67YqZsqow1CpBiV5UyyusJvrntQji7rof1HFecOJ+IlHLmJgNiOSX/&#10;o2UU2ARCAtggEDJkEL9FHhM2/b6cp6ZI8bECUr8VMIcJrgyF8Ap/KSYFy1Zuxfx5i7Bo8Rr4n7mJ&#10;e7ntKGODkxXmRAH1QEpjFSBlhbf3jZUhheAVUhsr1TT6iho2YhlP1K+pI1sZ8K8iWDKsISumq95U&#10;AZQWVoCUjp5KVaEjnToCo6ikwCjxgufyM6SDRx9yERDI5PN+zcbK95OcU0GofdexMRa8X4v35+pg&#10;1DpzpPBdoGTu28aLBNW+ijDWEsqaxn4kxN2H67xZtJ5WWEW4drk54+DyxTi0agkOr3SF94rFOLJs&#10;Ebx5bN8SR+xZNBdHVyyEz8qF8FzqCI8lDirGJWYEo6jsOmU3jkoZS6uaTUhK0dVXidzCWzgduh0l&#10;VXGEtRJN3Q2oaqoghAJiMVWuCGXc1jYXo7mNllbUr6kctQSyhlHdWEqrWoiK6myUV2agrDKLuWQu&#10;4c9DAXPK4tpSVDTT8va0I7M0F7u8d2LNjrVYvWMD9vvsh+fpy1TI5zgU3YNjcSOIp2LcKn2CqKzH&#10;OHSlE9sjB+Fx6wU8Ez7DEeaIp9M+o7V9xvMHsdS3DkuONWD5qQasO9OMbefbcfreI6rgp/CNbse+&#10;iGYcje7AiVtdCLzbheD7AzifNIyI9Ce4TEu7PyAFk03mMZ+UPFLCmACaqiERmUisOnoESgk+L+oo&#10;lTsmJpawtbXl1pCwyW0DrGBEGCdPlgqdGcquCoRTCLksRS+dO4bm9th16CwWum/CotUHkFo2pDpg&#10;FIzSOUKoVAXNmBA4tbsD64DUbfVwSjQLoNy+h5MhQx+yYNXd5HIc8PTHylXbsG7jfoRcTERsehMy&#10;K4dQKh0XhE9yRv1NS6VDRymggCCNnQ1WG5OT1egIEC2p5HoCYHmbDPQ/5etEmV4TRKoiIZTxxsIm&#10;qjAVWoY7SppFIUf4eISgPebrpc5VVFLU8glhlK32nloeKvBzX6eQ/8ecUqBT4OlDzv0ApH7C8S8B&#10;HPtYOpL0Pbtqn0CKZZVx0kr+vkpeXEQhBchaAnnrVixc7GywYt5srHeaB5/VS3B2y0oEbVyGoA3L&#10;ELJ5JUI3LufjFfBbuwRHlzsieONShG5ahlPrXBWcvqsWYVxK5hmUlkWirCKa0FzlmycpRWzrrkRq&#10;9i04LLWEl/9m5ob56OxvYE7ZopSvhJCVELIKAtfaXUNrW8qo1EAktJX1ZYS1lPCVEPhs5BemEPAk&#10;FBQlo7A0DbnME7PLc5BfVYSSBuafXW24kxSPtVvXwIlXklU7NuLAqRCEpY0w/+vDmbSnuEO7ejX/&#10;IW6WPsO5pD74xvRg3/UheNx5Aa/EVwjIeotjsU+w9XwXNof3Yd25Pmxj/rj/ygA8LnVhf2QbAqiu&#10;By+2YkNQA3acb4V3dDdz0h6cjhtAcMIQrexDRGS8ILQdsHbaonpdJyn4TJg/atU8kjf+DEoBi8Aa&#10;EEpLi5mwtbGBubnUv5qoGtgZqpLHhJBSJZl7TuXrDGQsU72HBXYfPodNu3xhbrMIIdfzUT9IgAYk&#10;H9TZUoFLbrH2UIOs+eH3CsDWR9+rqhq1WBNh00OobCxDbsum4OW+ZnOZR/Z8RsV6jsySNvieCMOa&#10;tTuwbccR5u4peFDUg/TyQQ1IwidA6huomvcoHTpiA1WjZ1ANZVtOxShlblhO4ERBpBqnuOkxn5Me&#10;0lcETyCUVdIJpCxBybyxol06dAhkAxWSNlYUUdlUgZDniVoqIGlXlfoSRE0pCegYIPXKrHXc6LZi&#10;NbnV4hdA8rmfA6k9VrZWd47saxOSP6ijRLkeSCleIJTV/N4y5FHbNIBLkVfgYGWKNY722EN1PL1m&#10;Cc5vWYGwzYSRUEZsW4mILcsRQgADNrjh2PIFCF63BCEb3BGwZhF8ljnClzEuNdMfRYUnkJvjhxKC&#10;WdeUivqWXEJXhKqWctxMvInlWxcj4MIRgldJK9uM9v5mlNdkIb/4HqoaCtEz3IqWjgra1DI13ljW&#10;UIWSumrmmhUoqiCQlSUEVzp2yum3S/jaYuRX5COjOJMNIxt5VSUoa6xHfVcXIm9GY+2u7XDftBYr&#10;t2/HyZgKeFxrpt18hhtFj3Ap7yGuFD7G+cwhBCUN4ETcEPZeG8G26CfwjHuK89lvcPBqP7ZdGGDe&#10;OIhdkb0Esg+e17iNbKUytmG5TwkWehVj+4VOHLrWjUOXCea1dpy804eQxGFa1yfwo0W2X+6D8VNo&#10;LY0sYSCF56ayFShNVcmdGgZRoY1PShG6tfUslUPKEh1m5lbKqsoNT40J55Qp0xTIMlxiQJA/Gj8N&#10;a3eewOlzd2A92wVL1x9GRY82Xtgw+LUOPoIlNyHV7QtsTQSxibmiAKnN6tedy2Njz2skkA0qNJWU&#10;jp0yaXi9b5h69CD6TjoOHDwBjwOncOFKOtLKh5HfIDWlBFKXQ0ouKY1Y4FS5Fhuxmu0gobN0AqAA&#10;V0S1k4obabQCW7ncpoBACXBFzQ9R2vZUASl32xKAi5VCPlSLNldQISu7RSF1MFItBVCxr3rlVbZV&#10;LKMopQCjjol66gDlVrPPsq9BJmBpIOq+q9hO/bExAP4MxDGv1cModlUtFP0eSNpy/mZRyLrmQQSf&#10;DoSDhSE2ucyDp7sz/Ja7wJ+Kd2LlIhxjnOS+33InHFnqhAOutKcus7Hf2Q4eTrOx08EGW+0tsWGW&#10;GcZduLUd6dmHCeQxFJdEkfZUtHTm4Ort07iTHo+W/n5kFKZj7e5VyC5JIHglaOsXACtRXZeGhpYc&#10;dA80oLu/kflmCUoJW0l9NQFrIJTMNcvzUVZPK9vWhLqONkLXjtqODlS2NKO4rgr5lUXI5Tn51bS/&#10;LfX8se24X1CCGylpCL58A6ev3cXhq9cQkT2KoAe9CMsYRHjWIM5lDiMkfQTn0h5jX/RDrAwfxpZL&#10;DxGY/hrH4x/h0I1hFQcI4+6LXdhHhdwd3kQoW7D3fCO2hzbiYHQf/Ajhvoh6eES0wO92H4LienE2&#10;fgAnbw1g0bbLGD9NiroJnAJypoJSCtUNTCxU3avMFjGRoQ4el2U5bAnkHLu5BJO21VRWKZeOG1lZ&#10;zkBNSpaeWLGqcjuA+Ys34dLdEnh4nWHu6IbrD2rQ8vgPag6izDsUhWt99IMCUtlQHWgCpKielhcy&#10;ZxT45LhSUQ1M9fzID4zvFYyNVNdK2s5SGfwn8AX1Q8gpb0dI+E0c9QvH5Zu5iM9qR279Y7Uqncyf&#10;FHurVJINWdREAK3p1RRTVEgaqqzqLcpR2voChQ2PkF8ng/xUQ1pWgVRywBI22oKGYRTTqhY1jSK3&#10;ZogKKqopvawEk8cqOgikWNauZwrGii6ZFUJb2CNDIIz3MMqYJvcFFunBFbjkwjAGRFFGPVQS6nmG&#10;KF4FAVbHdDD+Ekh9yPv/DEhepOR3lrW95G+mahPImtYnqOOFpY4KeeTAATiZz8BmF3tsXjALG+2t&#10;sdbOkmGFNbOtsNLWHO5WxnC1MIIbt0ssjbBApmFNnwQ7g4lw4P7saRMwbr33Qhz0d8WD1BMoKb1C&#10;y3oPN+4GwXH5LBwOPsIf0YTGzgbEp9xAdtFd1DSkobWnAV0DTejqrURnZz5a2wvR0VNLq1uGgtJM&#10;FNOmljbUqV7UnPwkFBO4ivoSVDVW8apSj6rWVl5hOhntqGxuRHljDQqZT5Y1VqCmvRG5tVXIqKpG&#10;bkMLEorzcfJGCA5cTsP28CIcjW1HaNZDhBLQsxmPEJH3DF6xo3AP7sX6yGEcvsvHMSM4HDPMfPIJ&#10;Tj94Bo+oLuwIb8OOcw3Yfa4WB8NrsfdcHfaGt+BIdCf2XmjExoAq7LvYhGPXO3GaFtb/9iDWeTOP&#10;NJ5DlZzB/FGzrDIWKSppaEYYzWeqW7ZJlc50KqWRsTntqh1jFu0pFZMwikVVVThU1BlUVhmv/P34&#10;qTAwm4tz17Nx4UYW1m31xsY9p1E7oHXcCARS3C1AqiCQyp4yxLYqG0qr2iLgyZijjBsSTOnUUefw&#10;uGybHv6gwBQYG0a+QRUVThUNEEjpYCknMPfTK3Ay4DIuXc9FXFoTUkt7kEVg8hrFYkrJGxuoqAMb&#10;o97iqR7JbqnKof1te8X3khAlfIo8AinACZxFVEO5M7PcZSu/flipZGHjKHKqB7nV1FSALBEg2wkv&#10;IdSgFHV8Skhe8vM02yuqq4K5qraqgIClg1EfY0ESsNR3//BYtqJysj8WwLFgSuhVVL1ODyN/o/xW&#10;AVIWuZLJydVtj1FP611R1431K1fB2dwIy+ZYw9nCGHMMp2CWwSTGZMyVCepTx8Ni0kewmvwJZhPA&#10;OVKxM+0TWEz8Pcwn/g4208ZjJp8ft2rfEhjNHw/PE2uRnRuJ7LwLOH/5KBYss8eC1Q6IiruIhq4a&#10;VDdko7I2ERU1SapAoKO/CR3dtejoLEVLay6VsoBRjKLSVBSUZCpVLCrPRk7ePeaQWaiuLaCiFqK6&#10;kba2qRYVzS2oaCWQ7R2oaGmharYQVOmlJZRttVTLOiTk5yG1uhopFYVY5+sDV59QbAhLRmBSO8Ky&#10;qI6EMrLwOY7dfwq3oG6suTCIvTdGsf86gbw7Cv/UVwT3U3jf6MPms43YEdaMHcFV2BVYjG2niuAR&#10;Vg+P83XYFFCBtceLCGYTDka14ujVdpyKe4iNvslqyQyBcAbVT8KQSmhEGI24nU4AZbhDOmlkuMPc&#10;3Bo21na0qha0qMZUREOlitOld5bnSK45njnpbz6egvV7/JU6hl9Ng+OSLbh6rwotoz8qCyqNXpRO&#10;oFIwMtoIlwAnZW0tBFJVwvSz8bQ9QWnjMErYwCWXk4al5iD2SS+plK4xZMvQ21BZtEoalnS+ZFf0&#10;IjapArcSSpGS34XU4l7k1I4gm5FbL3aSFpawlbbITAwdDMoaag1cqYZ6/oWCvLjpCYEcRmbFgNpK&#10;dY7McxTlLKgfIYgPkV3Vr/Y1hRxVClmuB5J2VTp0qnue8TdQAWU2iMyVpP0tl9UGZGxSigWomD+D&#10;UQekHir993sPlu7xWCDHPjcW5vfH9UDLGCSdgFx0xAnIEh6VvJhUUfkbOvj3qe7EsoWLsJA55MKZ&#10;pnAwNYQNYbQmjFZTCJ+RADkBloTResp4QjoRs6dPhC0VcY5sp3yMWVM+UTHu+oOr2HZwPZasn4sr&#10;McdxO8Eft+IDsctrI6ycreC81hnZ5RlMXqlyNQ9QXpWMFoLYNdyCjt46tHZWo72rFI1NWWhoyiN0&#10;2YQymV+SVrWmCBW1xaiRIY76Ugbz0oZS1DRXE7xGqmMzf1grgWzkj2tAUU0JcopS+ZpC3M++jysP&#10;4hCbm4ssKuaBAB/YbV2L+fv3wu3wMaw6dhb7L2Uj4EEX/BJGsDSwFctCemlbh7GbOaXnncc4mfIa&#10;YblvcT7rU+w434ENZ5qx7kQx1hx6gC3HMuBBtdxHCLcE1WBLQBn2htXh8JV2HIpiXG7HrqAimNmt&#10;UnmiIa2pNgNEUzkZ7pCidIMZMv1KlsCYCSsray13NJVJx8aqI0ee04ZEjFWxgayxajF7Ibz9ryPy&#10;diFCo+5h7bZjbGxv0CjDG7SqopCaGoo6Sk8qwRT7KkFllDpRqUSpYsOUoQMZ6JfB9by6IXVrcuko&#10;KWJeJuN+cts5rSHzqt/NRkYrKqEG6aXXk0pWSPDSitqRVTaAvFrme4RPIp8qWSirq0k0yudIR4xY&#10;UVE9maXxilAzRD1aXhJM2tMW6bh5TOiGkF7ei0yGfMeiBlHGIQVgdnU/v+uwUshinivHpFJHr5Ci&#10;jrX9L3jxIHhdMgtE6xASGFXHj4xT6scjxwCpB1EP33uw5Bht7NjHY4Ece3zsVo07EkTtZjsakPIb&#10;FZAytKOA5G8oa8SSeXPhRlu6eKYZFpjMwHxCOHfGFNrRSZjH7bwZU2E3jXASxvlUz3kzJmEuH8/j&#10;8w7TJ8PRcKrajsuvyUdjdx08jm7DIf/NiLop6+hsxG6vlXBf7wTDOfTFXptQXJuJ2maBMg1NXRXo&#10;HmpBJ21rRy+tax8B7SpCczPPqc9EaVkqSsszCVY+FbGcr2O+SWVUwyANfNxYzVy1GjViYQlrVXMV&#10;SmhZM4tzkFucjsz8BFy4HoJL927jZkY6EovzsPeEJ+ZsXAmHvdtgv2Mj5uzcjAX7DmJ9wE0cvFKL&#10;3ZFdWHW2E6vP9WJzJJXy+iP4Jr5EUMZnCEh6jvXBTVgd2ISNgbVYdzQDy3bwQnQiG4cudWBzYDW2&#10;Bpar2B/VgcPX+foLzfCMaMKy7ecgk5QNjK0YFgxzTDeS0jaZqmWqbKqpuRUsmTtKXajAaEpLKzCK&#10;jZVaVRmnFBg/kSU5Js7A0g2eOHslE0kFvEjs8IZ/2F02vq/QMPiFsqqyxKLKGRl62yowtgzymFTp&#10;UPWkYqWK9q2ctlLWn5HeU+ltLFU9njIILw1ZgJTgPht0qcw7JITyWFsuQypnniobKOvY5FEVS9nQ&#10;SqmEcpuBYja8wmbCSSDlTssabKOEXjpmxJLSbvK4qKcAWc7z5fXFsko6z8uqGkRyYSfVsk99TjYf&#10;y+tyawYZA3wtQRUgea4eyAqqoxQG1A28Yr4qFxO5sDxUCqp18mhgStWOAkviV4CUTp+xsP0yNOi0&#10;jhp5LLct//lz3B8DpLroEEiZPqYByfy2ZVTlkJW1HVjn7orFlswRrczgRIV0NpkOR+NpCr75BNLJ&#10;yAALCOUCgudCWJ24dZTj06fAmfuupmwXzC/H3c7I4pWwD/cLKuFx4iSCLp7ENg9XOLpbYK/3Gkyb&#10;OQVmjja8giYSrCJCVEjFK1Ljku09degmlN39zCl7a9DTW4Km5iyUlSaiID8OFZUpqKkXO1vCKENd&#10;cznzyEqqpNTHVhHKMu6XKFhFUbNkaKQkDXfuXUTE9VBcTYzDrcw0xOcmYdnu9Zi7eQ0W7NkGhz1b&#10;MX/fNjgdOAhXr8tYcSydeWITdl/ug2tAO9bSum67PIyDd57AN+4Jtp9vh+uxKiw7WY9Nwc3YHkyb&#10;6p0Et43hCso9hG+lTz6WHsnDmlPVWBvUgD0RrfC+0omd/hkws12grKqxuY3KHQ3NZA6lqVqxwIQA&#10;WljMVGusmlFB1fo6JoRWrOx0KRwXmzpV3SZg0mQD2t3Z2OcbgXt57bieUAiHxesRn9FIm/kFtEV7&#10;tRpQyQn198f/cBMbmaco9aEyNijzDGVGviyZod0oVYZGGvVA8/Xq/hu686XrX1RCirwFRmUDCUm5&#10;QEkYxYqW0cIKzKIC2r0/mDuxUcpW1uMpIaiimHmyajfhFYDzuV9AQPVwliiLKxeF54RvFJmVA0jM&#10;b+N5w8quio3Nqx1WtvUDkDJkIjCKZX1GEKXWVVt/R4ZMZHqW2FiBsYIwinVWvatUOSlcUNuxQApM&#10;tNUaaDJUQejEdkouKIDJYz1w6hwdmLrztOd0r+H5/9Gy8u/Fi1M1v1sDc+TSikasWuREdTSBm7U5&#10;FhHKhWaGWGxhAkeCNt/YgIDOgLOxIRYYzYCjkcBqACfj6YTTAIu4Xczn3aWW9VJqHWLyH+Nu8VPc&#10;yh1GTEYLjgSFYorFdKzavhzr93lj1/FwZJXm8UqQwytCJcrrS1BG9asjmO1dlehkTtnaXoGWNuaT&#10;7aWop0qWFMejrDyVFjcTVbW5qge2sbWC22pCKNOxqlHRUKE6e0prCghkLrILE5GcFYe7968hJvE2&#10;ricl4G7mfRwJ9cWsNS6Yv2MDHD0Exq1w2L+b+yFYvD+eUCZjbWAhvGL6sOJMK5YEdWJVWC+2Xx7A&#10;8YTn2BfVg82hbVh5uhErTjUqKHcSypU7rsN9axT2ny3F2qPZcN51H4sOZmLXxQ6cvvcQx270Yn9Y&#10;NazmrcQEWs5phpZKLdUyHzK2SHU0N7eEBUO2AqSxkdSx8lyp4pk6Q907cKIs1zHVQBUB2Dksw4lz&#10;Ccgo78fOgwFYs/WosnfSYaJf41RmV4gqNhOu5iENSP1t36RiRr8mqVrdjccFWun0aXv0A9qZh7Yx&#10;Op7+Ae1PfkLrKHNPsb98P4FUuw2AlIqxIYuNpTq+7zBhSNmbKG6Z7EuPpFg9NvhyCTZ2WbVO7gtS&#10;QIhEKfVw6kMAFcXTrC3Pa3iMtFJe8HkBKqI65tUOKSDl94uNFRjFNguQUq1TTeC0uZLP+XoBXXLQ&#10;UYImVTxP+N3k4qHlgWoYhqGA1MGoh+k9YJLz6oCqaNXUTjv+nwApj+V8XehfX6Y6rwRIqjTtdg0V&#10;sqX7Je4nZam1VlfMsYL7LEssJpSLLYyx2NwETmZGmG+iASkALiCMDqKWBHIBtwt5bBH3F1FRlxDe&#10;cXKHpPSGt0iufo3U2nco6fyRH/olLsZVIfxeExKqXiOl8Quk1z3hH7sT5U11lOpyfply1LeUormt&#10;BK0dZejoqiGQlWgisM1tVUoNK+rLUV5djJKKPJTXFtGqUiWbSqi0MkeSzxHE4opM5BQnUR2TkVGU&#10;xshAZmEW0gpykZibg1spcdjotR3OO1dRGTfQpm7hdh8cdwXBZddtLPZIgOvhFKz2z8eByy3Yd7kL&#10;y892YHFABzZGSMndI3hc7sXBG8PYf30IGwjjRlHJEEIZUI41+2Ox2iMGaw4Sxq13sfxACg5cqENg&#10;bDd8r1J1zxTRuh/EDBNaVoI43cgIJmZmMLcgiFaSN9rA1NQCxiZUSykCoD2VaVSihjL/UdbNETBl&#10;JXITM1s4uW/DnZRa3EquwpK1++EXHIP82oeqYUnuKIonYKplFwmg/s5Ssi+hZl7wPG2rQaqAHPle&#10;hUDZJp1ACs4ftGETgfLxj2rbrHJTDVApJpAFraTjR+5upa1vI8rERqdAFVsojZ8Nl41dFsqSWxHI&#10;LQnk/iDS4VPEvFJyRoFT1E9sqYTs65VTnkss6MTwoZC0AAD/9ElEQVQDRgHzVQEyq7IfBaKahLGg&#10;fpiWd5SfTXXsEbv6kp9H9WyWTqWH/C66Mcmepzz+UgEofy81w0QPJEOvkApKHZiqU0YPWLsORn2o&#10;cxg8PlZF9c+PhVFC1LWcKin5o2ZZn6C5+wUeJOdg0RxrrJhtCVeZSsVwFSAJoxMhcyJsLkohudWF&#10;gCjhajwDbgx37rvT6o6LL+lHTsuXSKt/h4SKT5HObf3QH/jP+kfktn+PO+Vvca3wFWLLXyO76VNV&#10;6lRcr/WG1tOGNrWWobGFStlZha6eesJZSxUUW1pBCKl+FbkoKs1CKS1pNdWwoi6PeSjzzPIkFBYn&#10;oKAoAXlUxvziVOSUpCOb5wqUKfnpeJCXibjMe/A46QmXHSsxd/tqzN26C3PXn4DDpstYtOM2XPfF&#10;w907BetOFdOKVmPfpXbsiuzD8qB2bIgYwJaIbmy72IMDN0dxmrmk3+1hbAhqxJazTdgVUo8tvll0&#10;ATfgtj4UzqujsJ5grt5zHSt3XcGq3Zex1iMKe33DsXj5Lixcuh5OC51pUS1oUWdiprUNLLgViyoF&#10;ALJglCy/MXmSBqPUrU6hKsqE5CnTzODouh5bDwQxr+rAyXN3sGzDQUTdzmeDHdWAZAOT8TQ1Y59Q&#10;KitKYMYCKUopS/jLEhvSASRrpaq8k/tyXBWFyzo2fVp1jVbhI0MhEj+giVA2jXJfbbVhEW0YRbO6&#10;yuJSfSUflbrRCp2CSONVd84SIKUQgCHDIqIYWs6oKZ3YWOm8yaJVlcghnHJMQqDMrOhXQIplFbXU&#10;FJIqyHxXgKztfaGirJXq2cTckcopnTyq4Fw6dZg76tfEkRBnITCqrQCpg0yBpYDUQSlgybExIcdV&#10;6B5XtDEfFwh1AP4yJI+sUEDqckh+59ZeCllmIRbZ22KpAKnGGU2xnLbVnQopUC42Z27JWGzKfYK5&#10;mAC6cutKC+tmIkEgGctMjTEuoZyJdte3yGz+Ever3uBW6WfIaPkCTY/+wH/MD7hf9hluFH9G9aRV&#10;aXqGxPLHuJzRi7i8BlVk3kSb2tCcTyiLaV9raVlrqYK0onWMmkJU1uQyj5QKnirkVtQhpaQauYQu&#10;nzDmlySr/byyXBSWZamSurzSDGQXpyE1L4nxAOcvn4HJfFNYuc/HTLc1sHDZA9ulJzBvXQSct9/U&#10;gDyagjX+hdgUVA2PS53wvjmAvZd6sCaESnmqCatDu7DzyhCOxT9GEKHcElyPtQE12BJUh90htdhy&#10;NBlObkdhM2cHXFcHYuHKU1i8Jhird0Rg3fYwrN1zERv2XcEen0vYvHMf7akpgZQeVZmQLB040tNq&#10;pBasmkiLOmmirAygQSkTkifzuNlMR2zYfRyex6MIYR63F7Hj4Bncz21VjVlVwKjQQFLACZCST/4M&#10;SA08AVDOE1XVlJWKIcXfomYdzBHF5nFb2/MpG+47KqA03DfMuaT0TZsvKOOXCnzCqO9EkvHNphHC&#10;KfZWpm7R4qp5lHy9wKnySUYJG3KZCrm93UsUS8+s3GVLbOwYKDNpTTPL+7T9igGkl/W+79TJqR6A&#10;lNhJB1BZi/SwPmWbe8Hv+UzljlI8oFdHGZOUXmVtcvMX2m+WC9hYZRTw9ACJVdXBqAdSg+7nKvmz&#10;53iBUZZd/x5jorxFOnVkGRKBkUE7Xsnv3Nz9Cpk5JVhsPwsr7SzgThglVliaYTljCUF0kyCYbgRS&#10;bOkSwqfFdKWOS6iOEu4mzCGTqoZR2vc9cju/QXLdl7iW/xa3yr9AWtOXKO36AVW9P1EZZa7dt+pL&#10;x+QM4nzqACLShnA9ow0F1ZXMDYtRXZtFMEvQ3F6tLGlFXRktaxWK61qRXNKB2LwuXEnrxuXMQdwt&#10;7Mb9gnrE5zchtrAHcfmdSC2pR3pxPtKKcmlXs6mQYluz4Bd4DDNsZsBo7lzMmL0W5k57YePuh7lr&#10;wuG45QZzyDgs9U3FmtNF2BJaS4XshNeNHvjcGsaWc22Esh3Lgzuxmjnl7uiHOB73GBuDarHyZBU2&#10;c7v9TA32nq3B9sOJmOewmZAtx1z7nVjgdACOC6nM7keweKUvHN32Yf7ibZg1x5F21RhmZrIWq4QM&#10;bcgCVTM0+KZotyqfYWRJZZxOZTRUS/XPcVqNIwHRCkTfMzdxkNujgTeQWtSlFEYalDR4BVivtqCU&#10;5Isya19vT8eGPKfySZ6nFp7qlsJvNj4ZRJde1ZYRlDYNorRZ5jiyITEnlNwur3YABZW9yKvoQW55&#10;DwqoVEV1Qyhh45cOHbGs0gEks0JkTFRmmkhpniyQJRVEWj75BmXd75hTMrgt63yrA/MVf8tzKh5t&#10;quSWOgsrqiggppf1MJ+U6EYOgRTbKsUD0vNaTADV2GM/GzshFHUUKKu6ZUIz7WonjzNq++ggxGbr&#10;1VEHooJGFIxbaacyHDPWoiqwdMMz+nP0W33I61XIe6nhHFmUSwek7rVlLTxGGCuaeaGQOlbmufVN&#10;/fDeswtLZhpiubUZllmaYpmFCYE0xVKqpLuZMe2oAGmolHEJIVxKZdSAJIzMK12Np6nH49L4R6sZ&#10;/h7FVMP05u9wLe8NruR/TlV8S5vKf8ron9D+5I9sLF+qQeqK9s9wJ28YkWnDOJ80hGuZHSilNa2u&#10;TiaUOSgoL0FxTR3qW+t4hevD7cJHPHcAF9OHcCnrEa7lUmFznyMq5xUisl7gfOYLnEt9jKisUVzN&#10;e4hrBY9ws3CIrxvA/cqHuJ3fgqDLCVi19SAmmDjD0H4rLF29MWtlsA7IBCzzy8D6oDJsC6vD9vBG&#10;5owdOHRjAPuvduMILerB6AGsDqaFvTiAQzGPsDWkEe6+FVhzshJbg2qwO7Qe+yRO5cJtuQ/VbyXh&#10;3A0nZw8dlJ6Y67Aec+Ytxxx7J1hbW8OYiiiD/mrmBqETECdOnqju2yG1qi5LNmHyNCtMm2GJKTOs&#10;sXTdAYReScW5qykIuBAPr5NX+DhNqYf0TMqVWRqXWu+FDV6tBM6Q5fj18OlB1OeQCkiGpowyHUoa&#10;obaYVFnrQwI5hOIGwqYrHChtGlVjlsXM2QoIRG55N7KK25BV0IJ0XhxT8xoZTUjn46ziDgVtYd2g&#10;qqQpk95XQq1sKtWnlPCX8XtKZ0+ZDkzZl+NyM59iNlwZLhE7nl09rIBMJYgpxbwY57XxAtyJ7Mo+&#10;wihjqMw1+b1EGWv7nqveVamLFdsqkEoHjwApS4HUD2g5tlh8dREjLCVNzxnPePFh7quDTAHF/bHQ&#10;SaeOHtqxoZ7jVnuNBqV04LwHVBcy7CFASqdORfNjpm2jqCGQrV3PcCPqEhZbEUhLYwJpTBC5JZTL&#10;uF0iIDLEniqrSgBFGV2NCCdDHi82NmBMEyAH0cjcoqT3e1rV7xFT+hUiMt/gUu4XuFL8FXK7v8fI&#10;l3+nRfoRha1vuZUxsR+RUfcaEcn9uJw9goTcMuTm30V5pVjNQsRllKG2tR1JZX2ITB9R8F7OHMbV&#10;7Ic8/wnOpT9HcMoL2senahua/hphmYyczxCRz88ueInInMeIyBjA5ax+JJSP4mZ6FRxXboGBjTuM&#10;5m+D7YpTcNh2HYsOJmL5iRxsPEO4ztF+hlQTzFpsO18PjyvdVMRhnHnwGCtONcAtoA3bowaxI6wF&#10;Sw6XYKVfJZW1BjtDG3AwohmekW3wCSvHzgOX4OK6H+YmizHTwgXzHNfCzt4NVpb2VEdteEPuzSGl&#10;cTKvcdJUA7XC3PgJv8dHH38CJ9d12LTnBCZMs8ZEAytMNpyDTbtP4EpcCR7kd+BqXAECLyTgVgpt&#10;PC+IkkdJ/iLz99SMhq7XtJUypKEtza/BqSmm5Ij6VeFkX+WMVAqZ6aD1mArcsrqbwMd8n0AW1fYx&#10;BlDE/3UhtyVS0sYrfFkLg9tSUShCWki1zC3rQlZRKzKYkqTmMMXIrkNyVj2SsurwIKcRKQVtyCjl&#10;OYQplypYKAUDVMUyNmhlZ/kbShWk0gHEx7R44gDyqZo5NQ+ploNIKerB/ZxWpJV0EUZZMUB6Zkf4&#10;u5/ydxAsfnep8NEWvRIYpQLpU/5mGafVCicERgFEbjGeX8vzG/m7CY0eMH3o1U4Pn/4c6ZzRH/vZ&#10;uVRVDWS5uH14zXsgqZoVtOeqdI5A1rY+QnPHI/h5HcIya2MsNzfEUgtDNYQhyihgSs4ouaMo42JC&#10;uVCGOgwJoCGVcYYBXLkvUIptHZfJf5AAWUaFLOz6DplN3+FWwWe4mPYClws+x/3azzH0xd8x8vZv&#10;yG18i2Ja276Xf8WtnGGEPejDpcyHuJ5DaPLqkVaYh7ySdGQUVSCJCfzFxB6cvTeAC6kjPG8UFzOf&#10;4kzyM/glPMXJ+89w+sFzBsFMfY3Q7DdaVU3Oa0QRyOjiV7hZok25ulv1HEmNnyGp+hFCrmfA3n0H&#10;LJy3w259OBbtT8SyY5lYF1iKzWI9w+qpgHXYcb4Rnte6cPreMM6ljGLt6TosOFyFpadbtXHJw8VY&#10;4lOBlf612BjchJ3nGiGzQXyvdyE0tgNHzmZh2aYzsJ21gko4k0qoLfMvtyOfru7PIWuqTsF0/kHH&#10;j/8Yv/3dbzCBW7ltnMeRM8wXffG7SVb4aMpMTDaar/LFK/ElVIgu5pA5CsrY9DoFpNg76Z7X7JdW&#10;QK3d00KW02C+J50YhFKt9iYAUjVlX92PnyHnil19D2S7jDE+JnCjVI1H3DIXo42toNUqqidEtcME&#10;8JECs5RAVrTIc09VR0U5twpWqTElqIW1cpfgPmRS0VLymnEvswHx/N4JaTW4l16L+5mENYfqWthO&#10;UHuoegPII3gyLFJE5ZfcUorVixkyXCKKmVU9QoXsxYMCqnB1P2HixYAXhCopmevkd1STlh9qIHbJ&#10;BGXp6HmjOq9EHSUXlgIHKZCXv19hPX+DHiz5+xEk6aiRThwpnNADqaDSWdaxoQEpWz7WQagPPYz6&#10;16o8Uv5e/BsJkPVU8fqWQWxbtwarZknuyHyReaKyp5IfEsBFhFENbyglnI6FBHARYRQgF7P9yFaU&#10;UlRzXB6voK1PfkQToWx79B2vwl/Rov4B7U//iqxmJvdP/oLHX/0LXnz7dz7/E+JLaK36vsPZOx0I&#10;iO1GeDLtaMZDxBQ8Q3xuNdLyUpFIOCMTuxB0pwdn4odwNnmUID7FCUJ4+M5TxmMci3uC4wTzxIOX&#10;OJ3yBkFpb3E24zUi8z7FVcIYU/EasdWfIqHuMyQ2vkNS0zuktH6JvM7PcfleKTZ50rJuPocFO+6o&#10;YY9lx/OxNqCM1rWK6tiEPVGE63YvLua85IXgCdacqIDjoUo4H6nF2qAW5p3VcPEqx5JjNVgR0Igd&#10;EZ04dLUHXtc6cSSqDh6BudgTkI1dvnexaoMfrG2dMUUNY0zFRIbcm8PEWGpVDSDzHh2dXdQMjwkT&#10;DXDILwRbPXzx28m2+P0UqqShPXYfDsFNKuL93CZcjs3H1bsFuMsGLdUsBXVUSDYczXayYbBRCWDa&#10;/D5toWH93D61TozqmNFCm5YkHR5sdMwVK2TKE6NCSuYkl2yVahzaPp4n7yUzJGS8sYyqJeooDUtg&#10;FAgFSBn0ltkM0ikiDVmqcEoYpYRZSuyyKwfVGGJ6SQ9SqZYPcghpRj0SdJDGp1YjIZWwZjTgfnYz&#10;kvLa1b340whgRmk/XzvAHLIfqcU9eJDXgZT8VhSxDQqQle2j/B1PlTrK8h41ckMenV2VDigBUooc&#10;VG0sYcyu6uNWemJf6TpvCJbMCpFQkAmQGmSaAhIqxvvnuK+F7hx5/XsgP0As6YQCkjBKr7Ky7zL0&#10;QdtawwtHa+coDu7cBTeq4wrmjcqiij0VRRQIBUruL5JxR8K4cMY0LFLKSIWU4DnuBNKd7WlcLv8Q&#10;bdL9LbMGaI8Km9gI+r/B0Os/M5n+EkNv/4rel39Ez6d/RfvjH3Ej+xFaRv+M+0VPcfxaG07REoYl&#10;j+B6wRPEFfbiVnozojP7EZbQj1O3++B7swdH7zyC162n8LotMD6DZ8xjeMrj2Kc4mvAcR+Kf43ji&#10;ayrlK0TlvUZ0yWvEVL7G7Wrmq7VvkFD/Dg+avkBK8+dIJpgZre9wj/9U34hULNl7DU57E+Hmk4s1&#10;p4qxLqgCG2hfd4bXY+f5Wpy6xzy36DOs8SuF44EyLPauwfKTDVjlXwc37xIs9y3HulPV2BxYg40n&#10;y7D9TJWqcd17rhoHwquxwz8Dm7zvYuOeC1TLZQo4mVwsK8TJ+KP93PnYs88TJwKDsO+QF9Zv2Y69&#10;nseweZcPPp42Gx9NtcX4Gfbw8IlAjBRhJFciOr4AF25k4nZKNa/wUunymP9w5kjvFZKAsYFpE3F1&#10;8/0IozxfowAUNZXjehjlfCn8FpslQDEPU0BKw5EOnifclwF1DXQFOF+rFJXHBd4yQllG6FRQzVTj&#10;477ktwKl7EvljfSiFlDl8uu03tTcGq1HNbtiAFnMEzPoAFIK2glqC+5lNSEhoxHxafW4m6JFbEod&#10;7qTU4E5yrYrbyTXIYR5dTOtaLktBUiXVoslUeIFRWxDrtWZVBz6HTOeSqVzKMtcMqb+bwPW+t1T+&#10;fp3yWINOwaWAJFy86EkOrE3f4mO56Mg5PPcDkGNeJ7DqgJTcsUz+DgRRQvall1VyyLbup/A94EnQ&#10;pqq80VWGOgRGXagxRwGT8LkQRieeJ1uBUTp0JJbyPOnoGZdEH9/26HvVzV5HdSxr/xqFLV+ioOkN&#10;MqlO5Z3vVBmX3KYsv/ULZDd8hs6nP2Hg9T8SSirdzT6cThhlzkeFLHuG2JxuRKX0IyBuQFW6eES0&#10;aWuoEsB91x4xhrHv5hN4SK0pVdLnzkN43RzGiYTHhOchQtOe4ErBc0QT+OiS54TyDeLq3uJ+A1WS&#10;ljmh9hXu13+K7FYqKRv0piM3MG/zNSz2TIbroVS4emUyMrDUJxtLj+bB9UgODl5pw4aAGizYVwy3&#10;w5VY4VOM1ceKsO54CTacoNqeLMaWU6XYEVQJrwsNOB7did3MRTccL8Cq/ffgvusGlm6Pgvuak7Cw&#10;cYORmdxteD7WbdqGXXv348gxX/idOo6TAQG4FH0TZy9EYt/hIEwxno+Pp8/BxwZ22HX4PK4klOD6&#10;g3IqZA6i7uQijgpSQLslQJY2iRJI4xGV04CsYiOpZgOqZkPRJgWLLdUsrZwjQMn9FrVZ9Bqk8lig&#10;1ICUrcAl5WYCvAaxDI1o6qq3uXLeh3Nlq9/XP5bKG5nJUUwllZxXjR/qQj/UoQCtlp5VGfKQ3tUB&#10;ZJT1q0qdVOaNopRJzKETmT8mZDYjjrDeTa1HOo+XEEjpcNKWhpQlP2T6ldahU9cvhfefq7HIoqZh&#10;ZFb2qh5aKU6v7mDerdRRA1I/7qh/rE0o5t+VfyOZ4aJsJ0FTdak6dVS2lucpAGVfHIIK7quOIM2q&#10;foBRrP0TVKkc8jE6+l8hyM8fTtMmKavqxtxxiamRUkkB0clwmgJQ7Kkoo+wvFIWkKgqM7oTRnedK&#10;jMuk7Pe/+ANaRn5ARdfXqOz6FoWtXyOPipRJZWoY+QMGX/0Jzf1fI7H0Cbp57uc//R3PvvwTXnz1&#10;z/wDfo2TbMCB95/iJm1rTEoFgmOacez2EI7FDGLHhX5sDu/FnuhR7Lj8EGuCW7AzqhenE58jPP2Z&#10;yu/OpjxCWNpjhKU+xHlGZNYoLkmnTuYIFXMUt6iWCXXvEFv1GvHVr5DU8CnSW94ghcn8mZsFmL8q&#10;CLarojB/2x3M33EX83fdg4tHIpYfycByKqerdy7WUwFX+lVg0Z4MuB/MxErvPKzxLcBG/3KqYh32&#10;0eYeutSOE1T18NRR7Akqgf26GMxdfQ32KyMwZ1kgZrscgLPbTmzcsRvrtmzFjr0HcOS4P7x8fHDg&#10;0EGcCQnBxeirCL96BccDw2Fs5YLfT5vLXNJGTbeKpFW9El+kbQnnvbw2NmKZvMtGKEAqmygASCOi&#10;DSMIldyXpQf1EAoc+q2EHFcdQTogpcZTg0w7T3sdrShDLXmhs8Haa+S12vvqz9e/7y9DwJTOGTXW&#10;SKWUkjlNIT9U52SLUlaKlRQFY8iQRzktbsUg0svEqvapSKF9TSrqwoPCTtW5k5DRhKI66QmWEjo9&#10;kGzwXVK5oy0pKeV0ssp5dnUPbW83Cvkd5LurhazkYkW7r5bukJpWOgutuJwgqouW/E0+1SB8Dxeh&#10;4lapH7f6i48ePP0FSs6X89RzfKzZd4HxEaqaRlDNi0jX4GeIunAF8w2mwJ3qKAoptlXyRBdaVBU6&#10;CAVIlTsqqyrFAdO1wgCerxRS5P/Fl39jsvwDYvNfMkf8FCl1XyK5+i3ulb9Gcs0b5NAmqlKsx9/h&#10;y7/8d3z957/hzXd/Qfejr/HZt//MHOgVPCP71DKL0Yl1OH65hjAOwefGIFaf7cf68wPYdHEAWy4/&#10;waozHThKWCMyniM46TH8qYqBD0YRzDwzOGkEockC5SOEZzxBeNZTXMh+jEu0w9eYu0aXPscDqmRa&#10;swZkZtsXKOI/IfhaEWYtDcbstZGwXXcZ9jtiseNMCQLjerHxeDbmbLoDxz1JOMC8cs/ZKrgfyMbK&#10;o4WEsRTbz1Zjd3gr9l/qgvd1qn3cIEISerAvIBNLdtyA646bcNlwES7rg7Fkw2Fs9DgIvzMB2HPg&#10;IHbuP4i9Xodw8KgvdtGynDwbiMu3riLy+lUEhl6E3YJV+O1Ue/zDRGu4yQyPa2mIvJWNqLuFuJVW&#10;y1y7HTk1YgGpkM3a6mrSEMQOlTPUlo1BoHzfQHRw6PfHKqbUoKrHfB99LqqdJ72uYos12yqNVHu/&#10;Z+qxpswC5Qcg9Q1Um82hzXOUEjgVejUkjBI5oooCJu1rbu0jFTnVzDf5OLt6hGBqgGZUyJQsgqlU&#10;sx8pkkcWEMrcVuRWSe+vZlWlIEBV6HQ9V+OO9f2i5E/5dyLcZV3Iqxnkb5SOL53iq4uMBmNlu6ij&#10;/sKkqZ++w0b9TWSrQNUea0uAaBArJRXF1KvjGFj16qhySMm3BUha68rGETR0PEZubhncbG20HJGK&#10;Jx04su+iU0SX6ZpNXThdnz8SRgFRCgbMtE4gVTonhbuvv/k74vNf4EjkAI5e6kNQ7CNcSHmBS5kv&#10;cSn7JW4UvUbf67/gs+//jnc//TOB/Cd88+e/49Gr79Dx6Eu8IZQR9/ja6AFczniEq5lUOapMQGw/&#10;dl3ooUIOYkvkCFaF9KuV4oJTX9OePoZ3zAgO0q4euUX7Sut6PPYhTt97glMJ3CbSvqY/RSS/V0TO&#10;UyrlE1zKf4yrRbTFlS+Q0fwaOW1vkd/5JUoI5boDUZi1NoLg3cNG5pEnmdsG3R/G1tMFmLXqGuZt&#10;isPSQynwu96KtT4FyrauPVnE3DIDO0KrcPhaF45epb0OKcaGQ3fguvUCFm0MJ4jn4bw+HO47LmH9&#10;Pj/MW+qKIwGB8PI7Ce/jx+B78jg8fY7hEB8fPnEC5yLDcPl6JILOhcNt1U78ZvIc/JdPZmKu21YE&#10;XLqPi7dyaFsrEJfTSIVkQ2Tjza9jI2ykiqkGwCu3jEsyNGtEu8lj+s4ZfYeCQKOHSA/kL4/J2i/6&#10;xxqAMqxAu6p6brWQ3ktRzV+DUg+mAKmg1G0lZD6kFlQUNl6ZHVLKxl/GRi7Tt4r5XBHPk5De1cJG&#10;AtUgi1rJOjpSLqezugRZX2InQyD6IQ+pNBK7Wj9A4HpkoSyZzsUctaKH58hwiMDF76v+ZtrFQ/1d&#10;mPMJWFovqwakBplAqFnSCrnwqQuTLn9UAGs2V3pm5XVap478XeVztLxSKaTOupc3P0YFL3IyBUtm&#10;fdTWd2HHUjc4TZ+sOnBkaEMBSCidmTM6z5jyAUzGYtrYxTxHel0FTAFSFQbU9rxALa3q4fAW7A1t&#10;x7UUwhTXj31nW+F1mZDdHMEpglLV/y2efP4XvPr6L/jyD3/FV3/8K3740z+psbE3P/4d/cwrvS+2&#10;4nT8Q1yjqkUzrmc9xjWGrPq25eII1of1M5d8pG6Os/1CH/ZcGsBeWRHu6iC8ro/gEMP75iOVV568&#10;N0ognyOEVvZcxmOC+Yy55TPmmA9xu+IllfEdCvgHzG9/h3LmvlHJTVjimYrlvkVq6tThG/0EfAhB&#10;iSNUuVjYul+B/aZb2BlcSvA6sOZECdb7l2HN0USs94vHRt9E5oqXMH+FP+HxZRyD08pAuG2NwqqD&#10;8dgZmIOlO4/CcoEDjgaE4Kh/AA4dPYxjp0/iiL8/HwcS0AAcJZTnI88i5Hwotu7xhrH1Inw8xQbG&#10;s11xIvw2wm9lIS6rEbFZ9UgsaKfCPCSQo2o8Tca3SvkPl4nA5U3S8ynlWQRVekFlzFBBKVOmJCfU&#10;gzMWOgKpeyxTqvSqqm+sstaNWNP3QPbJmqtSB8rGqOyuBuVYGPWhPkMg5znqXIFYF8oK91CheuU+&#10;lO9QSeUq7ySgMtWLaqyC7ydzNdVWvgt/k6qBFftbK6sIDBJQ2lbCWEylFIWs63tJIEXBCTRhTS/r&#10;5t9Khkc+qLr+u6pCeFE8tgllWyWH5GPVy6rLE6VDRzpyZF0d9VguJGJhBTxRSr5OLY4snWsCs3xf&#10;flexrfJ+Yo/ldZJHlzbRcfD7V7U+QQsvGIXFNXC3s4WzAEh11NtUF4FxujbvUfZdZEtrq4JgCrB6&#10;KF0J6LjrqX0IvdWHhOLnaOj/HvmN73C/9DOE3aHNPFnHRluFK7SPKVWf4s0f/h3f/eVf8dUf/gk/&#10;/OVv+Od//Xd0Dr1F97Mf8d2f/xXx2UM4FNmFsPvaiuCXMp8gioBvDmnBUn8q07l+eFx7iBW0rdsi&#10;CEycdAoNwI8W1u/WQ+yO7Meeq8Pw5r7vnUc4dmeESjmKc1kvcJFKeTH3Kc6lPcLNslfI5x9Ibtld&#10;QjDl3ohpdc+pdDXYe7kXB6714VB0H3xuDeAMbfGGI+kwcwyFtdsVOG69i11nSrHWO5UqeA2Oq/0x&#10;e9FuzHTYCUv77bB22gPbhXth7bILFg7bYcXHdstOYOXBi7B1WwL7Jcvg7X+G8PnA69hhHDl9Cn7B&#10;Z3Ey5ByOBQXjsP8pnDrrj9Bz/thz8DBc12yE++q1MJ3liP3HQnHhdhZiM2txN6sOycVdKt+SsTlR&#10;DFFDAVJm0ZcJkAw1RigQMiR3UQqq60HVgJNe0rGAEgJpSNJRQ/jkfAFRakZVmVr9iNrqo1imSvE5&#10;6WUVS/seQp0Syr5eFd+HPK8g0OBXFlmCSqM1dO07SFGATIpWoYeT55fJY76HQCk5qdjgrKohWuEh&#10;/u6HqqpI1uKRuyzL7I8ywplDS5utJjpLGR0vDLw4CJSyFdsqtzyQeJ9H8phSQgFSp3BKDUUJBTi2&#10;H+nU0YYx5DO0XLOG7UmN9/K9qgVc/gZZ96eokRdJnqvdDZqvlb+XXOD4XetlGY+qdrjNm6cmIjvS&#10;ki4gjE6MBQTQwWCy2joyBE6B0kkppeSVtLA6eyvFAuNWeefAN6oDLcN/QAyt5vErPdh9rhsnCMV5&#10;5nfX04fw8PO/I/LeIGKLX2L43T/hiz/8GwaefY3RN3/As7d/QnbtC7z+7p/Q9fA7eFJpjxGIgNv9&#10;6s5Tu87UYAXB3ne5H5vPdWGRXxPWh3ZTvZ7gAOHdFd7Obafa3xfVj50X+7H78pDqjfW6MQxf2ucT&#10;tLAhaU9wPusZgpIeIZSKmdLERH5Au+1aBYEs7XzHvLUH2y9TbW+PwIs5rHfMoJrXuMkvFzMXhcFo&#10;zkmYOp6lfb2LjUdSYOfkAUPzZTCZuRoWc9fD0mErZjrtgpUz4XTaDtN5a2BouxSGczbCfsUWzJDV&#10;w7btgeexYzhyzAuHjnlz/wT8gkJxMjQcJ0LC4Mt9v6AAnDl7FIeOHMDa7Vuxee82eNHeHjp+Euei&#10;H+B6UhlzyEokFXUyn5KxNKnnHNWNDbKRNjxCqYJScktaOFoiqeuUGRECpeSDsq8ppmwZCk6BkiDw&#10;sbq6CxBjQNLslgamTA4W66VtZXKxfBaDDU1ByHP1+aMeSnksvasy7CHKpg2BaN9dHhfxoqJ/Xi4y&#10;6nfJuYS+SD5Hfb7WSyvFEGJTM6WkTjp3spuRkNmoeltLpbeVQKqSuS6tUCCjvJfvNUIIZZhHA1LZ&#10;byqzFE2oKia2AwFSqaPkkKKiooiEUVNMBmGSNYvUynQq5yS0tLn63yc5o+SgAqWMyUvBv1hXWcKk&#10;gE5GLpYCZD2dRbVUEjUNo6ymHy0dowjm/9duykQ4Eqz5BlOxgCDOmyZLdUzCPCrifINJPDZJqaXA&#10;qSnoh5BOn3GrDiXj1I125oN/xW7/IjjvKcaiAxXYfbYBdwteo2XkT1TAP+Be8Tus9K6A/61B1Az9&#10;Ec+/+mf+wV+j4/EPiM17iHZu337zVxy/2IzNQS3wutQP76s9OHypHRfSnyE69wl2hNTD9bjYyUdY&#10;4VsD54NlWBvQitWnCGlgE/Zc7MHOC71YHdyFTeF9BHMAB6KH4HVzSC3teDb1KYEUK/sEt8pfq2UK&#10;mwZ5ZeyXWQtfIuAugbwyCO+7j+ETNwpvwnw68QmVvgRz196Cw9obWO2VyXyxF+cePMayzWcxecZi&#10;mNkRxvkbCOQmquImmM9nOGyE0dwlmGI1B7au6+G0dg1sXVyw29sH+7324KDXXuz3PgRPv+PwCQjG&#10;sTPnqZTh2HfMB9sOeeBk4FEEBZ/EzgN7sW7nJuz3OQDvU0cRePEGLsflEsgqpJb0qNrOHOZR0kCl&#10;QQgYUkpWLNA0yYwH7jOktEwtncjnZeJuaasAKmCOsjHpak0ZemAVYApEDSalAio0RRBlk6EPlUdy&#10;K41blEY6S/Rqq71+7Gu19yqlldbA0kLBqQuBME/GKNX45DChG1GVOzIckiUdOkXdeCA9q+n1iEup&#10;xZ0HVbiVWImbCeW4EluMdLoGqTCS3yZDILLCuUzTkppfuQCpZSFlPR2Bkd9dljNRBfl9soizqJpm&#10;V8W+vresBEwppCglFVKK5/WzXaTqSav8ESuqWWj5bdLL/f7OXwxRRvlb5tbKigcj6vmmfn6+lPY1&#10;DqOxdQjhZ85i1tQpmEf1c6D6Sa/rnKmTYDdtslpbZ+7UiZg/ZQLmT+OWkDry+QXMOdUyHnyN5Jrj&#10;Cmueon34Wzz94u/oefQjdvrl4WhkN3IbvkV2wzco6fwejVTPoo6fcPhCNxx3FuHkjQE0jHzPhJ0/&#10;pP0tIpOYkLd9jj//83/HxbtdWOlbhx3ne+B1tR8XM17idskr3C58At/rvdgZOYTl3sWw3piOjYFt&#10;WHuqGYsPV2P58UZsDu3C3qhBbAnpxqrADqwL6cX2i3Ij1oc4dler9jmT8gxn057SvrJhdL7ld/4C&#10;rQ+/osJ/jQtJA9jF/PFAdC+OMO/1ou31jWPOerUbG8404MAlKjfBlp7Us7TC+wPSYU5ltFqwVYXF&#10;AgFxA8zmbYCJ/VpMtrLH1Fk2cNm8HtaLHOG6dgM8vA5g975N2O2xHbv278HeI14KysMnA+B16iRc&#10;Nrhi8aaVtLNHcJZ5ZFB4GIIuhCIg/Cw8jh7ALs/DuHA9GTepkiml3Ugu6lDLXMg/WZRDLKRW2/kB&#10;xrGhrQIulSyMZt0xmamhQNSAlg4QURVpWNLINKWTq/8HwCSXFAjllnNNg7LsJBset7J8SAMbuYAq&#10;DVdURrPBWmhWU/JReS/miS3S0SGA6udEasopFxgBUUKqe9JkmEM3xBGf1kA1bEIiVTExuwWJOQxu&#10;72W1ICm/XV2MZGErufBIVY6U40nxgdxmoKb3JUObUqa+q0AlE6z1yqhTQ2VnRSF1llV18KiOHULJ&#10;52WopL6fwA1q98OU95COHSkAEDXUgym5qQJzQFutQVyIfJcMOhv5ng201c38TvUtQ1i/dDnmTjfA&#10;PCrkbEI4h1DaUSlnEcRZUydg9pTxmEsgVfCYPbfzBFLCKiGqOS6tsA/f/eP/wujbf8LIp//Iq8+3&#10;zCe/REzeG8SVfY3kmq8J44/IbPgBUamvsWRnPhy25eFa9jM1VpnPCIvtR0LZC/zx7/8bZczl9p+p&#10;puK1Mwd8qO6VEV3wCjcKnuBMwhD2XuzDqmNV2Bs5gBU+lbDfkQdHjxIs2FsBd98G7CU0x6lwopxu&#10;J9ux4RyV8tIAjtx+SBilIP0Jgh48wsWcp0iseYauJ19j6MW3aB/5CleyR3E6nlCGVsEjohF7LnVh&#10;e0QHdl9gXCTstMZHCOvp+GGcpUKeiq7HTBcC6bIRtov3MW/cDUvHzVTIjZhu647xZlYwdbaH48YV&#10;mGpjAaflK7Bz7xZs2bEam7dvxNadm7Fz327sOXQI2w/thP2qeZizwhmbDxxQOWXopSuEL5pxBRdv&#10;XkXA+UCs376WcEYhJrmEOWQbUkq61Fqo8k+Whix2Va0cx5CV5EQZ9VsFpW6rwGTIfqkoJ22nZm1l&#10;+QxNIQVwfUjj0taw0eWOyqZSCagieqVUqsFGqqmOFjL7RIYG1MA6bWIJrXARwZbZHAKkfqZFUaOo&#10;iw5IwijLPspFRtZgFXWTUrv04h5klPYhq0IA0w2XqAKCfnVMwJN9+X5ysZGQxZbluJTtVcvkZBkG&#10;UTM+BEap7dXsp1JAAqcBqXVQCZDK3spzYl0FSIZ+GpVYUW3+qVyUdEooM1cInfwO/feTaiRxBVKc&#10;ITNt5G8mx6UiKae8G3W0rp2Dn8L3yHFYTp6EObSeNlRGiVlKISdhNre2BNCaYcMQQGdxKxZ3jsBJ&#10;1RTFHBd9v4K28w949PZv+PwP/wPdT/5E1fsWaVXv8KD0LaKzXyG25AvElX6Li6mfYVdAM2xXxiE4&#10;pg0nrrFBVX6GpMJXuJw2gi9+/BcUVT/GxqNFzA37EEx4ItIf41r+S9wqeoawB8wNCeTWsB4cvDaC&#10;Zd7VcDpQjlXHGzBzXRbm7CjG1vPMX+MeY3NwC1y867H8VDu2hPfi4PUh+N4ZIeTDCGBeGJH5GLfL&#10;ntFOf8+LyU/ooEpKofuFjFFVyncosgFbgyqxJ7yZMNIKX+yEJ/PjEzEDCIwbQmjyMxy9kI9JFtYw&#10;nLsANos2YfbiPQR0G5VyM6bOdMSkmRawWuKAeauX4RMTQ8xd7IJNhHHDlpXYuGUtwSSUu3div683&#10;3La6wXzxTKrjaqrmEQRFROHMxSicj76KsKuROHclgmBewsmz/lTTY4i+l4MHRfz7lXYyl2xDVtUA&#10;IaQyUh3za6W+VYvCeqnz1KKYYJYInIziRpltL6qq5VzSM/keWmV15Qr/oTNHHwK3vFc+31tCis21&#10;sjm9imo9s2oZD6rD+xI0NkKZiCzDHCUCpNhX7sv4aTGBlGGbogYNSpVX0rbK0iRiXfNlaIfH5Dm1&#10;gp1SIK3AQJT0fU6qeywXJSk4l98lSp9bLSvUjVIZX6OeKYpe1WRlA7W8CL+ffGcBTNRRKzkcW14o&#10;va8aqAKkfNd8deHg34jfWTp0ZBxTgJQlUxpofyUHFeWX35Al46dlvGhUDqljopjVvDjlVPQhOacR&#10;GQXNasHkuvp2LJhlC6tJ42E9dTLhm4SZk7k/+RPYEjobhqzTakUQrXh8Jre2opw8ruWZk2Vd1irm&#10;iX9EMSEc/OxveP3dv2HwxZ/4Bb/lP+AbXg2/QXLFO9wv+xJXU5/BI6gRMVnDGHr+PY5fqOaV9Tvc&#10;TB5AOG3rX/7+PxF2oxnzdhXh8OVBnGOjj8p5QYV8gdCkfkSmPcQm/zosI4D7L49gy5lWLPWtVRbX&#10;bkMWzFelw+1YM07Gj8KXeeOqE41Y6t+GTWFyO4B+HLo+DO+bI/CPJ3hUw/jK5+h5+Ue8Yu4qV8kw&#10;fg+p9AlPe4SguD5VDrePSukV3U8r24OjhDGA6uh3vQthqS+wPzABv508BZPNjDB9piVmOrjCymk9&#10;TOauJow2mDbXHNbuDpizzAUfGzEpd1uADdtWYs2GZdiwaQ027dqKfb5HscfPEzPdrOG4wQ3rqJhe&#10;p0/QqkYgOIIgXrpEpYxE6OULiLp9DbceJCA48hwCIy4hsaBRTd5+UNhKlexSqiJQFdT2M6gKEgoa&#10;wiiTiOvZSAXK+kFtWpUCUmu0sq+UVNeIlQq+h1B7X1n1TU134nsVigIzN1Ofw8cCsLZosaamoqqi&#10;oFKcUEboFHiSY4naikXlvhbPlEIWN2hAFtULcGKTxcpKzvkhVJWLykOfqzFN7X20DimpnBFrLWDK&#10;RUl+s8zjlIuPrDAglUZ1/TI5mcqoJiiLcn+mej7Vd2x7xouGVqCvDV8IjKKQWijl5FaOS+9qAS8M&#10;0vGkanGp5HLBENWUmTWy7m0TUyBRQxnqKOFxGS+WovqM0l7k0c3UUnlrGHlVfUjNqUducQtKS2vg&#10;aGsLiwmfEL7JVEtZrXw8zCZ9AtOJn6itOUOOmfOxObcCpSjlbFFRxrgric38gX9AfvN3hFLyxZ/Q&#10;8/zPKCWgZR20g7SxdX2y7sqPVNKf+GM+Z3yKtz/8Ex6+/gtahn7C2sOFOPfgIb786V+x73Qp3L3r&#10;4EkATt4ewi2qrF90B1afrER4yhOs8C4lhPXYdb6L6tWFbSFt2Hq2HdvPdmPWhmw47S8jkE9wgrme&#10;f9wo1gW2qE6encwtvW4+prIOUUFHEJn3FHGVz9QYZN+rPyE2fxghiQO4QOil0icsaQR7ztXyvatx&#10;OLqHuSnVkfmk781+HL7SjYC7vbBz34z/Z8J4TDA2xgSjGZhkYgxD63mYYmmPTyyMMM3enKAtwCw3&#10;B4w3noY5LvOxasNSrKKF3bh7Cw4c94H3mdNYtMUNZoussGrvNuz1O4qjwQHwD2PuGHGRMF7C2ahI&#10;hF2JxOU7VxGdcBPRcdcJbDBVMpUgdiClWKKdV+A+BZVAklfdi/yafg1IAYiqKVAWC5wEskSnmBqI&#10;BE72GUoBJQivFGzLc/l6AFVjJ6hKgXRbKqQsNiUgju280ZRSOne00HJFKfHTelr1dawClD6HlJB9&#10;VSNKOLTBdxmM18YhZTt2X207GMwNZVlKUV4t/+TFpk6bliUuQTp1qrpe0Fq+YVsVm/qOgL2igvIz&#10;1YXjKYGV3tdPCcl/BFJglJCcWa24R4suny8KL/M5ZbU8tcQIQ9lTAi49sWJjW2TKF8GUsUn5fTlV&#10;w8p+59Bai0rWEcriatpwqmR+QRWWODvDhG3KgtbVcvIEQjgeJoTQeOJ4hmx1MeFjmPI5UUtrnWpa&#10;8PxxV1KYnLb/gPTab5BZ/x3jW2TWfaVUsePJH9H9lBB2fYOWRz+g+/kf0P/qR/S9+AkP3/4J7bS6&#10;d/JeY976ZATfHeEV7TPM2ZCGDadacYbQeEe24UL6U2w7VQ3H/SU4FjOMbafrsdCzDOsDGrE7vJMg&#10;EshQbs/3M6eshtelbuZ8BOjyEHPFx/CO7sPK0y3YETkIj6sj2B3ZB/+ER7hU8BzxtW+YR77G5fR+&#10;nL7VhuCEfoJIlUwewvkHwzgQ2YLNzGc9L3VQkXvgebmLitmqvseyPeH4hykGtKIm+K3BNPzXiZPw&#10;//CPJoD+ZvpUTJhpxPxxNmyXOsPG1RG/nT4JH02fCHM7CyzbtAo7j3jh0OlT2OK1EyZOxrBbOR87&#10;fQ7iUOAJQhqAEwQy4MIFKuMl2tVLiLx5DVfvXmdE42psNGISrhPWC7iXW0UoZQmTdkLZygbRT5vE&#10;hlFFIBmFNX0o4jGBVFlYhgKybkBtZeqSUhNCKON3si+W9D2gunxUqQ6BVA1YbKwK6fwRFdXyToFQ&#10;jSu2i8WTnkrdmB2VSDpGVB2oriNHGqc+N1VgqhxVs7wC4S9DAJCtGq9kqOOd/KwuQkoYRSELCWNm&#10;WR9VqBsF/M1ywSnghUhstfSu1hNIKWIQe1qirLFYdBniealBqAspnh9rV9XvIawCokz2Vh1WfE5W&#10;c1d5Mb+z2GWpxU1nvitKKCWB8hvlvcTKylpGArPYYinkyJJzeAGtbnuKRvkN/H+UV7Vj47qNMKJC&#10;mk1mW5k0kcpIINmmNCAFTkJK8MxpUy1pUS2ZW1oSSHOeL8fHXU0ZQHLlN0gofsf4XFnTOwXvEFv0&#10;OfJaRCVl5bIfmVt+j56nP6Dv5U8Y/uzPaH/4AzJrP8d52suZ7jHMKTtw5lIVLJanwP/WCOJL3+B2&#10;1jMcudiExftyscSrjLB1YvfZRizwKMHaAKri+V6s9KvH2lMt2HNB7tPIHDOsjZaXuWRYL4F8iiM3&#10;+rDqVAM2h3Zjc1gXdkf1q97W6yUvEF/1mheCdhy92opTt7pw5k4XzsZ1IeQez4mlzT1Xh93nm7Cf&#10;EG48XY0dwbXYdbYBO8/WwX6lD8b9bgImys1ybOzw8QwT/N8TJuK/0WZ8bDod0+zMCeN8zF7qgpmL&#10;nPCbaRPwX8b/Dh8ZGmDl9t3Yf+IY1u/fxBzTAgYO07B09xp4nPCG5+nj8DkbjFPh4TgTSct6VTp0&#10;CGLcbarjHUTHx+BK7A3cSb5DIM8iPPom0kqbFZCpJW3ILO9QjVCAzKtkw6RSFqrQwFQz/mlpiyXY&#10;CJSdJZRi75RiCoxiadVW1FKnoDrw9J072hCLNi6o35ceWAFFy8NkKEQ6enRLLQqYOqWRkOEEVW3D&#10;18vgvmzl9SqXE9h+ERqI2r5eKbUZGDLw/oTKQxiKu9X8SemRLeTvUxeXWq3ovLbvtcohZXxVqTqP&#10;y0VF3k/GBaXXVL6j2Fh5rC1fqQOS+a9sa9W4pUCtDfOoXmQBvFsHJi22KLSa80lrml7ax325sD3l&#10;e3yqckuxsZKjii3PY96fT8ta0zqKNiliaOiBi9NCmEwkcFMmw5SQmQiUkyapffNpk2FlMBXWvODb&#10;GE6DjdE0WBjwOaqjMUE15jnjLif24Vr6S8YLXM14gWvZnyGC+dXtws+R2/gNWh/9SPi+U1O0RC3F&#10;tsr0q+qeb2kTX8PvUj/mrb2D+LQWuKyJwcYTDbhb8hYZ9VTY4T/BJ4y+elcWVhwtg8d5WZ6/HcuP&#10;VmHNiXpsCmxmHtlCoEZwnLnhsRsjmL+tALM2F0JuJXee38udFnf16VY1XLL6dDMOMo8MSR3FtcJn&#10;CE3sx4HwOhy+1IaTNzoRENODoLtUyzu98LtG4M9U4UBEEwGspfoWYVtQFfaESmcPwTxTgdlLDhJE&#10;U0wyNcE0Cwv8fvo0/JY+/ndUw0lWJrBynoNZBNJ6kTP+gfbiH/jHtV/uipV7N8JhnTNMF5pimsMU&#10;2K+Zjx1H99OuHoZXoL9Sx8CICIQRxqhbN3Hlzm1cv5eAG/cTCCT342/hxr3buEa1PB50DHfTcpBC&#10;GNNKaVvL2wljD3IJYU4F80ruFzKKCGgxj4k9KlaqKctysNGqhitgjgnavSKBVVlVCU0pxcIqpaQy&#10;joVQvxV1E3BUKZxq2NJwmauxsYtSjlUhVYzNhi5gFevAFBjfq9+vhB5EFR0vFYiiRKI2GbSBMkaZ&#10;UiCTltvVhahYfofkzS1PUNsvPb0yJCGdXvxtTY8U0GpBLjVEo31PtdYqQw1vcCsgSujHWaXUr4LA&#10;qtvScV/d64SP9S5AFQHQdst8z6yKQVUEn1YiPcPyd3yq/i4yVCQFA2WyoJdcGPg/aWh/gqaOh5gz&#10;Zz5mTCCQ06bChFCaEDJTbs2mToEl25fVjOkMwihQGkxRSmk8+RMY0daaUC3H5RGc8LheBNzsQMjd&#10;QYTSDl7OeomCtu/5hb+hTMv4y9eQFbH7X/1FrfMpi++WtH2NqORn2EIAPUOrUMerlsWCCJyLp5Us&#10;+RSl3V8yz/x3HA6pwrwtqVjlW45dIY3wutBBIBqxL7wDe8Pa4cnczufaAO1lL9adbITlygw47ClB&#10;ANUx+P4juOwrxrJj9Vjm14DlJxrhHTOEsPQnuF78EqeoiKK6fjG98I8liLGDCIqn1Y0fxImYPuy/&#10;2IpDl1qw8VQZVvuVYntwDfZdaOFnM8IaCNZVQjYd/3XCb/F/j/+ItvUT/I5XsAmmxpg+2wZmjnNg&#10;QyAtnOzx3yb9DlOsp8PMZSYMFszAtAUGMFpoDMf1C2lVD+DQqePwDjqN42GhCGLOeP7aNVyKuUl7&#10;KgDGIybxHqGMx40EiTiCeQt3U+8hJCIQIRcvILmokQrZSsvWhpzyTmRTKbPLOpBb3oWCil5GN4oq&#10;ewjkgLKxWmhAKjUZC6b+sc7iylYpqaimrjNI5ZBSQaNTTT2QApUoi1oaRMb2pKHKcAEVUVRibLG1&#10;PJbeSAFMqSO3Uq4mtvdnEPI99WOYspXOHWnwar5kaQ/SqYjJhDAhvQG37lXiRmwJcso6NQfAi4gs&#10;PyKWVYZApGdYal6lF/gDjJrqqSJ5PVy67ybgyb52nN+NoRXAa8M4qraVEH4YMqFi6p6XFfSk8F9m&#10;qkgvazrhlEIHqezR1r99q1ZYKCGUxdX9aOp6hqs3EmFhaEIQJykoZ043wGzD6bAzmoFZDGs6LFvG&#10;LBkaIZQWFADTqRMYmoKO63vxR15t3sI3sp552CAV8jXS6qV39VsUNH+Nopav+AW/RtPQj6qzp4X2&#10;tbrne6RUvcWpmIdYdqic4H6B67cqMHdFDO7kv0FOowykfkuf/xqrvfKxyCMfq49VYs+5FhxhjrjR&#10;v4ZQNmNzYBN2hLRh57lWrGdu6bynCKZuSVjuW4tzVOz94c2w356HJYerMH93CVad7oAPbW1kzkvc&#10;LHqBsPsD8I3uwknCeCZxGGcThxiDCEuVG7k+QmDiKA5fbsWGk+VY51+NnaFN8IxsV2uxbj1dgh1+&#10;yZhgPBf/10e/w//18XgF5CfGhphqPRPGDnawWDQftssWw9zJDp9YfIKJthMxac4kTJ43BWaLLOG+&#10;fQX2+XnjaFAA/ELO4hRzxrOXr+LCjeu4dJsgEr7o+DsKyBv34nCN+zH37+F2UiJuJsYhLiMV1+Oi&#10;4XfqMOHMZS4pC0i1UTE6aVd71G3Hs2llCwhlYRmDUBbyH19EKIvUlkHLpKysKKZSRsYYIJWFVfmm&#10;rkOItlYsoNg+CU0xJQfU8kCtc0ebOymWVa3sJiDq4n3lizRyOSaqIkqpKyB/r4BjQoNQ61VVVq+W&#10;6iO2kPmi2FQpGIhPa0RsUi3uJtfh7oNaQtqhgBRVlwWU5RYCovTS4SO3sVPfT4Eo45BUP91ULKWC&#10;Cj7t+wp8ZfzO8r2VZSZ80muqihuUO2D+2iw9tXLh0ABVIRcahuSf8lwhbavAmFEm46X8G/J1AmQ9&#10;v0NlG39XLf/OzCl7ht7Ac/9BmIwfD3tjYywwM4GTOS/cjPlmRphrMh1zjQ0I6HRYUymtpk+BBcE0&#10;n8E2JeOQpe1fouflP6Oqjzlh/be4U/QOt0s+R3z5l0hkbplc/RUy6r5CQct3/ILfMRH+nrnjl7iW&#10;+Sn2nO3G8cu1GH75RzituoyTUfV49Pm/oOvhT/AKyMA6zyRs96/COt8KLD1chm3MH32udGFXcCNW&#10;HKvGmuN1BLEJq47Xqhxz9roMmLk9gBv3T8SOYMcZWkvC6uKRB/udJdh0rg8nE0ZxteAVorIfU837&#10;aU07qZR9CE4YwLn7gzj3gECmDOMinw/PfsrnuglfBTacqqYytsIrso3vW4Ut/gXYH5QPe7c9GPeb&#10;f8A/EMaJZlMJozkM7Gxh6jgPlgudYLNkEYzsLfGRxcf4eCZzztlMwl2tsXrvBuz1OQTPU36EMQRn&#10;LlIVo6MRcTOGMN6iMt4lkHG4ef8ubj+4h7jUB4hLe0DwkhCbmoyYBw9wJyUF8ekPEBByXKlpemkL&#10;gWznP70DObq1U3P4OJ9qkV/K3FLA5LEiPldIYItkXyCVfekAkq1YPcKo7/B538FDqyd2TysmZ95I&#10;8FQxwRgQZasppnZcGmiVDkp9KBuo9rmlmihV6ZLGLqCyQYsaitLqgVTKqNliVTxQLzZVgNTu75FG&#10;IJMLOqmQtKrcphR2ahU7ua3qolLaRIUkkNLpJOOz8jvEuipl1E0dk84ZUXVZNUHljPqQC4YAqaDU&#10;1FqAVAUNavxUihoETH5H1ZssIAqQGowSSvH5WN5LwJS5q/Ldc6plhYMnqOt+jfpu5rFST1w3jMq6&#10;buzZvBnzjQzhOtMSrtaWkJvvOFmawsHCGPPMjWBPOO2YJtmYGMHKeDrMjei2ZkyFkaEA2UzZ7ZZ7&#10;PvwJw5/9E4rbvkFY0nNEZr7B1dx3uE7Fiyv9AklVXyOt5kuk136FmLzP4H/zGVYfqeAXfovoxG7s&#10;OJmFr//y73j62Z9xMYYN/0wxTl9rQsBV5om0i+7e5VgfSMtJi7k1oI4AVmLpkUqlhq6HKuCwqwCW&#10;K5JhvjQVtmuTEXCPwCU9hkdYI6xWP4DTwRpsj+jFKdrYKwUvcfwWbXbsAE5Ed+DUrT6cie9DGGEM&#10;Tx3m6wZwgVBGZT9CRMogjkQ2q8/cf4EW9mIbtvoXY8vxbHgE5GLTwcuYYmaKKeZTMMlsOqbPsoHh&#10;vLkwdXaApYszbBY7Y5LlNPzO7BN8ZPUJzBdaYdOhnTh48piC8eiZQJwOv4jwa9cRefMG80WqYGI8&#10;7iTfI2yJvPqnIDkvDSl56Yw0Pk7F/exMQplGlXyARO5HXD+PkMjzzKHqCWMnbWsn88dOlTsWSMcO&#10;oRMoC/VKSQUtYH5ZwG2hOs48k7a2iM8XE8oSqqXW4aNTSBmbbGGoyh6CSHVQ44G60FtVNYdS1EEU&#10;TYYw2FhFWX4NSM0eaiBI6CEQKFW9LBu59H7q1VGA1GpFHyOvZhTZNQ81KJmnycJXYgclV0su7FJL&#10;fNwnlHmV/bSHjwj9Y2VdZYKyzN+Vm7hKDicKqf/8n/Wq8jcoiNT3ke8gnUcCpFhnsdeiipoyKrXk&#10;OaUMBSMvLgKiglhCty+zRCR3lguQsrK1o2qIRKCs73iBehmWYZRUtGItL+JL7a2xkinPsvmz4DrH&#10;Gk6zLDFvlhnsbc0xl5DaWVvAxsoUpoTRwGAyplMhTc1mYFz3E22d1fyWb1DRK2ONf0F80Wfwi36I&#10;oLgXCE95hUuZnyGm4B1u5n6KG9mfIfD2U6w/1oizsV0YevlneJ0tw8jbf8Q//4//zTygH8dCK3H6&#10;UhXC7rQiIq4DB4LKmcNREU+3EAoCeboOrp6ltKJlcKUaOnuUwHot1XF5Cuw3ZxHaHnhdbIHtyhhM&#10;dbwO81VpWHa8FXui+nD6/ihCU58yH2xEwO0B+F/voNXuY97YR4UcQLgMeRDIIF4UItIG1Hqwp250&#10;YvuZehyM7MBhvu8WvzxsO5GDXScz4XHyASzmOOL3U2lZx3+CqRaWMJk3D8YL5lEl5zOPtMPvTSbi&#10;t2YfwXCBGdbs2Yw9vt7w9D8On+AgnImMwsXrMbgWF6fyxNiUJDamZF7hUxipSMpjcJss+4QziUCm&#10;5GfzWC7i0tMJZwaBDEfohTCkFdQhk1BlEa7cKrGhDNrSQp0iikJqQSAlCKNeNQvLmWMS3GJCXFyj&#10;U0laVpU3Sg+sQNksYEqdqFSnaMDoVUy20oBVGZqoAx+ruyKz0WqNWwPx/wSkgkKO0ToqZRKbyPfV&#10;dxoJlNKJoypyZCZIHRs0rWt2tYA5pErmpFczVQHZRifRwL9TB+3gKPO0R9qFpXGIYMjiV69Vfqvy&#10;RvlcXagOHMLz/vN1qjgWyPdjqlJlJBcMySUVuHye2zK+j14dRSnVvU0YUv8q+bS6qzK3shyImtFS&#10;SwVvGkVD53M0db9AY9tDeHnuwfoVjti8dhHWrHDCUtd5cHGaDQfHWXBYMAcLHO0Zc2E3R+4NYwJj&#10;0+mwsDLG7DlWGDfy5ie8/v7v/HJfIa2aOWP7T7xa/ISTV4aw/zwbc8xzBN55jpCElwi++xzHrj6k&#10;wjQhJmMEX/zhfyCleBSZNa/xL//r/8UXP/ydjasRJ8PLceF2G66lDOBu9jCOhlVjR1A9tgbWM29s&#10;wQFCueJIGZz2FMJhdzFmb8yC4cI4WtMieF/pg8/VfsxZexe/tQjGJPtozNlegI2hvfC8MYLTD55i&#10;Z3gHNjL/PHWzE36XmuB/o43fsRshhPJ8Yj/CH/QhhJ8fGteJqPQRHJWlO5i/yv0e94ZUYmdAMfYG&#10;l2FvQD48z2RgtstqjPuH3+G/fPQRPjIwgCmBNHdxokIuwCemU/HfZvwGBnONsXzHOuzw8oDnyaM4&#10;EXoGF65fpS2N1SxpWpKyo/cyk6l6yUoVBcLkfKpjfjpSlUoSRm5TC7KQVpiLB7nZCsiwS8E4HRLA&#10;xljPPEXrYZWiAJX7SR5YQ7VjrihKWUjFVLmkrCtDGIv4WPXA/qIXVp8vqlCNeUQpZTGBLG55rCYL&#10;CzCqA0Y1Wm24Qp97iTLK5F1VccMGLMc+APkfYdQDqSykNGIBQtSJDV9K5fTjlhqQsijWI7Vwcjbz&#10;MsnJVI+mrNWa2474zGbEpjXwb9mE8uYRlDEEyDKCWdP7Qg1/KAjV8pi63lOBURei9FL2p00+losO&#10;QdMDqTuuygAFSAKsrKm8Rr8voescUlO2pANL1+Gjgs9LCNzFVPyS+hG1aoDcK7Kz/wWioy/BY9ca&#10;7N+7Dtu2LcPK1S5YstQRi9wd4bpsIdyXL4armwsBnQtbu5mwZtg5zML8hfZUyKff4e2f/hWvvvsb&#10;moe+Q3L5W+Q3/4iIe8+xwa8de0IGcTjqMY5EPcJBArrRtx5plZ/iT//2//IK34/jV1sx8sW/4l//&#10;1//Co+ffIvx6HW5Rme7lDCM+bwgJucNY75kMtwNZOHqpAztDWrGf1nPz6QbM3ZqNOQynXflYTrWU&#10;Dp5tIe1Y6VOFqfah+J3FGZi4JWDliWZVKOAb+xg7zrfB/VgN9kd24+ztbvhGNeLE1SacjmmnYvcg&#10;PJ5xn5HQjWBZO/ZWG79zPracKsdu5o7rj2Rjd1Ap9oWUY9+ZIhw4m4s1uwPxm4mGCsiPDQ1hPG8O&#10;LGlVZy9bjGm2pviN8e9gttASK3atwoGTB3D6QgBCokIRFXONyhiDW0nxuEUo76aIBdXsaWpBhoIv&#10;rUAAzGCkc59RlI2M4jxklOQzX8qnmqbhZOAhHDnuhdTiBuQRwnwJ6dqXek4JUToCWixgCmzv4dMA&#10;LOFzKvg6VVYnoYOxlCCqWfgqCCNzMf0dlOV25/qeT5VfCZAKSlEXLdRNSgnlB+v66zBKHilbvZpq&#10;QwiivrK6uCij1NSOAZJ5pORhMkFbLYRVOoCk/E4kZLeqHFKgjE+vVxcTVfBAyyorB9T1Ux17tM/8&#10;z2DUtgKkgKgBqSZGC0S8SAiM+iVHNCgZooi6kN+ggSpKKZZVoBQgxQFonyWfLZ+jJnMz967hha6d&#10;F4yU1HTso5Py2LUBGzYuhfuKhVi0xAkLXR1VuCxcgPkLNIW0mU0Y58/GfJd5cFy0QFYuf46HX/wd&#10;3/zTf8eXf/kbBl7+iNy6N7j44AVWeTditU8XNp8awJbT/VhxWG6QM4p//Lf/iarWNzh0tga5Td/g&#10;9Q//jp/+6d+RltuBu5lDvLq1YOeh03DbeARbDsdg/eF02G18oPI4Txl2ON+OnaEdWOVHxQxqwTap&#10;1jnTivX+jVh6tAl265PwO0t/TF94C25HGrHjwgA8o4exLbgBK47XYF1Qm7o9wKWURwi4069yyeD4&#10;foTd60P4vR6E3e8mlH0IvduNQ6FlcNt1D+57U7DeOxMbCORG3xzsCS7CnqAi7ArMx0avazCcOR+/&#10;mTQJxnPtYTzfHqZO82DrvgjWixzwe7MJmGA3HiauBli0Yx7z5Q3wCz+CiJiLuEGFjE1+gDsPqIyZ&#10;2YQwh9BlUgEzkUEA0wlkemEG0ouykEkIM0uKkFFUSChLCGApG10S1m5cCJ/j3kgnkEVNQyhtksHo&#10;QSrTMKqY+8ms9JI6HueVuFS2BE8feghLpTiA2/chMBJCNQNfzQBhyErmrQSSV3IFpcx0l4nMOuWQ&#10;hqwqddjYVEOUhiyNVi0SLMBK49cphIJQg0Lfq6lXVxXSQSKvIQjSmaOHUULZVapjriyERXWUFenS&#10;JX8kkPdz2/h3bMFdtZZrjVaZRBhlorasIFDXJ5//4cLxcxA1tdf/FumUEhAFPAXffwYkf4tmUzX4&#10;xKZqQGqgSiil5GP5LP3nqs+Wz2p5qlSyuYv5ZTHbqKxkvsINru7OcFo0Dw5OczDfiVaV4C3g1t5h&#10;DubMmw07+1mY62CH+c46IK/nvEBWy7d4+t2/EMp/w+d/+me8/OpPaOj9BkfP1WPxzkIsPdCAhTsr&#10;ma/18vn/icqmF2xMz9D7/J/w8tt/Yx75E/J5hbuT0oUb8ZWY67wUZnNdYTV/LZZsDsFm7wxa0Hgs&#10;2pOF7UG1ykL6RLbCM5xWMrQZq3wqmVNWYLFnJRx25GPKvHB8PCtUPd4bOQTPq0M4wLxy78UO7Ajr&#10;woGrwzif8pgK2I3TBFKmdYUlP1S3LLhIiyp35opIGSSYvdh7muq7NxnL92UQyAxsOZaLjcfysTOw&#10;iNY1j4/TsHr/VcxetBpTLE1hNNcOhvZzCeQc2Lo5wpLb35qOx8Q5E2C0eArMV0yjqhvD3Wsudpxd&#10;jUMRu3Hqui8uJoQhNisGKQWphC5b3XE6U9SQcGYWS+QQwnyCKcDmcr8YuRVVtLUZ2LB1GY6dPsbj&#10;Dcqe1XXIei0y3vUQte1y5RUomT8RsrFRxighiMX1WhndeygVpAK2TGGS+ZMyiZkgyoTm9ifvo1xu&#10;W9chtlVr3DIsoOWTuoYs6sgYu68fjxQFUZUxDD2EShl1+wpmeW2L3HVL68VVs0AYMqNDgMyuHFHq&#10;KB06AmRSXodarzU+vQmxqXUKSBm6EaWXW+vJ6nM13fyu7boSP4FybMiwhg5IAUuGO9QFRULAkuf4&#10;W1T+yH1NGXUgjgmxq7KVe5Wo30UQ5XXaWKXu9+s+Uz5PlumsJuzS09rI71lV34Wt27dh3ZoVWLt+&#10;JZatWoQly53gtsIFy9csweq1S7F8lSvclrrAmRf8+U5zCaMDXKii48ISn+Fc2lskN32Flz/8C778&#10;09/w6fd/xZtv/4ShZ98jJqUfO/3KEXCtB7X939OmDuJOziiGXv+jymGOnoqFz6l7iLpRibsZgzgb&#10;8QCz5i3AbKcVsHPeAJdVRzF3iT/t3w3MWZMA1wMF6nbiRyOZ+0W34yTD62IrNp6sxoJtWTByuQaj&#10;hVFY61eFAxd7CHANlntm0z6XYd2JKmw/1wWfO49xgUCeutbKHJfWNL4XYQ8GEJH+CJGZo4jKfMh4&#10;hPCkAWw+moKlBHLlwWxs8s3F1hMF2OCTg+2nCrEnMBcbDt/Fsl0XMWvxOkxmYj3D3lqNQRozAZ9D&#10;q2Fkb4HfmH6sA3IqLFZNh902UzgdnImFPjZY7DcLS/3nYE3wfOyKcONFazft8gncTI1EYs49ZFAd&#10;1V2hi7NVKNvKyKBi5lUUIbs0H9G3L+HM+WDCXMcGPIKWXlqzjlFUtz1CLeEUQKsJZRUhlaiQoQCq&#10;ZplAxwYrICpry22ZPKbdleNlclyglbmFCkqdQrbpwKRKvl9UWeDslMeaPS0hSNL5oSwfFVIbu9PG&#10;61TDlNyKAI6FUDVe3WPtPWSGyHPIdCdtCQyBUcsfNSAldxxSQMpCyonMH+9mNGnBHDIuuUZdXETl&#10;a2UScD+VqUt6g5/xe0poPcM/Uys+ls/WgOJ3ICyq80YAld+ih1Qe/wqQ0qtaLkDqFZPn64sGZKv9&#10;dgFSg1ID8iX/V4xWXjToPpq7HuO0/yns3roe+z12YO+erdhF+7pt+2rs2LWOsR5btq7CuvXuWLrc&#10;hQo6H060ss7uCzEuWlZ0k/tr3B1Fcf+PePOnf8fTb/6G51/9BY/f/RGjb/7GL/MtHhS+hCfVTaZf&#10;lXX+iIr6YezzjIL38WjcSypCZlYVsvMbUVJGqxEbC28ff4RfvIKYWwlMYj1h5nAKi3fnwJ7WdcnB&#10;Quw404B9YU3wjGiBz9VuHL3SSxvZjJVehdhwvBKrj5Ri0a40uB0kPGfqVWWPVPMciXmkpmcFx/bi&#10;WGQtAq63I4TWNIwW9WL6MC5lP8KVnIe4nEMgeWzjYVHHVCwnkBt8C7DDPx+bfNKxzjsFW48lY/3B&#10;m3Be5w+7RethNGsWJtuYYfo8S1gssqdldcFUW2P81vwTTJo7CUaLpsJy5QzM3myGBXussMhrFpb4&#10;zsHSk3OxLMAOq84QzLMENMACOwLcEZN0BdmilgQxuyQH2QJlgVhZ2tj8ZMKYh/yqMiRnP0BYVDgV&#10;ohKVVMWekZdo7ZWi5cdo7H6Khq6nqGt/jJrWR0wVHqKScIqCVig4h1FOOFXnB+1ueaMGaBmVUsGp&#10;s7YKXqpsmZwvits2StBk4SZZr1WKAXTKqRbT0srqSuiEBEaBUJvtQWVhKCjFvv0KkPpQQIo1FCAZ&#10;RQ3MI+W2+LXaKnO5kj/KsIfYVQIpd8SS/FFgjMtqxp1UtqOkKhRV96CC31dqWeUeH7LWjtw/Um45&#10;UMkLiKjiBxg11VRAyndgKFtKELUY08GjA7JUziV4oooCo9xqT4Eor+dWD62y6rwIaVBqllhTaQLJ&#10;95VFrWv4t5OVzNsGXiM8LAJbli/B3m0bsX/3VngSyt3b12HrxmXYQhA3rluGNWuXYNlKF7i4LoDD&#10;YoarM8ZFxD9EfNGnSKr4nKryArUPf8KLH/8dw+/+GYOf/gmDL/6A+p5veSX7nLZsFPeKP8XQ0z8j&#10;t6AH6Uy+79yKRmrSbXR31OP5k168ft6NV8/78O7tc3z3/Rt8/nYUd2Puw9J2G+xWXsEK7wrYb0qC&#10;y+5cuHsW066WUQ0rsda3AmuPVWD10TLM35oCtwPF2H+hB4H3nyMi9x3jLSJzP0Nc5TtcSX+IE5cb&#10;cexSAwJvtCL0TidVqQeRyX24zBz2ctYwrmQOwyeiAqv2J2DVgQysOpSHdUcKsMU3G9t807HpSBrW&#10;HozDao/rWLj+FOYv2wDbhS6YSNs61c4chg5WsFw0BzPmmuP3luMxdf5kGC+ZBksqpM0mUzjstqLN&#10;ng13BeQcuJ+ejWVnbLDuzDx+7zWIjAsldGnIJXSigjkM2WaV5NLS5igLm1dZTjgzcDLwMILPh9DO&#10;1vEfO4rhZ5+jZ/gl2vueo63vJVq6n6OBjbCWzwmUCsy2h0pBRTmlwQqc5c20soxyBalAyRC1rOnX&#10;tgIn7W0589NKKmo5laecqqkP6TxRIXmnrt5V5kKOrWbRh4Aq4P0SSv1jafhicfVASqeOhNbDKp05&#10;Q6pnValjcS+SC7rUsh7xssQHLavc9+PWvQr+/TrU7xSrKuvKyqLPlR2y4DOVXZRSgNApo1IsAYgh&#10;1lr2lRIKdARI9apyK/ZTrSXLfYmx4Kk6V4FR3kO2Aqccl98oIe8rUMqWr5W1YSuZhyulbH2uFZrT&#10;Wt+8eRer59tj87Il2Ll2JXZvWI2tq92wjuCtZA65zNkBS6mK7m5OWMhjkl/Oc7THON+QRuwNbEFU&#10;Gq8g3X9Cao2sdfoVOp/9iC/++G+k/R2v2p9h9N3f8PKb/8E883/jy29/QmtrJ7o7mzHcVYyHPaUY&#10;6StEf3s6etsy0N2ehyejjfjLX97iX/7lR/z1zz+gvLQO6zadwbIDOVjikc2c8j6WeZVS/ZqwP7IP&#10;vref49S91wi49wq+stpczEMEp7zEpfy3iMh7g0uFn+NW8WvcyO5H2K0GeIWW4jiBDNIDea9H3f4u&#10;MplBm336WiOW74nFSo94rPBIVyV8G30KmTPmYJtfFrb6ZWPNwQQs3iyrkgfA1N4ZBrYWmDzTDFNs&#10;TGEwxwQ27lIcYIePrAjkgskwcSeQaw1hu8UcDntnYtFhWyrkbLgdn4X1gc7wvrIXlxIvICn/gVLF&#10;zMIspYy5ZQUEsgg5ZUXIKMlj/kggCad0+Ny9dxXBIcdx5cYNZJe3KtCevP4Kw0/eoW/kNbqHXqFr&#10;kIrZ8xyNVIR6glnHvLJO7KweTsIoIcopClvFYxW0qWWETkEp6qjsq6acFYxKqmcFH1cwxyznuaKa&#10;knPqgZTb1IlS6gfRpZB6LJAqCKWA90uV1AMpz0txgawooO9plVURZEBdrKqooyzpIUt7SJVOApUx&#10;jjDKTXluJVYjJr6c7qGRDf4x1Ummdmm3GFB3+JJ5lGopTM26SqG56owSgBRUApTApgEpd3fWOnGk&#10;M0dySP1jnSIy3kMp3193TIUup5TfpPUe8zerDh6GAMn3UT3UopR0Gq201ynJ2Vg+by7WODti/ZKF&#10;2OC+CGsWEsJ5s7F41kw4zbSCg81MLJhvh3kOczB7rg1m21lj3IXYEWw5XIHtJxoRlfICbY//irbR&#10;HzH69h95RX2G82zwdzMfo3PoHd59+SU+/+IVno004XEPoetOwXBLAgZa7qOx5CIqsk6jrvg8Wmru&#10;oL0xHaOPGvDTj5/i73/7Af/+33/Ey2dPsd/zEmwWhWLhlli4bruDNZ60jT752BvaCJ/rPTib8gxX&#10;ir5CFEG8mPcpLhdTGbkflkyrerkKh88V4mhENXwjauB7oRynr9QhKLoeITHNOBvTiKBrzE/Pl2AN&#10;QXTfEUfokrFsTypW0PpuOV7MvLEIO5k/7g4spGXNhPPG83DZEIjJ5rb4ncEkTLGyxFRrMxjYmcJm&#10;qSNs3RzwiTWBdJIOnRmwXE+F3GKI+XtNsfiQNTb4L4bPxf24eu8KknJpRYsIG21qNpUwtywfueWa&#10;OmaVCJQl3OZrHTzMIeMTo5GcEYtL187hasxN5FZ2E6ohvP78Ozz99GuMPHuHwdHP0E8wO/pFKZ+h&#10;ifa1kVA2MMesJ5QCpwKTQFXxsUS1VLO0PEIlwZJQ+abASdUs1wGp5u8JlAInwVSKqYoGBESxrlJs&#10;LqqoRYV06IjVEwh1nTWq00aOSUPVwajflzI0OUdgLBIgZcmOOm2JDnVDnkpNITMVkL1Ik5I5WtbY&#10;9EadOlYhJq4Ut++V8SIxykZPdaSKq5u4dsotEAREUUxRSSpUNyGRMVCJnjdUOj2Q2vcTKDUItQ4d&#10;BSOPjQVPqanEmGMS+k4eFWJb+TrVucPQOpGks0iUUuvYaaKjycuvgLuDA1zn0EFRKZfaz8GS2TZw&#10;nmkJBwsz2JkYwdrEEDYUAZs5M2FlYwHLmRYYd+X+Y6zfk44lmxOx+XAhvENrcCO1F23DX+PR6z/+&#10;//j6y+istn3LG6VV1ZF9ti5n4a7B3d01QAgRLEiAEIN4iLu7u7sLIe7uxI04zpJ9zqm6Vfe2fvuY&#10;T7LWPtXe9n74tzEfJSTzN3vvY4w5Bl6P/IqhsXfobMhBarAOcuPtUZnri/JsTxTEv0CIwwXUvnLD&#10;uzd1yIoxg5fNNUT7P0ZmnDmyk5xQVR6PyclOvH8/RLUcR3lxEQ4fvIHvF57B/BXXMG+lIn5cI1YE&#10;f4zl2x9j7YFnOKrsjbvmedDxYg4MbIK6XR6uPArApfv+UNKNlbLjM8ciPLXMhLpxAjTMEqGmF4Wr&#10;93xw8roT9l9ywIGLjjhOu3pM0Ztg0rYqB+OyehQu3OP3PAzFDZ1oXNeOwQF5M2w5ooq/LViEf/v+&#10;W3yzbCm+pUp+T5VcsWctth7bge/lfsA3W/6KhQe/x4oT87Hzmhy/4zgeGd2Fqb0h7D0d4RHgA98w&#10;f2kCQEC4P4IjgxDECosPpzLSrsZGEVLRicNKiKad9YGD8wsERfjjheVzWDo4EMgiAlmNnsEJQjmK&#10;5teDaGjtQ21jF0qr2wklL5ilLciToGxAFmEUYIpWKKZkYXksFFLaDIYluuJTcwgnoUySoCSMwrbO&#10;QpleLrXJfJwiwOT7RS+m6G2VNqcRwPFkm+3QECXBmCsDUnpdOjEFADxhxXtmwBTvkw15iG0ExILI&#10;Ij/WIIL5MYKWNUIsbJVQLvW0BkQXwUPshkUgnZkfnb3T4ECFtHeNlnpaUwhfEtVRwJhaJINRKipl&#10;ShFzZEknUsXcVlZKiQBTAPSPQM5aVBmMs+o4W5KSsv3H54Vt/R1E0c68n++RhlZmfh+J+aIVv6Nm&#10;SSEzRE9regEO79qNTUuWYfvKldi2nIrIc0vMYV25YB6WLJiLpUsXYAVBXLJqCRYtXYQlfM8cQ6cK&#10;XLoZhg07dLHjkDGMaQfL2ycx9eVXfPzlV3T3vkZdZQbKMr1QlOGNnvYijPTVYHq4EvUFvnAxOg9L&#10;7UNIiTLBaF8JKvMDYM/nglxuIi5QC6mxZiinnZ1+24X374bx609jyMvMxJ5Dj7DtuAn2X7TB3vN2&#10;2H3KgmWKnSdMmeeeY/MhHRySt2XW88JJFRdcvOspTQZXM0iAumkKdOzzYeRajKdmybjxyA87jjyH&#10;3C5NbNqvRxvqhCPXPAmkMw4Szt2nHXFE0RcX1EJwQskNZ2564uqTECg/i8WZW05YtG63dK/jH779&#10;Bl8tWYRvli/GdwRy4dYl2HZsK+T2yWHj0Y04oHAQl+9fxoNnd2Bs/pw28wWsnCzhQCCdfcQ9oW7S&#10;ZIDZoY4wqqDowAmODUEYlTE0Plqyr+EE0tPPAU4ulgiJDoWzlyvc/PieFLEtWzl6h6bQNzSBzt4h&#10;dHQNobmtD9X1nRKUhRWiw6dZUstcgplTKLraG6TKoDKKnJlKIJOpdsK2prLEpjACTNEmiJyZQ/CE&#10;XZXUUsBYgRRWamY5oazg61RVnliJVMkkgpnCk142/kZ1mFHJf7Sskl3jCZrKk1O2nL/M1olJ3NHZ&#10;s/t6iB2zRO+qbMu6iBQWbasAMiS+lL+3l7IlIqVJASzRy+qTBnffZKmnOFnAWEAY+f8WiycnFYp7&#10;N9uQWtIBsRJdWlmPtE7vLIxJs0BK8AiIZhXydyhnwfu9ZK/PQvh/vy77rhmgpQuVgJIlfg/SBYwX&#10;CHEnCrNu3is6zxOnsGr+AmwgiHJLl2Atz62VixZIMC5aRLfF82zpikVYsGwBFi5bjCUrqZD+Mc24&#10;rZmCA2etEZVah4//8b/w6e//gam343jzpgeNDWXoaCvH9FgHPr3vxuRwOV7XxaIqxx6Z4U+REWGA&#10;ojRHxPvcQ4SHMkY6s1BbFAovO1W4WykiwOU2YoM10FQfg48f+vDx/SB+/XkS8akVUNRKgKpeJi7e&#10;oa28bEOI7HHsugsOXbDE7mN6OHDhBaFyxMV7vlDUCIWqbhTumSTjiXk6dGyyYexaCH2q58FzZtiw&#10;Wwub9j2TatcpK5xS8cGhK07YcdIKO05Y4sBlRwIZRJUNwoW7Prj0wB83tCNx+YEHvl26ljB+i3/+&#10;6k/409zv8TV/cd+uWIC5couxhiq599RuXrSuQFXjAdQNNKFp8BQ6+o8J5TNY2pnC1sECbj6O8Ary&#10;gFegO3xDPHmShSGCyhjBNiQ6kHkyUOpxFfZVDH84OlvA3duZz0XwRPSHV0gMItNKEJxQgFqq4sj4&#10;O/QOvkFP3zBed/WjsaUHVXWdtK8iU7bKOnxKCCahzC1sQM6MUmYSSLHNdhrtnbCtYodfAaU4FsqZ&#10;nCfLm1JRMVOpmGmEUICYKlo+TpY6fQhsDnNprgCcJ1k+AaAKiO0OZB01Yl1WWkXa2jSejBm0gunS&#10;cRtzbof0XLxYXyeTCp3NnComtefOqCXBFGvThCQyR9Kuiv0h/SJewZOW1TPsJTyZJT2olB5USu/A&#10;dCn7JvP/lEoIBYwp/D+nFMnWZ80sF8s4ytbZSSkVd6YI60yABISERfSsymoWRlnnzuyx9L7foBOQ&#10;/l+giveI59jOugXxfWKbdtGLLB7LYKTFJ4wCyJT8Brzi30bh6nUs+XEe1hDGVYsXY+XihVi6aD4W&#10;EsbFy3i8ajEWLl9IIBcSSCokwZ0TFl8HY/sqhGd048v//D94/9PPmHw3LWW/N0MtGB9pwYfJFvS1&#10;xqGhwA5VydrIC72F/IiHSPG9jZTQZ+ioTcR0fxEaaV2rcu3xbvgVxgaqUPmSJ6DnM7iYn0ewxxXU&#10;VvhjbKyFQI7h04cx6OrZYZncISrUCSyWU8SaXWrYw0y374w+9p01wAlFW8LohetPgnBbJxx3mB/v&#10;GSXhiVk6tJgdn1Ap5e94Y8MeTWzYq41tR4yw9SAz4XFjHFVwxq5zdth5xkHKqidueOKUkheOK7rh&#10;NBXy3D0/XKNK3ngaLA15/Ot3f2X9Gf/tz3/AH777Gn+c9y2+WzEPy7atwMaDcjilcBLKj2/ivu4D&#10;6JpqQd9UB3omujC3MSFcNnBwsYKzhx28qJJeAc7wJpRhhC0yMZoQRhBKWlhp/DEM/uF+cHAyh7e/&#10;Ox9HMHuG8SSMpZUrRmD8S2QV1WN08gOG3kxigFD2EsqO1/1oaOpFTd1rVBDKEkJZWD4LZQOhrJeg&#10;zCaQWWKjGgKZTlXMYIk2TbSEMlXa05BFC5uWU83XqqVWVpV8rUpaHj+FQIpcmUx1ShL3JGaJLCpb&#10;/1Ws2CZ2tErMayb4zVTlFgJIWFjC7qYxv2VQqTJKXyPG1BnhV28h4r42EvStEWfliVivKMSGZSI6&#10;5hUiqY7hrCBC6U0YpV2XAzLh7pfBi1wq3HyTEJvOC0WBbHu6ZLFSOG2r2FVZrLEjW5+1T5poLlRc&#10;wCEWrxIXDDGhXVqqUpoeSAj5+v87kLL6TR0lqyrrsJHuFBGfEWCLz4vvZIl/bxZIkb8FkMn83ReW&#10;teH+/cdY+MMPWLVkMZYvXIBl8+dh0bzvsWDhXNrThVgsgFxJhRRQLl2I+QsXYo5bYBbyayYw/PYX&#10;fPrpI63lGCbGuzDcX4mJkVrClYeKlKfw1lkOX61FyHY9iJqE22jM1kL7y+d4XWKFvioX9NYGYfx1&#10;Kt60xaK5xA0T/Tn4j5/68OVtLzobc5AcrodwP2VUV4TizXA9/vM/3qKtuRJHDu3BohXbsXrrVaza&#10;poi1O28SqofYc1Yfx5TscEXdD0pa4bipEwllrQhCFAYV7ShcueeNPacMsG7HI2w5QIvL7Llxny62&#10;E8rdp8xod52w97IbDl7zwQllP5y/E4Bzt/1wUN6RudEOhxUcaIfdcVU9APvOPaJN5S9k3Sqs3b4d&#10;h8+ex96Tx7BUTBJYvwTrdq/DMfljUNN9hEf6GtA00oD+i+cwsTKEiaU+LKwJpYsNXNztCaU93Lwd&#10;4OVLKP3cJPjCRAcPQQyMJJDRwXAVFtfNFt5BPvCPDINXcBA8gmVABicWIjazBP0jUxifeo+R0QkM&#10;DY+hh/a1rYNK2dwrZcrKug6UVbWhpKIFhaWNKCgRA9LMlsxVWTwxMnlSSEVlkYowCkhlz/FY6hAi&#10;uKx0UbS8mcL20gKnFTYxBzXyOZYY/xTvow3LoG0UbSZPzmyqVT6zUhFfKymoQTGzb0FGGV4m5iM3&#10;MgM5oUnI8Y1C1BUVBC1dgcAVa+C/eh181m2E75bt8N97GAGnLyPoxl2EPDFAmJkbQj0iEeCXDN+A&#10;NHjSqrp5xsHFOVy620XM1BEKKRbFSiluR4ZQxqpeqRU3JyfyYiCWshS9uMIei23vpLV+xOQEAaWA&#10;j5DNAimBR2s9C+FsyezqP7SvxJirAFJA/A+T0iXIBYj/WHQMebxw0JEUlrfBxNgC87/7DssXLMDS&#10;BT9i4dxvMZ8lFHLJ8kVYunIxFlEd5y+bj3lL52HeknmY4+Ibh7aBtxifHMJAXz1BrMXYcDXeT9ah&#10;rzEAqR4nkO22E/mee1EdeQn1KWpofamLjkIDNOfqob3ACIVRN1AcR0hzDTHYEICpngyMdsVivC8T&#10;n9514z//Po1//zKBqiJfZCcboq4qBsODjfg//59PSKSKyG04gPXbLkFuxxUCpkA4r2H97pvMkY+x&#10;6/RzHL1qiaPXbJkHrZk3zXHkigU27XkAuZ0PsHkf1XGfFrYd1sf2wwaSQu6hZT18RfSw+uGMWjgu&#10;PIzCtaeE+GEg9vM79l2wYna1xOGrVlRLF5xUYm49thcXb93GMws72Hl6Sfcn3qEiHrtwCIfO7qHt&#10;3YTLd85Dy0wbOmYGMLQQMDJHWr+AtZ05rasR7FzNeVV34tXdCR6+TvAmlJ58LJQwMMxfGpcUgLp6&#10;EFjC6hsqbskKhouvH7xD45itihCUWCSB2TUwhql3H/l3eYvRsSkMDLxBd/cg2joJZRuhbH6NalrY&#10;yuo2lBHK4vJmvCptQr7Ila8IJfNWFlsxVJJd3IKcUmbPsg4UVHTwZGlHMXNoSXEDiph1CvIrkJ9d&#10;grzUl8hJykFWfDqyIxKRFRqL9KAoJPuEI941AAl2rkgwt0OSiSVSDEyQoaOPLHUNZN66gzSFG0i4&#10;eBUxp84h+uAxRO3ah8gtuxC+cz/CN21FuNwmhG7YjOD1cghYtQa+y5fDhxbNbdFiOCxaDvuVcrDe&#10;tAuWh8/BWl4V1vd0YfvYGMYqj+FpH4CMYrGyHO2quDm5/DUyZ5aDFDcrixXcI9IraYPLEcYoJNZY&#10;FTdbi2UlZwESIM4COAvnP0L4O4z/FUiZXRUAswSUkuL+DqCklIReulWNx8nCshLIAv6+HR3csfD7&#10;77FsHgGcT5vK7Lh4EV3XTHZcsoJWVcwOE/fhsoR9neMfGo3B0RFMTbRisLcE48M1+DhRgrZCU2R6&#10;HUZJ6Cm0ZN5F5ys99FTYYqApCKOvUzA9VIZPY5V415OIkUY/jLWE4m1XHKZ6kzHenYyRjhi8HUzH&#10;KOF8x/f9/dcJafijqjgAxfmuqCeUvV1lqKvJxRV5FazefA4bd15hKUJu1w2s2Xkdq0VtVyCkytiy&#10;7yF2HNHGblraY1fMcYCgbtyjQQB1sWm/NrOjNnYdN8Gek2bYc5qZ8bwldh3Vxf4LFjhz21vqnb2p&#10;l4gzN72okgRWwRpHr9vglLIjbawJtp08BQ0jsaixMS4rncOeQ5tw4Mh6nL+8F/cey2PfyU34askf&#10;sPOEHBSUT0JT6zZeWBiw9GFlawJbOzPY2DJP2pvBxc0O7r6u8PL3gG+gN3OQN+HzQwCBDAjzhpuX&#10;A9WRz4UH09oGwsbVS7r1KiSZljWhhCdWKTr73uD9x0+Ymn7Lesc8P4H+/hF09wyi/XUvmjt60NDc&#10;jZqGTlTVtBHMVpQTzoqaZilnltPSVhC2ysxXKItLQ6l/KApsHZGpb4TsJxrIvnMXGYrXkS5/GWkX&#10;ziHtzEkkHT+ExGMHkHRgJ5J2bUXc9o2I2yqH+I3rEL1+FaLlViJWbhVi1q1A7LqVSNqwFkkb1yOZ&#10;bSrbxE0bEb9BDslsE+TWI2qtHGJ3H0DU1h0Ik9uIEFbQ2rXwX7MWPqtWw3vVKrgvXwlXKqjjwiWw&#10;/GEujL/5Frp//Su0vvkOWt/Pg8bX38PswGlkUdlTpdwoW708rew1FaoZYiv08KQy5lFa37QqCUQB&#10;hyzr/W5PZ+ETx/8VSFrS2WlyUvG1fzwmiP8FTMkSz4A4WxKQsmOxj6cYasotauUFOQwraFdXr1iM&#10;VauWspZh1ZplWLluOZauWYLFqxdh4SpCyXbRmsVYtpYZMiU5AhNjTRgdLGNepDK+yUNp8n0Uh59D&#10;18uH6Ks0xmC9K950RGNyIA8fJmrx+UMvfvnYg/G2cPSUWaK/xgkDde7oLrdFe6kVhlqC8YHf837s&#10;pfR9ndXeaKkLw09fhvB+mlf3skiUvfJFZUk0yksS8UxXDyvkTmDj7uvYuv8Wtu67DbndqoSScO5W&#10;wsZdVMvdath9XIsqaYwT121xRskBu07qYzNh3HnMgKWHXccMceiiNQ5dtsOh86bYsuMmNu28i817&#10;1ama+jh7yxMqzxJYYj0dL5y97YJzd11w4NJjKNxlNjTQxNlze7D/4GocOcrceFIOly5tw/1H56D5&#10;7A4OnNiL3Uc348KFfbipfBoamjdhYPQEZma6sLF7wTKFnYM5HJ1s4OTuSKX0pB0VNyWL+yGZIaMD&#10;qZRecHS1JaDiNq1wePj5wtrJCwFxBRKMATyxAqmStc09BJIR4t1bvH33HhNUyqGRMfQPjKCHUHZ2&#10;9qGtvQctnQNoek1ImzvRWFqB8uRkvHJ1RZaOFjKvX0PmsSNI27mN0KxB8prlSFy1BCm8EmfwypzB&#10;/JLFxzlrVyB70xpkbV6D/C1rUcDK3bQamRtWIENuBbIIYPr6lcjcuBaZm9cjfTPbTWuRvUUO2Vs3&#10;IGfTemRvlkPq1k1I3LyRoMohbvVKhBO8aAIZuW0nIjZtkdTRf9VKeK9YDi+W57LlcFuyHM6Ll8Ju&#10;wUJYzv0RL36cB5MfRTsf5vMWshbAaN4yRLpHSRY1vbKbykhFy2+CWF8nNLmcQFZAbIUnspywlyIv&#10;ip5VUb8DKFROtDIQJeBm2/9SfJ2tuGn5t2GTGTAluCXQqY4z9TucopNL1rGTKG5YpjsJj0rD5m2b&#10;sWbjKtZqrN24Bmv5e17Fxys2rsQKRqLl/B0v37QCKzavwOqNKzAnIy0Ao1S7qbFqvB1Ox6sYJTRk&#10;qWGi2RrDzR60nomYGi7D5/fd+PmnIXz+OIRfvvQTVHuUBx9DWcQ5VCeqoDVPB50lJoTTDh0lpnhd&#10;4YDP48X4PF2JN69jkRd1C5nRzzE50Y7+7kpUi5k9r4JRUcLsFBGAm7d1sHWXEnYeUcPe4/ex+9g9&#10;bDpwG+v33Kb6qWH7wUfYdUIX+y4a4ziV7exNd5xQsMX2Q8+YGY1x4NwLqqIZjly1wxkVN5yUN8VG&#10;2t+tu1Sxfc9dbNujhm0H1HFayRbKOmHMky44pWRPpdTBBeVb0NBWx61bR3FT5QCePL4InWdKeKZ3&#10;E7rPbkLP4B5s7I1YptAxfAJtEy2Y8fiFlT4vJnegq6UMS2s9OLlawdHZGo5USCcvWtcAT3gG+9KO&#10;irmrQQiJCWLGtIGDqz18QoMRGB0BJw8P2Lr6wT+uUNp0JyCxBP4JhXhZ1oS37z8Syvds32Py7VuM&#10;vBnH4NAooWQNjWOodxC9ZSVopf2t1rqPssunUbxvB4GSw0v+8fPXr0Aer8YvCVQ+gcqVW418gpm/&#10;YRVe8vjVhtUooOIVbFqHlwSrgPVq63rkbyNgW9YQvtVs1yKHJ1MWP5NNEHOolllya5DB78/i5/K2&#10;bEAeIc2lQmatX4s0vpaybjXBX4HIdVTWnXsRuXU7wrdsRajcBgSsoTLSrnotXwH3pQSS5bxoCewW&#10;LoLV/AWshbBYsAgWQjEXLob1gsUw+Oo7uNzRQ37dEDNjpzRrJzZTbHNXJa06LkAQ9ybOLukhu31M&#10;WFQZcDJlJDxSyaAUz88O+EvT5cTnWGLYJKmUVTw7GUCALCuxzIeY8SN6V/8LkKLzSFRukzTDSfQo&#10;i7ydlFqAgyeOYe2W9ZDbtoGRjLV9A9ZtXYd129djLdvV/D2v2LwSqzatJLCrMSc+2g7vJqvxeSIL&#10;RQlX0VaggS8DgRjvDKctLcKXDwTxyxt8+TyMD+86mC2bMd6VgI58HXQX6qOb8HW81CfEGqhNVUNN&#10;yn10l5kTSHu8rvbEz+8b8YFgvi63QqTLGXQ0p1ElO9H7uhjlRaEoKwzDy5xopCRH4dHjp8yS+7Hj&#10;0ClsO3Qcmw6ewZZD17DlwDXsOHADh448wIkzWjh92QhnCdNlNW8cvmSG7Sf0qZxWzJp2hNQGhy7o&#10;MV8qYMW641i7+SIVVgVb9t+limpg/9nnfK8p8yPz6DltyKs+wFPth1BTu4D7905CW0cRhibqMLPW&#10;gbmtAWyczeHs6QB75j5bd2uYO5jhhYMFrJ2tYOPwAo7uVrStOnimcxvGxvdh72Aqdew4+7hK9zp6&#10;0pL6RRK+cB84uvBz9hZUTh94BAXRwobxe1zg4BVKIAuk7ekCxAam8YXILa3Hh89f8IG29f0HoZTv&#10;MDbxFmPTzJXDwxjIz0SrlQ7qrx9FzeHNaN63ES17N6Fl10bU7dyIcv7BS/jHLqbqFVHtSnhlLuYf&#10;vITHxbxCl1DhSghYEZ8r4nHx5nV8/zoU8rkC8RmWUMoCAvqSz2Xzfdl8XxZBzOSVPZOPcwXI/FwO&#10;lVNAmr2erxFGCcq1q5FAIBN27kL89h2I3rKNOXIjgtesgd/KFYRyBTxmgHRhOVAlbQilLZXSmlBa&#10;ipZgijL86hu4qD5Hfu0QYWyU7v6IIZCiA0f0pAoYM0t7pJXFZ5eFTBW9rqKKxawdARchnFFIGWi/&#10;A/mPj6U1aPkdqeW9M+Oa3dLsHwlqfj5OdOxIOZKq+H8BKZv7K1NIcbNyelYJjp87g1W8CG6g9V+/&#10;Q45ACjgJ4zYB41qs4kVv5eZVjGxrsZ7vmRMRboEvb4vQmHMb1WmK+PwmBlMDKXhPa/rzlxH8+tMI&#10;Pr3txPupZky/KcdEbwr6atzQV++H4dY4DLcwC9aFoqfKlxC6EWgT1KY/xVBzCHrq/dHfGk0oazDY&#10;EoTipHtICLyFkf4STIw2o7UhHcUvA1GUH460ZD9ERboSum1YsnYeJX0xlmxg+N1Avy23hP+Jjbh6&#10;9DLunFDG7TNqULz8BGcuPcLhYzewZdsJHD2pjFPn7+LYKUVs33EE6+X2Y8XaQ1i67iTWbLnGX4QS&#10;7a0a9p3Vx0kVZ2ZHS5xXVMMD9Tu4ffsCHtw7Dx3dWzAy1YA51c6KimjtYg47wuXg7QRHH3e4BwfA&#10;JzyEgDrB0orvsdGDnYsZTE008eTeBTy5exo6j6/AxOQBLO0MYUuYbez0aGkfw4BKa26uA3d/X7gH&#10;hcAjOAieQX4wsqC99Y2Gf6zYSqCYMAogi5FZWIv3BPLz54+E8h2mP3zCh7fTmCrPRe+Lh+i4tBNd&#10;zLN9J7Zg4MRO9B/fiY7DW9C8Uw4N2+VQxT98OYGs2r4OVfzjV/APX7lpFaq2rkUVT4QqglbBE6OU&#10;75GKz5duXYMyccz3lvC9ZXxfGSEV4ArFzWUJMDP5N8mm1XpJsF8S9Dw+l8N8mcMTL5t5MpOVQTBT&#10;5NYhbsduxG7bhVgCGbp+AwLXboDvqrXwXSmUcgWVchlz5HI4Ll4C+4ULaV0XwGbePFjPmy/BaMMy&#10;+ts3cLpjiFxmx+QcsYJAHcTSlQJGMbE8o7SLMPZIG/BIW+pV9iGjQlQ/oepDKmFNK5sBraRHpoj/&#10;AKKsZBZ1NjMKhRSf++17CHtykdgPVVhg0XPbwppRxn8AUkw7TMwRUxnrkZ1fiRPnTmMBc+JyWv+V&#10;tKlr+Tte9xuMPObvT45KuYHquYEX0jkxkSb4MBpPVdPCZJcn3o3m4cvHLvzy8yh++tiLz28b8Gm6&#10;HlMjhLEvDWNtocyIURhuT0RfUyy6KwPQUxOCbgLZXx+C3iovvC4xR0XyY4x1p6K/JQyjPWnSZ5sL&#10;zRDlfBj5Gdb4+fMA+rrKUF4YjsK8YCTFeSEuxp128TpWb/iREC3hf4D/EdaqzUuwY8dmKJ28gHtn&#10;rkD9iiruXlbE2QOHcOHgQVw/eRzXz5zADZby+eO4e+UiSx7XzsnjyOGL2Lf/GrbvVqBqXofcrtvY&#10;c1YHZxXuQFHpApSUzuC+2mVoad+FobEWzC2fEzQj2FIJ7ZwtaS9tCB1bdwfazwCISeIe3g4w1b8D&#10;fV1lPH9+C88Jst4zVeg+uY5Ht07igeohPLpzAo/vHoe6yl5o3D4ILfULMDLSgKOnOzxCxCJXoXDw&#10;cMEzYws+ToFfDIGMoV0VS9gzS8allWJkfIoxgSB+Yn35BW+SgtCpsAc9p9Zh8PRmjFzcizcX9mPo&#10;5Hb0Mdt2HpRD+651aN21AY2sup0bULtjPerZ1hHQGsJWy7aOwIrXalhVhLJqxyaU8updum0tIV2H&#10;alYVT5wqATRhLONJU0TLKikqjwsJoqhXBFEoaiGhLaJSFm+S42M55FMx8whn4sZNsN1yEuZrD8Jy&#10;5TaYLN8Ii+UbYL58Mx9vhQ2fc1ixES7LVs0AuQAOBNJp/nw40L6KXCkem3/7PQKe2yKntF2asJBI&#10;9UkkEGICgLRfR5lsF2jZMSESG89WDSK7egiZrKyqYR4P8niQgPZLoAk4BXS/q6Ss40asNSRgixaT&#10;GMTkeiqiUFkxE0hsqyCAFvdKxhLKGGns8R8sK0tSyNx6pFDFswtqce7qZQnIlbxgrWFEkKMKbtix&#10;UVYEcONMK0dns0kAGRn5DO8mkvBhJAzvCePPn3rx688TzIrd+DDdhI/TDXg/XovJvgy86YjCm7Yw&#10;dJdaoj5TG3Xpz/EqVAkFodeRH3wVtVlGmOjORGeZM0qjlVGSqIlP41UYfp3F7y5Aa7kz8qOUkB2t&#10;gc8fujD+pgn1VUkoygtCfLQrnj5WxEle8TfvXooNu5dh455lkGO7fstyHN2zHfKHD0Ph+HGonj8H&#10;tSuX8eCaPB6y7l+9hAcKrGsXoc7SuCEPbeWr0FFVgOYtZTxSVcU9ZRUoX7+JS+dUcfasEuQvnYGS&#10;Ar/nrgI0NNVgYKRD1TOWQLR3tIKdgxWcXOzg6uVIcJj7qIrCfooFqlzcLGFv8xzWNrqwtNDEC5NH&#10;0Hh0BY/UTkFN6ShU5ffhvvIhPGEmfXr7GJ6onYCupqKUN41MdWiD7eHm5wUzG0vovbCBZ1iqtJOy&#10;X4xQyBICWYbguCJUN3Tg51++4NPnD/j8888Y8jDBwPn1GFTYjzcKRzAhvxfDpzah/yTr+Gb0Hd6A&#10;7v1y6D6wAR175dC2ZwOadq5D8671tLLr0bp9LZp3y45b+Mdv2bkJTTwhWnZQWXdtQrM43rkZrXy+&#10;hVmnibmnhoBVbqLabtxA5dxB4HZQFbcgT6rNtLTbkLttG3K2bKIybkDKhk2IX7cRsVRArzXMjjZR&#10;CLKNgel9G9w5p4mbe67j8qbzOLbqOI4tOYRziw7gxrxtuDV3He7NXQOteWugt3AdTBespoWllWWG&#10;tJ67ALH2PrSmrVIPZuqrZmnygdgeIJ2ZT7TSPZFUtxRmPmE7hXXNqOgljISyZgRZNcMEchgZfJxW&#10;MYD0ygFJ9cRWAsm/Kaa4J1KWN2MIV1ROI8JoiyNmFpMWFlVaV6iYMEtqKYZBBJC/Qyl16uQ2SHOC&#10;swvroXLvIcVFDlt2bce2PTuwc/9O7D6wA7v28/jATmzfux1b9m7Dlj3bsHXXNlrWKBNMT2RiciQR&#10;P33q4RV5lLnxNUFsJpDNeDveTNWsxGhnKAabAgijNUrDLqIy/jYq4h8iw+8GKhK1mSGNUJZsgA9j&#10;NRjtSEZdhjYyfC6hqzYC08NFrBwMdsaiMkMHcT4K6G7PogXrRHtLPgpzApCXFYiEOB9ckt+PTbsX&#10;Y8OuxQRyKcPvYqxetxC7aJHOHdyJWxdO4gnhe3ZLEfpqKjC8pwpDtgZqyjB+cBMm6rdhpnEP5poP&#10;8eLpfbzQfABz7Sew0NGAla4mbJ7rwkKX+VBHCy/42ITPG2k/huGzJzA11iZkpnBxd4SLB0F0Yxak&#10;XXXxc4WznwctayCP3eHgaApXQunqYQ0bgmlkcA86BE799klcO78DV07thOqVvVC7cRgPb57Ao7un&#10;8FT9sqSkhlRJEzNDmFq+gLrGExhZu8ArMgO+UUIhZbspBzJHBrJNy6/GR6rjT1TJn379GW8C7TCq&#10;uA/jD86wPYDR0xsxdnw9hk9vwsDxjRg4Kod+Qtl/dBN6DhHOA3Lo2rcePYS0dz8f79mMjl1bqZp7&#10;UL5tH4q2HKANPYy0TSeQuvUUUjefROzGUwhbfwIRa48iZM0hhK7ej2CWz+ojVLQTMFx6GLpL9uD5&#10;0l0wW7UbdusOwHTDCThsOwmfPRfhcugmLA6qwWW/IjwuaSA3qwE55VSYVzzZM1sQF1sOn6CXsHSK&#10;hb6JD7SfuePhHVMonbmPS3sVcHL9aRxecgAnftyKM9/I4dLXayH/pyWw0zBHVimhE/N1i9sIYjsB&#10;ZQkICVDCSzHcIRaBFrtIz9w6JlZEoA2VKVwvAR1AJtUyi2BKRTjFc6nltMKzWXNGMYVail5VoZSR&#10;WXWIYGYNT6+WjXEK8GZ6cmfHIkUJCy0Nuwgg8+qkecZP9Yyw48BeHDh2DPuPHcH+Iwex79AeQrlL&#10;gnPnvl3Yvn83wdxFIHdiTly8PS1pKd5OluOXX8fxkRb143QNq4nK2YJ3Ux2Y7M1Ab7Ud+ms90Jim&#10;gYrwK6hOfICiiLvIDdNEW6k/hlpT0FkZhJH2VLzrz0dTngWy/S7hZdQjvBspxGBXBt6OvER7hTPi&#10;vM6hLN8Znz70oL+3GoW5fshMdkdirDvOy+8kkAuwY99SSvgyrNy0BEsWf419m5ZD6fQhaFw9C12F&#10;89BXlYfhXUUYq92Ayb0bML2nALP712HxWBVWmndhr/cIzoYacDbShIuRNtxMdOFurAMXA224GOrA&#10;1Ug81oWH6XO4mD6Dnd5TQqsOQ4JsrK9JlbSUYHTydYGjL4H0doerjwccnK3g4PQCru628PJ2hBOP&#10;X5hpw8TwIW3qadxUOIqLJ7ZB/uwO3JA/ANXrR3GPUKrfO4unGtdhZKINKwcb2LrY47HOc5g5+RPG&#10;bPhGvGRLlaQyBggoxbhaUgm6+0fw93//BV/+/gs+JARg4sFZvFHag3H5rZg4vxkTZwjluc0YO70B&#10;b47LYeyYHEaObcIQq+/QFnQe2I7G/dtRvmM7kjfuhhvt4921l6G34Qr0d9/D86NaMD6li6fnDGB4&#10;xRTGylYwvG0Dm8fOcNB1hYehOzyNfeBpEQonq2C6AQ+YmXvDwT4cod7JSAzJRmxsKbJTa1GR24zy&#10;l10oKepBLU/wCma5QELyxDkSjy3DYe+VCteAdPjQmsemVCMmo17anzE4sRz+4S/hF5wNd/c42FgG&#10;wlDbCfdVDXDj7H2c2XAW5xg54sWmNiUtrFaki2l0rwhcvrgtS9wrKVZbFxvSiu0GqmU9sGkVbMsh&#10;bceXXU+ImiU1FLt5ZVIhhWqKEtZW5ETJys6COZMtf+vMoTqKGUBhGbUIzZBt8CpNPhDKOGNbpQ1s&#10;BZAsYVtzi5tgZGWDfceP4OgZXmhOHMeBo4ew9/AB7D64jyq5l2Dux56DB3i+E8zdBDI+3hm/fGzB&#10;5y89GB8qQF9rGBWykcpYgw/vmCE/j2CoPRZDjT7oqvJBS+4LlEcqS+pYHPEImX638Cr2OcpSrdBZ&#10;4Y+OqiC8G8hDS4Etcv0vIstXkfkxHRND+RhojcNQRwxS/a8hN9EA0+MNmJ7sROnLAGQkOCAsyBL7&#10;j66nKs6nvC/G+k2LsGj591ix8G84u0cODy4dx3PF86yzMLotD+O711iKePFAWYLR6qESLB+pwErj&#10;Jux17sHp+X0CqA4PoycET5MnFstQCz4mz+D34hmCzAwQZK4PXzM9nniEVI8g6mrAjFAaaT2AmYGW&#10;pJiOno5w9XaDk6sdbaw5nN1s4EYF9SKoLu5WMLfQg6WlDm7Trl46swOnCMOZY5tx+cxOXL+0n5Ae&#10;wV1VQvnwCgwJpJ2rPV7YmuOh1nPYeoTDOyIHvpE8IcWS+rSu/nGit1Xsx1+IV+VNtK0/49f/+Z/4&#10;kOyH4WvbMXZ1GyYUtmHy8hZMXdyE6cvb8O7ydkye2yFZ19ZDBHDXbiRv2Y+wbUcRuv8S/M8/gf9D&#10;W/ia+MOOFjItKBfVhS1oqu1Fb8sgOpoG0NM0jN6uMXT3jKGrnzU4hY7BSTT1vUHH0BR6hqZZ4k6U&#10;SXSz7Rx5h/bBCdT3TaOkdQgVTX2o43dUVPegupIndHolbgemY91tQ3wjp4oVW+9j1ZYbkNurhuPH&#10;n+DS+ae4o8qLgFEQjM1CYGAdASuvdDj7Z8E3KBMhEdlS+fgkwUTXGU62wcgsFquEt8h6W/PrCGOd&#10;NAYops7Jlh+ZXVCrBmKjVwFlaGo5glPKEEI4Q1IrJKUTG82KThyhnALIHIIpKpP5M1Xky1koRa+s&#10;BKWwsmLFumZESt9f/1+hnFFHGZC0tyJDFjfTCbjhwKkTOMaYdez0aRw5cRKHT57EoRMncOj4URw6&#10;Jqv9Rw7hwOFDmBMb74mfvvTSFrWjtcQAfc0++PSukcrYLt3t/9NPk5joz8Nggy9aC13RVuSBiti7&#10;KI+9x5z4BOme15HucxuZQY9QFKeH+peOGOvJQPMrW+T7X0KM1X60lbnjw0QZ2srdMTFYgKLE50gL&#10;e4DXLWmYGGtAVVEw0uOsEOhjxCvGWqriPKzfvhCrNszDvB//jM0rvoPCsW3QunYKBsoXWZdgxOxn&#10;fO86Swnm6oTwkTKsZ8ryyU1YPVGFraYqHHRuw+XZPbjrEUz9R/AxfAo/Yy0Emukg1EofIZZ68H+h&#10;Cy+Dp3B//gQuLPvnj2Hz7BEsCaYJba+J/lPYSpPILSSb6urpAHeqp6e/K5zcbQitMaxt9XDh/C5s&#10;5kVk67YVOH54M85RKS+f24XrF/dD5Srt6315aDy9hbPnjuHMhfPQMbSCa1Aq3MNz4BWeB+/IAvhE&#10;F8Ivtgh+VMmghGIkpZdg+sNH/M9f32HcSx9j1wnjjV2YVtiOD9e24ON1tld2oef8cRQcVUTSqfuI&#10;uqKJ5MeuqOCJ3ZhSgs6SZgx1TeDt1M94+/ZnvH/7Be/efsKb0UkM9RO2jn7UdY2iom1Eurk5/FU9&#10;Atl6xuQjOLYQL2kDE0LT4eEWBg+qnbNtKPRf+OGhgTueajtDSTsAu5SMcdMzDr60pw/UHRBiEQij&#10;h9bQofJdMAvE3D0vsOioO348bI/vd77A3I3PMHe1Gi+4zPaKNti58y5+WHEVS/c9xqrt13HklgVU&#10;rCOhpWkPV8dwBASm8AKYwJ+vUYJSrB4QTxjFzlgiN4rdkmfXaBVjkLIJ4WIQX6hXE6KyaxGeUYWg&#10;5FJpnDcgsRiBYu8UsUkOYRJDG0IlBZxZNcydUsaU9chKQEq9q7JJAbGiCGb0DICy3lWZQoqtBRIk&#10;IGuktZDs3H1xhCCeunABp86dw4mz53CS7XHWyXNncfLsGRw/fQZHT53GMdacuARvqiBt6VgOXlfp&#10;Muul4P07wkhl/PJ5Al8+9mG8NxM95XaoTddDR1kIqpOeojzmFspiniDHVxU5hDE/Qof2VJtQGqCr&#10;OgRthQTS7yLibfahMc8KX97Wo73cFf1t6fy+POTFP0NTZRhaG1NpX32QHGmKYAJ5+MgGLFv/I5as&#10;+wGLVnyDpQv+ir3rF0Lx2FY8kT8MPcUzMFS5RKtKGFkmhPLFgxuwUL8B84eKsFRXhNmD64RUEdYa&#10;yrDVUoG91k04aavBVecuPJ7dh+fzRwTwMdVCE4EvtAmnLrwJquszdaqqOlXyIWx1H7DUYU0b+0Lz&#10;Pgw11GCq9xh29iaEkUD6OMPNz0WaJG5n9wIWlro4fmI71q1fgpUr5+HQ/o04wYvI6ZPbceX8HkK5&#10;D3du0nqdO4CNG9dD6e4j2LiHwyU4Da6hmfAIz2W9hDdtq4/Y4pwqGRRfBLHU49vpSUzHOWP4/glM&#10;q+7DtPIufLyxl1DuQfelw6i8cAXxqjqItQlHL0+mtwOf8HniV/zHr/+O//zl7/j5p79jdPItypp6&#10;UNI5gLiGNiQlZ6OzsAI5bpF4cNsWBpkN0Esqx7pT2lh3zRPLVUMwd68eTl6yRlxwEc6dMsDSrQ+x&#10;bJ8BFu17gXkHLfH9cWvMPWyH+YdcsOjgMzxkDtaiMqlreuJlZCFyqCK6/L/sVHPGgsNumH8xFAvO&#10;+OKHg45YsM8BC3eaYSe/w8E1B5sPaOHbnQb44ZwLvl6njK33HLDxkRPWz9+DZze0oX3vOXTM3Zkh&#10;G5AhASlbmEvMbRVZUmwvIDp4xERzse+jWC92dq1YaUs9SenELVPNhLOembAWwVROAaY/3YjYzjyC&#10;iifASyWIWQLM6kGkl/dJY5FCLWdn6Qj7GkObKu4okWyqAHHGrsqApD3OqUYmM6SzVxCO0a6KC/Dp&#10;87ISx2cuXsTZS5dwlu2ZC+d+e31OfII9r5qlGB6IwchrT7wdLcBPhPHnnyakccjhjij0N/qho8AI&#10;tcmP0Fkehbp0I5RH30Zlkh5y/G7jZehjFETqoCBaV8qUtXkueF3qjGyfi3jpfwVVKdp4P1HNjOmJ&#10;lnJ/fH7Xhq6mRDSUB6OmJASpUUaIDTZAdLA5bqqcxpKVAsbvsHDxXyG34lsc2LAIVw+ux0MqkPaV&#10;QzC4fgJGKgJMUadhpHoGJrfOwfjWWamMWCZ3LxLMK7SwCrB+fB02T25QLVXgonsLHkItDZ7QvmoQ&#10;RA34CEurr04lfcDcdB/2hFeUrc592BBKK52HsKSFfUEoDTTvwdL8Ody8HOEmMqazLRwdLPFM7wEO&#10;HdmKNWKO4uLvIUcwD+zbiMOHNuM0QZU/uxvXrx3hBWcP9u4/gqeG1rDxiIRjQLIEpHsYgYzIhyeB&#10;9KJt9aEy+cWV4tXLCkxF2WNE7QDem6hh4qkCRpROovvKBTQoqaFE1w4NtLtTIx/w6e//iS+/fJbm&#10;vQ6+GUVlUR3C3Qi9uQfuPTDFMVVruNEC30vLh7ahPTpis1HjkQj1u56wLO+BH+3mzodhWGtWha2+&#10;fVh4NRrXn8Shv38a2iYZWH85CsuV0zD/Rga+u5mDrzXL8fWTCsy//RJrrvsgoKQTurl1MLWJRw0B&#10;L2sdwa2wdCyQt6AyumHh2QDMP+6JBad8sOCQE77frI/TVx1hah2NuRse4ofTzvjhkhfmHTXGWdt4&#10;7HngiGvbVOB5xwhHDpyBnMItQlNOhSQYBFKsqyNAFOoo7ffBEgopwUgwpelvVM1ZMFOlQf4umRWl&#10;2klg0boKOENSKme2My9DmNjOnOAmSz21/cicyZfS3pKSOopeWALJEnZVwDgLpMiq8XQUiVRIcfeM&#10;u28oYeOFWP4iLshfYolWdnz20mWcY52XP4/zly/gHOGcExNrivE3aVRI5rzhBLydKMXn9z2YGnqJ&#10;7montJdZYrApGC05uqhLvIOO8nDaUS/UpOqiPvMF8gPvoDBcnUBqoDBWG68in6Io5jmqk3WRFXAT&#10;zTlGyAtSQn9rCgZaItFTH4Xp0Wr0tWWjtToOlS+9kRisjUh/PUQRyBfG6li1bh4WLfsGyxd/hZ1r&#10;f8TBTQtwafdK3D62AY/PbIfupb14dmU/9K4dgJ7CITy/dkhq9a4fgfbl/dBVOIxnPNZTOkZgT7E9&#10;gRf3L8FOUxGO2qpUwvtw038Md0OCaPgIrvoPaFXv/wajndZd2OkIIO/BjmpppX2PdR/W2g9hoUEL&#10;++QuLAw0YWtrDDsHC6kDSPXWJew/tAWr1yzGkuXzsXjJD1i1ci62bl6GvbvX4cyJXTh/Zjc2bduC&#10;AyfkoWfuBmv3CNj7JsIpOINQ5sCNKulOuLyiaV1jixGW8ApxT+6hX2UXph4exgcvS3wKjUK9oQsK&#10;macGmAH/54df8P/9X/8Hn6iiDaWlaEnKRaJ7PFRvW+L4ZTfsueQHOZVwrLkTi10PEuDX2A/v1zwx&#10;M0swll2BgZgCONhnwLmyGyGtg9itk4SlBmU4ENyDRTficfp2CLo7RvDIIB6LLkdjnmo6frybSyAz&#10;8e2tHHz7sEh6PP+aDx7FvsTDjDK8cE5CUy6tYkYpjBKLsEHZHXNP+eLHs/5YcD4QCy8GYeFxd3y9&#10;WQ9qTwKgox+M+dv1CHsovjpkhmViCqRlBDZfeI5n+x7AV1kPl25qYecDPTgEpiKnjEBRKdOLWqXt&#10;4MQQSLoEpli3lVASwgQxyM9K5HMCJDGdTmRDoXazbbIYviC8AlAx+0Z0MAkYg+gURIVn1EgAiiGU&#10;9PJeCUoxz1X0voqxyt/3mPxHIIVK1ktAZvBn9AqMwKVrl3FV8SquXL+CKwryuHLtEi5fvYSLV67g&#10;0hV5yPN1qa7KY05khAFGh+MxOZ6LiZEMTI5kYqQ7hrbTEnVJV9FZbILBljg0Z2mjNkEFXRWBhCoD&#10;LUXuqE19hpeBN1EQdg/FUVTJ8CcoCHnA7HgLaa6XUBhtiJ4af+SH3ERvcwzG+7OYJev5b1SgvT6R&#10;lYSCNHtE+WkhzNcACZE2uHPrDOYv+QsWLvwLNiz7DvvkFuDI5oU4u30pru1ZiTuH1+HRyc14fJp1&#10;ZhMend2Gx+e3QeP8dmhRQR+f2gqNczugeXE3nlzYiTuEWPPKQVg8vAJbjesSkM5UQhcC6Urb6mrw&#10;CC5UTAGjBKQW1fHpHUKpBkehmFRJcWyjRShZNgTT5qkac6oaFfMBLE10YWSghes3zuLwse20o0ux&#10;cOlc/DDvO8z98StCOR8b+NyRI9tw5tQurN24FYcu3IKhtS+sXCNh450Ih4A0OAdnwS0sX7Kt7syS&#10;gcyPHuqacFn4DfoUDuDDC2V0mRqgNyIPH3unaEf/A/+///O/0f16AKmZ1bAzD0NmQCqa3RPxOqEV&#10;1zQzsVmvHJvMmrDMdQiLXAaxTq8ErjX9CBwaRGxWMQZSi9DCz1iYJsG2sg/BHcPYp5+KBdqFuJ46&#10;jC1a+Th1Pw6DXVN4pBeF7+WjsOjhS8zXrsAPOiy1PPyoUYa5VMt1dyPwILkARpWN8E0vRwXVISUp&#10;D6HMU6suOWDu+RB8f9QTC08TynMBWEI4f9hhimcmMVC55YKFR2yw4mEc/rrfCJvvOOOISYg0/9js&#10;sha0rz3CkUcG2CCvDp0XgcirIlCvmqiUzVIHjwAzvUSWIWfnsYoZNdJCVwROtEIxZ9fbEbN20ukI&#10;xCycVFrSZIImwcnPi5wYldNMGOtoaasQQisrOm/EMIe0/blQSuZKYV9lQP5uWWVQNiCeeTUxuxpp&#10;BNI3JIbnxnUoKSuyvYZr1+VxjVBenW2lusLnr/D1q5gTHWGI0aFYjL3JwvhwFq1PDsb64tDX4EZ1&#10;u4+WV8YYZeZrzTdBbaIq2oscMdSWT9DCUBh2k0Aq4lXoLbwKUcPLoLvI81VGrvtlJFidQHWmE3qr&#10;vVEcrY6B1hi8f1OBXz8P4t14A3o7c9BGKIPcHiPYVRORAaYI9NbH7h3L8cOPf8Si+X/C9lVUR9rV&#10;Y5sW4fSWhTi/dRGu7F4OhX2rcHXvKlzes4K1iuq5HGd3LMXprUtxcSef274El7cuxuVti3GPGc70&#10;zjlYPJAnkIoE7BZz4kMJRjcqpChn/UdwePZQAtKRADoRPEdNNeZOtgJQTSqmsLACRj5nw9dsn/D4&#10;MYF8eh/GVM17N6/iBP+tsyfWY8Pab/H9D3/DX7/6i7Tv35o1i7BnzwYcO7oLqzbswHkVbRjb+MPC&#10;ORJWXgmw90+jSmZTJfNoXV8iIJ4waunDaOFCuP4wH01XD+HdM3lMJsfjPz7/O/7j7z+hqaUFmdmF&#10;8PXJgWNwHS49y0ROYgOmoovQE9uA2xal2GjXgTUe/Vjq3osl5s1YolMKg1cD8O4ZRERBDRW2FsMF&#10;DXC2zoFz1SDiBidxxCobc/UrcP3lFI7alOPMnSgMdn+ApnEC5ipQJTVLMVejFD9oVWDuvTzMfVyK&#10;bx+XYe+DWIS19ONZWTVeZFeiurILdUUNcKUNn3/UEkvOhWHuUS+WNxadCcSy0wFYdcAeVo6ZOHvZ&#10;nHbVBT/cCMJfd2ti7zNv7HjojKv7H8HzoQUUFB/TShvju03yMHaIRm4tgWR2zChpk41JSuOSYo8R&#10;sXyHrDNHNv2NSiqAZCuAlC18xecFuDyWASbmvArF7JlRTTFvVbbAslgVISy9BkEpVVROsXsY8yGf&#10;l1Y1Fx09M2OPszBKJWVIAWQVUvPrERCeCCUVJaioKEJJSUGCUpHgKSpdkwBUUBQwXpWAVKCKzokJ&#10;08VofwTGhrKpXJV4P16BaarkQEsgukpfoDFPn0C+RG+VB23oXbS+MmemTMTo61y8Cr6JHI9zhPAq&#10;XnpfQa7LOWTYHEXc841wU1uFzpoETLRFoSjyEToqvfHuTT1+/jiI6bFaTNK2ttbFIdpXB/5Omojw&#10;M4Kfiw42b1iAr775Fyyc90dsW/k9gVxIIBfiFG3riQ3zsXUZT/av/wXffvMHfPO3f8F3X/8B33/3&#10;b/j+G9bf/oAVP/4Nu5f+gDMbl0Ht9C5a1hMwuX0a5vcvw+qRImw17xC8h3DSfwIXAw2pnPSfwu7Z&#10;Y8L2gJb1HpwInCMhdKR1dRDvF+OaokS2pI21FXASRFuCaPuUn9F8AvPH96Fy+Sh2b1+IA3vmYyUz&#10;8N+++Ru+n/stVq9eih075bBn73as3nwQquqmMLXyh7ljFCzFuJtPkqSSToGZ8IkrhreJNYwXLYLN&#10;j/PhvnglSg9uwLtHJ/DvTbygTU2ioqACoWUNuOueDVXbEpjlj+KYPS1WZDVGSlrxH+M/wdyzCmvM&#10;6rCCQK527MJ60yYsfV6J53lD8OzsQ3hJM3pKmzBV2Ax/j2LYlfYiYWQKx62zMF+/FOfzJrHTvAiX&#10;HkZjeOBnPLNIxcIbCVhAIOc9KcGCR0VYcDsb8+6/om0twWblQBS39sPwVSk0CxuRyhO3s6IdbpGv&#10;mAntsPRCOOYd8cH8w95YfMIfS4/7YvMxVzh55OHQeSMsVfXDj1fd8MPBxzhs6o89lw3w/JQ2LG8b&#10;4KSaDtZe0ca/LL4AO9805NX1SPdFppd2ssR0OTEzh3DNqKNok2dUUZQAUqxKJ+7cmN1oR5qLSpgk&#10;qPicsK2z+VKMPc5OQhfvj8hqQAiBDKVihqVXSzN44mll/5+AFJsKickJCdlii7p6BEWlQeWmClRU&#10;qZKqhJJg3rqlxIjDYz4noLxKGKWiUs6JDnmC4Z5QvOl/iQ+TnZKdHB/IxKDUmeOF9hJr9DclYaSN&#10;QT3jKRpyDPC6MhBvXheiJuUFEswPIslsDxL0NiLw7jx43vgGTvJ/hJf6Jgx3FWGoOY5W9h5K0ozx&#10;cbwdv34c4hU3X7r/UrRJ4abwsH+CEB8DeDtpY8Xy7/Gvf/xv+OH7P2L1or9hB0/sfevmYu+audiy&#10;5Css+k6A+K+Y+92fMf+7v2DR3L9hzeIfsH3lQhzetBLnd6/HzRPb8fjSAegyR0pA3jpLy3oNNk9U&#10;4UDgBITuxtpwNdKEM48d9J7C9pkG7Amlg85DQnZbAtCBQAr76iAea9yCHVtJKfmcrQbBZNk8ZatJ&#10;q8vP2es+xvWzR/Dt1/+Mf/qXOfjrN3/BX776E1bStu7YsR7bdm6H3K4zuKdpC2MLP5jbRcDCJY5Q&#10;xsPaNxnOIdlwt3LB89UrYfHjPLgsXwHH+YuRu20F3j89h/aQINQEJuFNVQeafvrfeJLRjv0vXsEo&#10;bxiKUS1IqxzCf375Bb+++wKvqAasMyCUdl1Ybd2OdeZtzIb10M0aRPjQCJKaezHY+BoDYt2ccKpk&#10;xSBSx97ilF065AiifvffcdyjEjeNUjA++T+hb52JpSrJkkIu0CzDoseFWHw7Ews1yvGdUga2q/Jn&#10;ez0Gk4xCqGfXwTK4EG2lrQhKrsTSM+5YciYUiw76YMERXyw57odlJ32x46Q7zK2Ssf2cIbY8DcHc&#10;48+w9po+9j33wuHD6jBXMoD6fWMcVtfHD7tv40/LrsElJA8FDf3IKCeIFd1SK0pSSAIkelml27Ak&#10;CEXnjgxOcSwypWz4QjbQL4AUFS32rhTT3/j8LIyzQIpWmrHD94SLSQHMmKKEjZWWCCGE/9jLKjp1&#10;xOR3sb2DWFgsODqd8N2E6k0BoZIE4+07Krh5R1mCUplQKipfg4KklsKyhhHI3njmx2p8mO7ESG8+&#10;hrszMNSZgMG2MMLoy8wYzcfCpvqgKlEdTQVW6KwKxUBzKopD1BGpvQG+Sn+Dr+Lf4H97HoLvzEOc&#10;6XFCXYCxnpeoydRHYbw2fnk/iJ9Yg115aGtIxuhAGfKTneFpo45gj+e4cmE3/uWPc/CHP/8P2r1/&#10;xrwf/g3Lfvwzls39I1bwWG7+X7Fp2VxsXzEfu1fNJ6iLcXQzIdy1DoqHN+M2LePDc7vw5NIe6F47&#10;DAPlUzC+eRbmapdgQ3W017oFV311eJlpw9tMB56mYtbOEwL5iDCyqJz2Og9gTVUUUNoRQgeW09Nb&#10;sBfjmk9uymAUGVPjLoG8LR3bEF4bKqeD7gN4GOhAQ+kKli36jv+X/4E/0rYuoWLv2iUmEu/A1iMK&#10;UH/uCiNzX5jahMLcIQrmTjGwCsiAs60Xnq1bB8Mfvof1shWwWbxYUslXe1bjs+YldKXl4BNPvjeZ&#10;VagfnkbawBdc8apEbv/fodM0Cae4Ovw6/hk/ffqFGbEVcrpFWGvWivXmLIt2LDZuxP3EPqRPvEVM&#10;YwcG2vowUvMaMb5l8CsfQPb4W5x1SMdRl2L4jP0dF0LqcN8qjXHmFzw0TMGKBzlY/rwci5ghFz0q&#10;xLK7OVhIu/qdSiYu6qWga/oLHLOLYJpTjzAC0dnUhbCUMgnIRccDsfioHxacDsQCwriY1nXfGQ88&#10;0wvFJnlj7NH0x9z9D7BPxwNbVG1w7eRTXhwdceG+LmHXw5/WKuEvK68TyJcobR1FdlUvcqr7pFaA&#10;Kc1dlabH9UsdMGIMUdZ5I26pEj2ssvmqv02R47E0f5XASZDOrC4wC+IsjLOQilYGb4M0PCKAFFvr&#10;CShF/Q6k2AdTKGQ1FbIGYbFpuHXnDlVSmfDdIJg3cPO2DE6Vm0IxFSQoVcRGwCwqpCbGBl/i3XQb&#10;psebMNSVQyCz8KY3DYPtUbSuQQQvCn0t6RjrzkZrrilKQhWplnroKPfDYF0kCgIeItn0CKI15RCr&#10;tQbx2uuQ7iCP/tYcfJyoI8BmqEw3xa+fRvH57QCVsQBNtfHo7ylBeX4A/Jyews1WA6tX/oB/+dN/&#10;x78RSFF/+es/4W+0pQtoSTcvn4v9BPDwxuVUwmU4vnkZTu9Yg8v7N0Hp2E7cPX8Qjy4fwtNL+6Fz&#10;5TCeKx6Dyc0zsCCM1g+ZHx9fYz68BS+Tp/CzfA4fAullxH9X7zFcn6vD+TmBFMMchNGKENqybB4T&#10;wscqMnXk89ZsrQV8VE7rJ7dgxbIRQD5Vk6AUnT8OtL2ehNJa4yEObd+AP/7137BoyTwcObIP67Zu&#10;x/7zt/HEwAV6Zl4wsgwmlOEwc4qHg1M4tPYegvY338GEIJrQspovpG2dtwCpm5aj6eweOKlbINUi&#10;Au8LWzAy+QlNb/8Oef8qmBQPQ71qglCX4ufRX/D53X8io6ATm61rsMaqk4rXhlVmLVhuWA/VsNco&#10;mf4JKa096OscwseBSaSEViC6ZhiFUx9wzacECgHVSPv4H7gS1wp161SMDf8EVf00rNAokIBc+Lxa&#10;sqxL1fKwQK0A397JwWOvAky8fYOYuiZo53UirH4EzZVUltQiLDltTwhDaVVDsOh8GBae9MOiA844&#10;ecEVKncdMe+YEUGlbT2rg316gdh25jkjgDP0tK1x6ukL2tt7+ONaVfxplQqcgvJR3j6O3Jo+5NX2&#10;I79ugJlS1BCya0aQKSaTizmqM5PIRadNCuGU7u6YAXIWSglM0UEzA58MThmUsxD+BqToxKGqCnsr&#10;wBTDJRJ8M0D+DiMrq44qKfb2JJBxqbh9944Eo5LKDbYCRLasG8LGqlyfAVKRtlYRc8KCdPB2vA7v&#10;p1qZIyvQ15GN/o40DLXHoa8pnDCGYKgxBP0tKVS8bIx1ZaI+WQtFoQqoSFBHW6Er+utiUJVkhWwX&#10;JWQY70Si/g7k+z+UIP40UYuKNB00vHInkBP4MNWFvq58tDVmoKuzGJWvguFk9QBHDm/AN9/+K776&#10;9k+sf+OJ/M+0rlSYv/wT1lIV9xLEo1tX48T2dTi1fQ0u0JpeO7QFKid34e65A1CXPwbt6yeojEdg&#10;cP0o9BWPEshTsLh7FmZ3zsDy3jnaz2vwMHwAP3MdBJjrwtdQAx4E0Vmo20xWFLbUmmpoRTUUQFo/&#10;UiVwVEIBoYBSdOqwBIyWj2/C8gnfr8Hn+dj8oTKPhWoSTM2HBF0LNy+ewma55bSrW7Bq0zacuv4Y&#10;Tw2doWvihucWQTCwEdvRRULvjDzuf/MNdOfNhx7LYOECmBJM+0WLETh/AWyXbsKjO64IsE1BhYkv&#10;L5w84b/8O54kNiKg+g2sOt5B1zUXE53T+DD2Exoa3+CISz3WuvVjpWM3VlkSSpM6KPg2omTyC3Jf&#10;D6P/9QC+DE4hI60d7kV9KJ3+BOWAChx0qoR+y0dscaqCpl0WRvve4ppuKpY+LcJi3QrMe17DHEnr&#10;ev+lBORc1TQ4xpRjdKgFwfmvoBpfC6u8VtQyy0XEZ2PFSRMsOheLxefjsPh0EOYfdcW8nRZQvOGM&#10;QxdN8Zd95vjzFnXseuSMXXfscPmaMXQfmUGe2XHPPSN8s/Um/rLlEb7d9ABeoS9R3TVJGKmQVV0E&#10;s1cCM49Aiqlv0l0dAsyaN8isHUEGH6dV045TOUVvalIJwRSdN6wEwjhbMlUU6vi7bRWKOVsiS86W&#10;sLcxMzN1ogmgKAHl7O7QomKzapGcW0sgqZB370odOzdUb7JUfoNSBqbIkjKlVFJWwJyQQF28E0MR&#10;Y3UY6ilAX3umNGbYUxdABXRhXnRBb40H+poT0NOcjpGuXIz3ZKKj2B4Nmc9RHKVGtTTFm+Z41Gc4&#10;EspryHVTQFWaJXqb0jDSkYhX0fcx0JqNnz5O4N14G3o6c9HekouWhkxUFYbgKq3qf//THHw97y/4&#10;5gfmLgL5p6//gH8ljH/9+l+xec0iHNqyCsd3rMXp3XI4v0cOV4QyHtmCm7Sp987twROqo9bVo9Ch&#10;VX3OEmOSejeOwkiZdeMwDBUPwkTlMKzUzsBRQwEeenfhbfwE7vqPpFk89hqqsKMaSraUSmglJqkT&#10;OGs+FoDa0LYK6GYfWz5UYi5VhsUjgqh+Uzo2eyBmCinB6pEK25u8ADyAq+5TGN1TxZnDB7Fu3Tac&#10;V9bCEz0naBs445mJD0zsoqF3Twt3aVMfsx7Nmwvt+T/CYP58mFMlHRYtgNmi9fBirnrqlQtN0xjE&#10;0tZ1ZlWj6/2v8MztRFD9JGLGfsYDAtnZMIq3VMD+vimctyjBWv8hrPQdwmr7LgLZgIvutcgae4f4&#10;pnbUVdTxwtiGkoIeeFLVyt59xq3gciw3rcD66GEsNa2CrnMR3nRP4qJuOq1qGRbqVGKebhXma1dh&#10;gQYfa1RhqVI4wlOLUTc1BavIfGQ2DyCssR2lYtJ34ivInTHFojMRWHQhGvOPuWPeATss3P0CN247&#10;YM1RI8w9645v9mri6HNfnJTXxR11a9x4aITDj0whd00Hf9t0G3/dro25mxknrELgF54lTSIXWwqI&#10;naFjsmXbtYshCLEqgOgpFXf7Z4p7IgllTp0AdBjp1VTNShmcqeKGY2moQ2TL31cPmIVRUkVp8oAM&#10;RmkiwEwr7gCJnsmeEozZMnWcBVK0cVTJZFrW8Pgs3Fa7T+hUoXTrDpRuMk/eUqWNVWWOZN0WWVKJ&#10;kMo6eeYEBWpj4k0Z1bEa/Z0v0duWhd7mNHQzLzbl6aCt6AXaii3RXReK3sYk2tgsKU9ODRRhpDUW&#10;LQXWKItTQ3mcBlryHQioFkpj9NBaGs4rayleV3mjpcQT76Z68eH9CMapwq/5b7TUZ6CyKAxltKz3&#10;bl/AD4u/x8oNy/DV93/Bv/z5n/BvAsi//gu+ol3dum4Rjm5bg+O75HBu30Zc2r8RVw9tgvKxrVA6&#10;ukXKjo8u7MHTywegIX8AT6+IyQGH8PzGEegryaA0VTmGF6rHYXbzONujsLhzmhDegL3mLTg+JTxP&#10;VODwVAV2T5Qkm2pDZbRSV4H5A0LH1pKPBYRWAjgxif2+Iqwf3OCxCiz4HnM+tnhwHRZsxfusH9P2&#10;PlFje5tW+REt7yOoX2eGuK0BdS1zPHlmDx1jT+g/NYXikqW48ae/4Obfvsbd777Dkx9+wPMff4Q5&#10;lVF//mq4aDjALzQXl6xCcUo/Aj62CUi1D6Z1G0I4bZl1+Qhy3/4CNbc8VDdM4Kcv/wtvht/jqn05&#10;1rt2Qc53EGtcerCaGfK0bQUSmD+D23pRVtWMusE3aGbmy+GJXUogr/kUQ865GfJlv2CNRRW0bF6h&#10;v+stTujnYMnzMizRqcBC0aljWIcFBg0EsgKbFL2QlV+BwuFxqIUWwrWUytjahwKetBl5jQTSDgvO&#10;hmM+8+OPB+zxw25rrDxgjss3LPDjIRN8c8wRS8+b4oQA8pQ6bqib4biqFnZp2GHxkSf4t1W3MY9A&#10;nr7hgJCoIrgGZiE4pZKZUeRDke0apTmp/gnF8IsrlOaohmdUIkr0dr5qQ7rIloRTqKUoAWZq5QCt&#10;LO3szLjibP3fQP4OpQCSyjhrV2es6v+TQsZkEshMsep7LSITsnHn3j3aUVX+7W9LdfPOLaj+BqSK&#10;BKQAU5QE5HBfNoZ7i5gpXqGrNRNdjenorQ9H2ysjdJQ6oKvSGz21IXhdHYTOykCCGYPJ3lwCGY2u&#10;cg90lLihLsMMtRnmqC/wwEB7Dt5OtGF0oBivayMwNdaADx8I42gTejvS0cHvb23MRnVRKF5meEKH&#10;+W7Bwm+wfPV8fP3dH/HXb/8Ff/rmn/HPBPMvX/0Bcqvn4cC21QRyA87ulcOFfesgf1AOCoc34sYR&#10;gsm6eWIzlXIHHl7ajQdiUoD8XmgrHIQOwdRXPEJ1JJC3TuPFnbMwv3uGx6dgefeC1OFjef8qbB5e&#10;h50YFlFXIIzXJSit1Qnj/RtUO4IpFPAejwWg9wWYfJ3P2ahTPR8owfyeAus6zNQElAJ0McFAjRZY&#10;dP7cI/xqcGS+tNZ6AlMNTehp6MJAxxDPrivhEbOl1o6d0Nu1G3qbN0N39WpoUx2f/rgIVjd04R30&#10;EkdPP8IebQ+cdU6Dq0UCggxCEJhcjPjWceilN6Lh5/8F/ahyFBLQn34hkG/eQ9GmEBts2rDWow9r&#10;HLqw1rQFp2wrEdE7BtfmTrwsrEZFdz9q0kuRmVqG8o+0rH5lWGrfiHPFX7DGrAxaFrnobp/AAe1M&#10;LNWvwPJn5ViqVYHF+jVYaNSEhQ9e4bR6KNq7BlFHIO1oHbULWxHZMYrSki4EhOdi8UEzLDgVjB8O&#10;uOHbneb4ZpsJtpyyx1UVO6y4bo+FF52w7JQx7trFwso+FmaO0ThFq3pa3xPHlG1x/VEAgpKbUNQ8&#10;hdK2CbbjVD+xpIZYMLmLVnVQmt6WyGwoVCyKgERl10k3FoemV0u9oyIDCvjEjcnpVElZvuz/DUph&#10;YYWy/qNSis1cZTlSDJXIFFKCkgopblj+RyCl+r+AFLuORSRm45baPdxQFjZVlaWCGyI/zlhVkS2F&#10;Os5COSc48BmG+wlgezJBSUVrXSo6apPQUx+P7movtJZ5oaM6jDBGoLMqBM1F7mglgN1VVNBcU1Sm&#10;GmKgPoGVhIGmDEyPNUn3Ob4draXVeYm3Yy348G4Q7yZbMdCVjY6GeHS05GOkvwIVBSHIiLeHka4S&#10;jp3chxu3FOi3b+DUuf1YtWE+/kJ1/MOf/jsWzv8bNlMl921ehiPbluLkzuU4s3cVLh5YTaVcB4WD&#10;opdVDsonNkKFdfPEJqie2ED1XIv7Z7fzpD8MY6qj6e2zsHpwhSBdJVhXpDK/J0/QFHhMtSNYFvev&#10;S4BaPySYAtLHhO4RFU9SRsIoqeENSTmFOkpQsoRqWhFg8ZolgbWnQjoSRket+4TzPhVSdPrc4TGz&#10;qsZdODy5ByeCGmqqgyxPXswindCa4IrmSEfU+FqgwFoXKYZayPD0g5+tK25ffozb5v64aBEMB10f&#10;hL6IhqN/BnIG3+NxbB0qfvrfsM9qRVbBIKbf/h1TU5/wxLcOq23asYY5Ugx/rDFqwQnLEiQMTMKv&#10;nbYuuwA1vQNozK/Gy+wq1Hz+jNv+xVhjWwONps/Ybl4MU6dS9NOyHtDKwFKDWqwkkCu0CaVeDRYT&#10;yEXqhTj2mOdH3yiK6trhWdkJ+4ZuBDYPIY95TKyUbh34CiY+pbhlmIatZ1ywkTCeV/XFtZsO2Khk&#10;je23PXBHPxQlhC2JljApuxlig5/smgGUtU6hru8DansmUdw8jIKGEebFQakjJ4uvp5aJBa1eI7t6&#10;QLKnArbUMoI2M9AvbjQWAEURIDF+KAb2xfNSCRBpWyUYJSB/H4ec7dD5r0CKokLSGove1v9XIDNk&#10;u41FJObgppoaM6KwpgJI5Zn8KIBUkNrfFVIFczxcH2OwOxVDXUl43RCJztpkKmQq+toyMNiRgpYy&#10;X7RWRKCtKgHNlXHoJLCjPSUY6y3B6Ot8QpiKN68L8PZNIz5NNWNiuIJqW4wpquH76S68m+7F1Hgr&#10;Rvpe4nVjPJr5/cMDNbzq5uFVljeSIy1hZf4YeoYaMBPr2VgbwMJSD1q693FV8Ty279mIBUu/xoJ5&#10;f8LqRV9j88q52LF2PnbLzceBzQtxeAvtLFsxve4Yj0UdWjcXu5d9jWMb50HtzFba1uMwukl1VLtI&#10;uBTgoKlCMGhLHxNC9RvSLVsWhFEooNk9Ws971wgVgb13maBdpVrekMC0nbGxlvdlYFoKEIVaEmZr&#10;5kbRCSTAFHbXlvnT7okYHrktjWOKTiNH5lAXlhttcqTZU7zyNUdLvDP6crwxUOCDvlwv9Of5oD/X&#10;F4PZPhjI8MZrQtoW5YLWSA+UhLohM9AdeT4uyPf2REpgAApf5cIpKAEZtc0Iz6zAq+x6TI5P8Xf/&#10;AeYhtdjMHLjJvgPrrTuwzqAJB0wKkP7mLbLfjCG/rB5Nk1NoLm5AZUEdqj//BFWfQmy0KUfM+/+F&#10;K94VsHYrxtDAZxx6RstqUEOFrMJy5silz2uxSK8RP9wvwM4HQWh9PYz4+HwYxhTiRWETXIqb0ND/&#10;AU2971DWMoLChkG8qhtEHpWs7vUEqglfuth/gyd4UdMb9Iz+hLzKLkSm8WfqE/dZvkNj31tUd02h&#10;gmpb1DyCV43DeFlPGGv6qYoEkhBmVFHxyghXUSfVso+gMjPWDiNbrKNTJdbToVXlvylsZ1hGHaFs&#10;ksASj6UeVAGcsKhSp85/hVEoouhZFevsyICcgZEWWQAuIPwNSsIoSux/GU0o4zNrpT1RwhOYIe+r&#10;ETZV3L57i3WTmZJW9a4KS2ZTb95RoYoyV/K5OY52D9FWF0P4xLhjJLp43Fmfiu7WHPR25tJyhqOx&#10;yA0NJWGoKYnH65YC5s0mvBkkfKOv8X6yl/WailiPvo4s9Hfk8nGbdHPzu8kOgtmMNwOl6GqOR1tN&#10;DLo7Xkl7hlSXRSI7wQExQSZwdtCHhZUe7OwNYStWa7Mzgo2tISxtDKVNbZTvXcX2Q3JYsvIbLFv8&#10;Nyyf92csoXqKSQJLf/gjVvz4F6xb+BW2L5uLfWuX4BiV9NLudbhzejueXt0PA5VTMLlzgdbzKm3j&#10;TbjpPYDbcyoX4bB8oEBVVCCI12F6VwGmd4R6CijlpbK8f40qqEhreoNAUiln77uUciRhFHCqCYVV&#10;lBTThmDaa6gQSFUJSPsnN+GsoQzXp8oI1FdDkq0msl110ZJgj9fpzujNciGMXhgq9MMAa7AwAIOv&#10;AjHw0g/9+b5sCWieN6H1JKDu6M/yQE+2J3oz3dCb7o6OeCd0JPLvE+uO6ihRnqhO8EVDSgAyg3zh&#10;6RwAG9dYGLik4qlVErSsopHd2ITC7i5U1LehcWyMQNahLK8KtQTyllcBttiXEMh/xxmbTLgHVNCO&#10;vsemR+lY8KyGGbIay3WraV8bsEC3Cmety+CW0kCFnEALM21W4wByqKgtox/RNvQeVV1jaKUi94++&#10;xfDYNCbff2J9xPjbD5h4/xkTH3g8/Q5dYx8gBtVL6gbQNfIWDd1jqOsaR2XHuDTuWEwgCwj1y/oB&#10;KiTVsEosZNUvAZlR2SeNPYrbrNKEWtYMEUqCyTa3TgalAC06t0UCUsy8ma1IARQvDKKzRkD6jzUL&#10;5G8wsqKYIaMI5G89rPyOWRiFOgogIwl+rFDIrGqExaXj9r27kvrdkWC8ScVknrw7W8yQAlBRd2hZ&#10;7a0foa4iCs014ehvjUJfUwQtaizaalPQ3pBOOBPQUh6IulduqC7wpkrGYIigvukpxEh3IdsC9LfR&#10;6lZH4nVTOrNjq7Tu6vRIHW1ppTQjp6eF31EVhobqBAwN1aGrJQv5yU6IC9RHVJAZXBwN4OT8Aq5u&#10;5nB1t4Szq1j9+4W0Q5SVwwu8oGrqvxBrqJ7EjkPLsXbD91i6+CusWvw9tqxcgIMbaWEJ4JVjW3Dj&#10;7DbcvbgHjy/vl+VH5eMwpjqaEkjbJ4pw138IHxNNeBtrwFn7LgEiSITSXI32VU2eGfMyzO5eYRZU&#10;oE2lGlI5Laicws7a0JJa0cbaPCagbK3EKgVUR0u20mcItATkE2XYE2AHAuyqqcy8dwdpzjooCTZB&#10;WYgx6mIs0Z5qh7Z0O/S+dMVgkSeGin0xUhrAlkAWBWG4LBjDpUEYKuFj6Tk/DBX5YrgoAMN8PFzC&#10;14oDWf4YekWYCwKosD6E1QcdaZ5oS7BDZ5ItXiexjbNGa4wdGmMcURnlhKJwBxRGO6Mo1gNFyYGo&#10;ifFHSXQgSvKTEeQXAhuPKFrGV7B1DkJCQBSqs/JgYu4LI7tImFiHwtAiANpmgXCMqEDP+M94M/kJ&#10;QxPvMTb1AVMfv2Dywxd0UoXr+6bQO/UZowRv/O17jE+9w9g030f1Hpt8x8+9lWpkbAqdQ9OIJyw1&#10;baPoGppCowBSKGnHGCoEkE0Esn4ILwlsPoHMo0IKKDPFVnTlzIZUwawK5sFicd9iq3SDcW49VVIC&#10;UnazsbCkAjIBYjhtpQxKWRuZ/Q9g5gsgRV5sZs0McQgY82Xq+F/sqoCRrQTjDJDR6XWSZRW7h4XG&#10;pEHlzk3aUzEhgHb11g0oSaU8U0pQvs18SRhV2M5xcdJBfVUiFSsCLcyJA21x6K6PRX1ZNJoJUEO5&#10;OGZbFoZanhA1BR6o5UlU+9IBldnmKMt4gYocOzRVRmHqTR3G3zRgqLeMVYShbtENH476Ei/U8SSq&#10;KolEf0+ZdA9kYrA+YgMNEeb/gkDqwcPdHO7uFvD1sYenty08PK3h6WEPdw8H2Diaw9L+hbTO6V2d&#10;a9h3YQ12n1yGU+c349zJDbh0Rg7yl9fjiuoGXJRfC7UrB/Dk6iE8UzwCI0JsSiAtmB+tH16Gs85t&#10;eBk9gifL/dl9OGkKJaP6MTOKfGlBm/riLqFUI2wEUuRGc9pYczVFgifApBreYw5l2YuMybKlggo4&#10;BZg2Dwmihiq8dO8gzOQBMt2foTzUDA1xVqiONkVVhDFaUmwJow06sx3Q89KdyiiA9CGAARgpI2gE&#10;8U1lGEbKQwgmjyuCMVoRwudCeRyON+XBrBCMSo+D+BnCWxZCeAWggeh/5Y8+KmvvSy/05VNRcxzR&#10;k8XKsENXqi3aCWlLoi2LLTN8UxzbWFs0RfHnouK2xbuiLsIBLTFuaCK4tSE8jnbhY2c0RzuhIdwK&#10;dbFe+DA+icnpTxglXGIB5wmq3tTHjxgkYM294+ib+IgxAjpORRwVQFIJx6fFYs8C3vcY4edEDY9P&#10;E8i30jIcte1jBHIazT1jqO8aJZCjBHIEJcyPhVRfMW1OmgxQ04ec6n5kV/Yik0BK66+K3tTqPmkN&#10;HO/oQohJ5Nk1suUghUoKSEV2nO1NjaUKRue1SiAK5Zwt0ZMqG/znY74WTZsaJUoMdxDGSCq5BOE/&#10;WFVRkjqm1yCWQAqFTM6uQVBUkjT2qKiszFYJ11UUoKByHYo3BYiig0cJSsyUAlLR2TNH/eEZFOUz&#10;A4gOndoEdDclUfGSCFgMwYlBdUksqoriUFEUJQFVXxZFOCMIWBAV0wuVuU4oy7REVb4D2hpj0duS&#10;jp6mNKplPEozjZATqYbCZAOU5zqirMBfypB5qfaE8RkV0hi+HgbwcjOBj7cVfHysERTohMAgFwQE&#10;OMPfnxXgDm8f2Xo20h6MXjZ4aqCEyypbcf76ely8ug4XFNbg7LVVOH5pJRRUj+KFwSM8vnoEWrSr&#10;RqonYEYYLdVkZXXvIjOdIpx1meUIjbOWKhWNEFH1bEWeJJjWD68RwmsEU16yqo5PCS1tqrCizlQ8&#10;e+ZQW1pZG+ZM2wdX4aBOMPk+O3VFQqpAGG8ilRe6In9DWkgz1Ea/QHWkCWoIZF2sOdozHdGRSTj4&#10;u+t96UGAvDBYQoWkGo6UBWC0SgbbaBWBEyWAJKCjVVEzFY4xOpJxXkCl91SHYZivD1eGY7giDEMC&#10;ZNZgaTC/l1VMK/zKG4P8ew3wAtCX547ePC/0sLqz3dFF+9udyZZ2uDvHi60POtOYXzN4nMnn0t3w&#10;OsUNbSkeaE/zRVOiO7orCvDu469UuveYpg2doPq9+/AeE+/eoqNPqNxbjL/7ifaUijkD4wRhlAFJ&#10;gCUgZTU0OoEe2tSMojZU0pp2D79FS88oGrreSEBWtr1BeesQSloGCGU/lZJQ1jJHVvdKQAplTBfq&#10;KLJkSZd0p39IShVcQnMJVot0H6OAcnYxq9lKLe1FYhFVs6BDUkYxrihBKQAlfJG5jYiUYGQrjqmK&#10;sh5cGZCSTRVFZRQlTalLr0VMWi3iCKZQSP/weEKoQghVcJ1QXldRhKKYvypm7txUJpg3WIq4QSDF&#10;83P27poPxWs7EEL72N6YhHZa1K76KLTxj175KpQgEsrSZDRUpaClLg3tTXlob85HG9vG6mTUlvij&#10;Ms+BltYJlfnMNA0pGOopIpTxyItRR2HsYwKpjxICWVcRifKCQCSFGRHGZwhwegh/TyMEBzkjKNiF&#10;IDojJMQdoaGeUgXzOEhqfRAQ6Clt4eYd4Am/QA/YOBhC67kK7qtfwN2H5/BQ4wq0n9+FhZ0x3+sA&#10;DYXDuHtqC3RvHGF+PEfreZlQXSVEl2B+5yyV8ALsxHQ6DcIogHwkhj2olMKOqhM2Qibyo4PGdfga&#10;3oKP/i0EmaghwPgOvJ4zh2qpMBcqwUVDEa78Dm9C6K93EyEGtxFv8QAvPZ+hIvwFITRHJf+/ZcEG&#10;tKrmaKQyvc7lCZ7tRCBdCCOzYaEHBmhbh0v88KbUH2PlARijIo7XEDiCN8ZcP94Qh1G2E40JmORF&#10;U9S4uOumLhajtbF4UxuNUTqbsbpoAhopfe5NVSRGqgS0YXgjlJawvynjv8G/2Qgdy0CRP/9tf/4M&#10;zKuiXvpSUX3Rm++H7jzR+lBpvTGQ74X+XE8C7Iue3AC0pvtitKsNbz/8immq4keqooBR1PDoFNoJ&#10;0+AEs+JHGZATVM+xqd9hlFoCPAvk8Ngkhsbe4mVFJ4pretFNOFt7R9Hc/QZ1nSNUyGFCOcx2AKXN&#10;AygWSlnXh3y+V5rPShgzqZBiLqvo3BGVRTUMSK6GT0KZZE/FlDexoJVQSVEZogilWKIjiVZW6sQR&#10;UEpqKRaykkEYTisbweMIKmNEpqgZCGdKsqkzVvU3y0ogY9PFRrf890PjCKMyrrKuEUgF5esshRkw&#10;FdleZ4nHsnaOk91jONqowfj5WeSl26K1JgodzJNNZT6SRRVjhQ2VyVS/HHS15uN1cw6hTUV9eTiq&#10;X/miJMcFTeW0WR1pks0dGRa7Y3VRKWNQnGKIctrZtvp4DPeXY6SvGPkp1kgMM0GYpw6CPbSRFOOE&#10;qDA7BAdYITLCE5FRfgiP8EFEhDfCw70RGkY4w33Z+rH8ERDih8DwQASFB8GLkDp52cOWVtfOwwru&#10;/k4Ii+LnAmxx++QWqBxdj4cXdkJP6TiBpMV8SuCeELSHosPmIpXwCi3oVSrjdWY+FvOknQBTnQrI&#10;YxsqpTPV1JvgBxPEaOuHCHlxFz587KmrCh+9WwgwvI1gozuIeHEfSTaPkO2iiXw3LRT7PWc2s0BV&#10;1AsUB+rSqpqgMd6CVtWBJzmVhzB25Tqjr8CTMMzYVgFkWaAEz2hFqKSAY9VRhDAe400JBDABUy0p&#10;mGxOxmRLEqZaUzDB4zHp9URMM8tPtQpQ+VjAKQEqg3SsVihqOMapqONCbcXGubS/I+WhsqLtlbIq&#10;Le9gEUtkU1HMrEOEVuRUAW1fvj9evwyjXX2Dt+9+xscPH/HTlw/49OmDtEvX4Mg4egdGMfb2M6Zp&#10;V6VMKRbUmpomhNO0uFRRCchpwsj8yBqm9R0hlNUtVL3STkld2/vHJSibukZQRRArWgdR1T5EpexH&#10;SVM/iur78Kq2F3lCJcWCyGVUPTHOWNot3aQsKq2sD0GEI4QWMpSKJa2ZQ6sqW6NVppICSGndHH42&#10;jlDGEFwBpciUogSQ4cyYYVLupAoSuAjxXTMA/taK52YqihWbVo7krBp4BkTiiuJVXL1xnaWIazdo&#10;WQmkqGtKV38rBXHHB2uOt7sW0mItYKxzHDEhGshINGe490QLr7idDYnobcukMqaioTpJ2kaukn+U&#10;0hwnFGVY89gbDRWx6G7JQFN1POqr0zAxWoPe1kSUZdsQaNoefn58vAnv33XhdWMyQpypNK4PEOFv&#10;gORYR6Qzv/g53oePwz0EeRsgMtwd0bGBiIoOQESkH9XRgyB68ziIoAbyOAAhbMMiQxAWHYbQKLZx&#10;YYhKCIOHhyXsLDTwUOEAFPaswM0jG3CPKqkpvx/Gt87B5gkho7LZainDWhxTEa0JolSEz4oW1Ibg&#10;2qpfZXakOtKaeuqoIJDQhb24g0gL/oxGt+CnpwJfPVW4ayvzMUE1u4cI07tIsn2CXBdtFPo8Q1mo&#10;IWqpiDUxMrvalGCFVl6MuvNcCZ8Xegtc0ZPvRstKIJnLB2lbh2gtBRgiP47VUOlYo7UxGKM6jjcT&#10;xqZkViomCON4Cx8TwEkCOtWWgrevszD9OhtvO7PwriOLYKZhuoXvpesRgE5QUSeoqONCbQWkVNXR&#10;6hiM1rAI/ZvKCOnffVMu1JR5lReFEalllfIiwXw6zJ9voIAqWhqHL7SmH95/xhexkPOXTxKQYkMg&#10;YT9FTfG1t5++YJo19e4TxienMT4xjSkCOUm1HBMwTrzFG9YQVVWoZOfABLKK2gniJKGcQPvAGI+Z&#10;JTuHUEoIq9oFlAMop3UtbRxEEVWyoLpbWkFAQJlBGMUmrqnF3dK9igkFLdKE8uAMKhkhEx04YoaP&#10;WA1ADHcIYGezp5iALpQyRkBJpYyaATKC1jSMqhgqip8TNyyHp1VLS32InbdESZDOgBqVWo3o34Cs&#10;hqtXEC4rXMFVRQEkIRQwKgkgrxPEa3xOAHlNUkfx2hxPF171fbXwSG0fooMeIypEE/FRhqgoCcXk&#10;aD3eSnf3i7szUlDD/Fj6MhBlL/1oPX1QyStpU00CrWg882UU6iuiUcs/XiVtWFtDAob6ivBmqAZD&#10;A9XSEEqMrzrcDA7B68UZBDooI8zrMULdHyPQ+QFbDYR6iJUDjJAQ44rYGG/ExgURPH+EE8zIqCBW&#10;MI9FG4KomHDEJEQiPjkWeQVZsDXTxKFN83Fg3VwcWvMtTmyYJ93UfHX3Sjy5sE+6FUsMe1jRZlox&#10;B1o9EUMYYubNNSqmGLa4CnO1y7SpYuIA4WQ50Y56P1NFoMFNBBnepBLeRKC+Kq2pEryeKcPz+W2E&#10;W6gj0lSNr9Gq2mgg3UkTRX56qAwXmdGMIFqgKckaHRn2zGYO6KYydue7EkwnlgttoSutohtVyEc6&#10;4aW8SJs5XhNLlUukNaUiEsDJlkRMNRM8Xvym29NZBK5NHGfhbRdB7MolkDlsWZ05mO7IwXu2bwnn&#10;dBvf257J57MJLy+aVNWpVsJKwMfqZdZXKKkEK0Edr45mUVFpecfFzyIuEKJTqTyQkNIN1aTjy8f3&#10;tKoEkjD+9NNnfPr8iVnyHQGbkiATmwO9+/QZ7z7/JGVMAaEAcpLZUUA5wcejhHRkbJowEsjxKQyN&#10;T6OMyldeP4C+kWm8HhhHR/8o8+SIBGR5yyBqu4ZQ1daPCj4uIZCFBPJlVRfyKl8js0wsgixbcS7p&#10;VRuhYp7LrZfsaEROK2F7LXXkiMWOJTAJmVg4WSimyJliESwBsOiJFQBL6sj3CICFwoYyH0r3QxI6&#10;6Wblf4BSAlPcJ5lSjSixukB6OVKyKuDg5osLV65QJQV8ohRYtK1KwqKymBuviWO2CsqKmBMfaUhl&#10;0oLytW0I8lJj3UdU8FMk8speXhKOwb5SjAxU4nXrKzTXZaOuMg21FcyO5XGSKjYLIMtjUEVrW10c&#10;gpaaRAx1F2GEFrW/txw9PdUYGapDZpwp3E1OIMD6AoLs5BHqoIhg5zuI8tZElK82QtwfIdiFYLre&#10;R4C9KnxtVBDi+RzRUZ5US3/ExIVQOYMRGRPI4zDEJ0UhISUO2XkZCApwxMYlX2H1t/+CbYu+xsHV&#10;83Fi01Kc37Uaigc34Onlg9J9kZbMhlaPr8OCiigmBJjfV2ARRAEj86IFj8W4pFBOu8c34KqpRCBV&#10;4PdcCb7PbkitpI5svXT5mHkxwvw+FVQVYYQy1uohElh5HjooDzVCXawZWlNtmBedJfB6852pigJG&#10;Vz7niK4cR/TmyV4T45CjIueJHtQqKiN/rwKWCSriZIsAiBaViveOjuMtQRQ11ZouQfa2mwD25LHN&#10;xzvRst51s7ry8L4nn+qZjenOTEwT1ilCKykpFXWqTYBNqAntJBV1sln8GynMq4mSsk6wFReH0Upa&#10;3RpmUtYoa4Tx5cunadZn/EQQfyaQn9m+//gBE4TsDcGb/vAZH778LAH5juC+FR07fG1i8p0E5SQz&#10;pIBSwCty5yyYXYOTKK3tRmfPOHoGJ6St3V/3v0FtxzBtai9qCGRt5wCqmgloQx/f2zMD5WvklIsV&#10;BKh8JTLLmlBA6ykG59OrmA9bkVDUheTyfiQRwHi+LiYKBCdXEtpmfk5sZdfLz/bMjFmKHCkbswwj&#10;iOK9UisBSRhngJSgnC0+F0EgI4VKppZJQFrZu+HMpQu4fF2eSimPi9eu4NI1seAVbapQRarjFcnG&#10;XpN16jRXB8Hc6DqOHloJTyeC4HoHAZ73ERGsi0Re4StK+UcYrsZgdwnam/LRUJODxtocVJUmobU+&#10;G+2N2ehuy2W2zKIKFmKgu4xtCa1qAbpel2Ggv5a2NgpBTkoIcVBAmON1hLsqI8b7AZICqYieD+Bn&#10;qwwvy+vwspCVr8U1+Jlfho+lIkK99RAWYI7wEHuqphcSEwMRnxiBjKxkvCrKQ35eIo7tWoX18/+C&#10;oxuX4dzeNbh2eAtUT+7CvYt7oXFpP/SuH4Xp3Quwe6oCZ527cNG9BydtMYtG3F4lpsSJeaiiV1WM&#10;PxLK+8LCMlMSXjetG4RPCW6azJNPrrBVgDdh9H2uTKUkrHrKVFBVhBpTPZ8pIMrkDl76PEdVpCla&#10;UkRPqotkSUVPqqheqmFXLoGk7e/Mpkry9R4q5WChGIekLRRDGJXCrgogk5kNRU6UKeQ0AXzXSoAI&#10;5XSHsKfZhI7KyJoSMPa9wttetv0v8a73Jd73vsJ7PifgfNudy+cK+PpLCVhR03xOQPpWKKsAlXZ3&#10;uoOgE9IJwjrJmmomnMyiE7VxtM5CURPwpimTCjmJX758wU+0rD///IVKKTYFkm3BPjY+wTz5EZ8I&#10;5EcC+YFAvqdiSsr4G5BCJd9hdOIdc+eEBKTY7UvY1/auUdQyM3YPTqOPUPYMjqC9lyrZ0ItSgtjY&#10;NczX+1DZ2IOyum6U1LxGYWUn8is6kEUgxRo7YvHkpFdilo3Ym6Oa4JUhJKUcYvpczEvaUlZUdhP8&#10;4kvhGpKLkKRKiG0ERK5Mo1oKSyusq4AylBkxRFJHqmSaAPF3GIVizh4LSMNTqmhbKxHNfys5sxJG&#10;5jY4fem8lCOFdRVAXrwq4CSUtKvyBPWKojxV84qsU6evPQmaD09i1/YFcCEYfm5q8CeQwX6aSIox&#10;Q3Yar+gdLzE6UI6BrmK0NL5Ec2MBasrT0FSXSyubg57XJVKnT3tLAXo6i9HZ8grtzYVoa3lJa+uP&#10;WMIX5qqCKI+7iPNQRZzvfSSHEfhALYQ63aZS3qM6PkKoG22rqwaCXR8xa/JncFRDmPsTRDJvhvoZ&#10;ITzAGJGhlogKd0FKShgKi5Lg5WKETfP+hP3r5uPszpW4emgDVE5tg9rZXVC/uAc68gek+yNN75wl&#10;hDfhZawJLxNNuInbrsTcUrESgMiSYpFlgijNZRULLd8Tc12vwZEW11VHGQ5PFAjoVbho8qJBQH1o&#10;WQWYQjVDaGcDaWPDjW8h2e4J86MxGhKtCJyL1GkjxhhHyoMwTDsqelWFQgpQX+ew+J7uHObKVz7S&#10;JAAJyHKqEoGULCtt6pSkkMm/W9TXuZJFlYqwTVMFpwnfu4FivO0rJJgCyAIJ0Hd8/FaA2FeA93z9&#10;/WAJgS3E+36+1i8ApYIKOGe+S1JYWuBpkUmpqm87qKK0t+LnmGymivJnedOUjp/ejeKXn3/Gl8+f&#10;8esvP9O2/kSVpEX9IFRyCtNv3+Ej8+PnLz9JrYDy7TvxmgzIqekPUgfPOI8Hh8cxJKAkkCOjkxgY&#10;nkILoWx6PYLewXH0DY+iZ2AEDZ3DKKjpQnXHIBpe07629KKyoZtQvkYxgXxV0Ym8sjbklIjlIZuR&#10;VtiMJOZIGZQ10qLIPjFiMeoCtkUsPo4thmdEAVwCs+ETXUQQ25At9cD2SlPpZqEMYw6dtaqzdlUC&#10;UhzPPBfCimBFpVQgJqUMiRnl0NIzxilJIYUyyuPSVdFekYC8JBRTLAfJEq8JBZ3TwyuiwsVNmDf3&#10;v8HC5BrC/R/D1/0+/DweISbcCKnxNigpCKNlzUMfs2RvZxE6CFpTXQ6aGvLRXJ+HzvZXaKxJkzp1&#10;Whsy0FAZj5JcX2TS9kZ53SOQdxHvfx/xfuqE8AlSw54hJVQPMX7aiGXeigs0QEyAPmICDaU22p9W&#10;1e8Z7awWwj00+NgAcWFWzLfmCAt8gbBgS0SE2iIkxIY/qwnuyx/D7iXf4vimxVA4JIfbBFK6HevS&#10;Xuhc2oPnolPnxjFYPbgMZ9270tKPrgTSUVvcjXGLSnmTFpVq+VAM/F+nZRX7hChIJayr3WO2jxTg&#10;RDidNWlltZXgSSgFmEIlg2hZI16oIc1ZE7nu2qgIN0ZTsg3Bc0e/6KghiCPVERii9Rso8UffK2++&#10;5kFl9EBXNuFkibmsw1RI2aQAYQ9Fx4voyEmlSjHvsUQ2nIVRlhdnoOyh6gn4+gWQRYRRKKOAjjBK&#10;z/OYMH4cElWK90PleEcwxXNvxWf6+RnxXsL5nvWBQL+XIKXFlf4t2b8nrK5Q0XEq9YfxXvzyyy/4&#10;icr4y89sCaSkkl8+Y+rtW8m6vieEnwjkJ2knaKGSHwmqTB0FkAJaoZoCyP7BUcmyilk7Q28mJWVs&#10;7RpBG9Wwd4ivD4n9RkaYHXtRSEsrVLKhvR/Vjd2oqOukSnZSJTtQUN6OfEKZLaAsapKWi0wgkLH5&#10;YoYNsyDVS+ww5hcj9lEphm9cKfwTy+EXWwqX4BxWFu1nDTLEMiCVvRDLSIrlPcTYpJQnJQh/B1Oq&#10;ZBatqgQns2kk1TGaQManFuPBk6dUyAs4R1U8f+UyLshfxsUr8jjHOit/Cef5+BzrzGWxYPJlzOlg&#10;LnGyuoUVS/8V+3YvgqXJVXi53qMiPUV0iD5S4qyRkexKRWRmrEmlTU2nTc2iJX1JRRRjknnoas1F&#10;W0MS6ivjUF0Wjirar6xYUyQGPUV6mA7Swp8RwufIjDRCWqQxkkOfIynEECmRNkiOskdytC2SIq2R&#10;GGGFhHBzxIeZIT70BeJDTBAfREC9nyDQ6R7CffUQG+mA2GgPJCf4Ijk5GMlJwYgPd4U+86C4afnC&#10;juW4eXQzHlIhteX34dlVKuQVZshrh2CqeooKeJkAqkg3JYs1V8Wyj2KFOQexQgDtqyW/R/S6iil1&#10;0m1YAk6po+cKj4VKXqdqXme+vA4PbUXJsoaY3EKC7WPkuOvSruqiKsoELal2VENvwhhCuKIIZDSB&#10;jMAgFbCXaihg7cpxQ0+umEnjJimkAHJQACmNH0bxc3FUSSpjC60jIfi9E0dmUyW7yZIsqVBEllA+&#10;yaYKRZwB8v1AET4MFklAivbDcIUE5fv+UoJYRmUt5fOiiiQopwXgtLZTbKektgCTtMRTQo35706I&#10;3PqmBb/8SmWkKv4sgCSMAkhRYlxyaooqOf2OMMo6fMS2euL59+8FiDIoRa+sOB4mkGKoRGTJYbHf&#10;CIEUwyd9g2No73mDjt4xAkkoqZTtPSMoru5EWUMPmgllHVWyqqEL5fWvUVLdIUH5SkBZ0oJsAple&#10;2IiUArFKXCNzZAOhlG0jEEIVC05i0WIGE6hAWlaxUrxrSA5sfZOlLR2keynFHFnRa8tcKbKmlCnT&#10;aF8Jn1jtXKiiBCWPQ/l94fyuiBkgoxPzoXznLk5cOI9ThO2sgO4yIWSdvMS6KECUx2mWeP2MALKW&#10;eaWmJBC3buzCX/8yBz/88E9Yt+47GDy/jugwIwJJSCItUZDjR9hipMkAjdWpqKMKttSnSWB20MpU&#10;F/mhqiQY+ekuyE2yRWGmG8p4suUnWiIzyhhpEYaE0ZRW1QTpMbbITvVBVmoAMlN8kZ7oSSV2RgrB&#10;TIm2QWqcI5JjHAirHRIjbRHlp4sA+7vwtaOF9TdCUpw70pP9kJMRhKwULwT7mlA97RDmaYVHV0/i&#10;6u7VUDu9FU+v7JHmshopn4QhbauxWMH8pljO4zJs1BXg8FSVtvU2bB+LOzQEgLStoteVZc3XrUUn&#10;0AMxVilPtaSFFb2vPLZRvwL7R1fhrKEgdfJEvriLFIfHyPXQmgHSlAppTSX0whsCKTpGRsRMmoow&#10;DBYFSOrYlTMLpDstqxt68zzRzwuZmP42UhZKkPl+McDPzCZ6QSeEdRU9pKzJjsyZzpkZ1RJgCrvJ&#10;ek+AhMK9E1mSIAnL+mGQVlWyq6IlkAJGAvhRQCgdl8new3o3UELFJMhUzem+YqkmJSBZtMZTVE4B&#10;5mR/JX7+6SOLOZIQip5WAeMsmO/fi7w4jXcE8JOAUUBJID9QJd+9lymlsLCTbz8QvFF0940wP05K&#10;tlWAKY4H3xBUQtkhdt/q4/HQBMEcRXPnAO1pB2paBwjlEGqEdW0klHUdEpRFVe0oKG1FHm1rDqEU&#10;e2ykFIhdl+sRl1dHKMXYoejsEblPZj0FlAEJ5fCNLYFraC6svRIlxYzMbJCm2okpd2LNHWFhZR09&#10;NdJnQwm0gFEAHkYgI/g4IrkcMamlCIpMxcXrijh+4YKkgOfkhUrKEzx5nBBAXrpMGFkE8dQMpHNq&#10;aI9KX3pD5/EZ/PjD/8DX3/6TdJPw2rVzcf/Ocbg7PmJ2M0R6kiOK8gNRURROa5qEuqpENNSkoKMp&#10;jUon9lg8TYUzkOapFmc4IS/RFGlhmrSparSpD5ESoolUKmV6BG1w5AsCZ4+UGEfC50wYXaVVy2OF&#10;IoaaIDHKFnGh5gj10kGQuyaCPXQRHWjG56wQScsaHULbSqvr7/wY9oaKMHx8AT7OuogMtkVkgD0e&#10;XDoEpf1rcZ9QalzdL7v96sYJGCoeI5jHpExprHxKdnPyg6swI6BmPJbVZebHy1RS2f2SFnzdSgJT&#10;9MAKWMU9lOKmZnnYPbkGb2bJCJM7SCWQOZ5aeOWrK1nWxiRLqQNHDPaLEpPDxWC7NCmAML4mhJ1Z&#10;TujIcEB7uj06Mx3Rm+8hDX2IgXhpfiohHhHjhPVxGGtKkHLchBiuEBMACOWkGNIQHTEi6wnVIpyi&#10;k+ed6MARbRchncmPokSmFAr6gXb1N0ipju8HCCRBFZDKShwLK1tKhSxmFRLGQubUAqk3V+TV8a4i&#10;fBI58pcv+Jk2VXTsiAwprKuAVOp1nenIEQBKQH76LLOuhHWatlZAOSEsK/Njz8AbSR1FD60E5RiB&#10;HB1nnhwllKN4LbbHG6BKjoxJkNYSxldVnajvGGLWHJIpZT3zZK1MKYsq22hfW6iUTdI+jRnSWrH1&#10;SMqvRUJeLeJyxV6Sspk1YgxRLIQselwDEsrgFVUIt5BcODFXekW+QjDBk25wFjcvF3RI81wjs6i0&#10;EpRURqGOYrMeQhlOGMOTyxCXVgZ3/0hCdpEZ8pKkjmdnVFDAKeq0eI0gCnUU7zt58QLmFOR6oyDb&#10;HZrqp/G3v83BvPl/pkIuwpq1i6XlC1eu/BaHDm2Avc1jFOaLjVUd8YqfqSoPJ8j+yIg2hJf5GVg8&#10;2QKzx1vhY3EGTs/3I8pdFWmhOrSpJsiJM0NOrBmSg3Wk3JgUaob0WCogrWmQ+1NaUQMCZ8KsqIcQ&#10;N3V4WavCzUIZ/g5q8LNRhbeVCnwd7iOU74uPsENSjCvio52kz3laih2Sr8LN9glCA6wQH+UGb3sj&#10;qB7bBtVDG3GfeVLrInMkbauBWBpS4Sj0rh+H6a3zMLtzHqa3z8OEx6JMb5+DCR+LO0PEmKQFoRMQ&#10;WtHCCjAFjOL+SPG8rGh/H1+Fv+FNJNqqE0hNFAXqSUDWx5vjdZaDNKzRnSPrTe0WvauEsJMAtqfa&#10;ojnBAo209k1xLwilLUF1kHpcBcgDxT7Mk6KTJ0RS1xEx5CBm3jQSzuZ4KmbizHBICiZFh0+7mKXD&#10;as8gmKLjJ1sa8pA6aQSgYvhDZMQ+FhVQ1iNLJZXsLQEUQM4CKjLlAAHkawK+aarsNFVSvF+CkjXR&#10;xe8Ze42//yKbGCCGPkQHz2eq4RcCKsYnBYQCRsmeik4ewviBkL4VVnV6WqopMZWOEPYPjxG+MWmX&#10;rpFxMQRC60oghXUVVrVv8I0ErYBR2Nfu/jeoauxBUfVrNHYOUzWHUNvch8r6HpTXdqK0uh3FhLKw&#10;vBkvS5uRJ1nYRmS+qkdaQR3BrJGByVwp1uQRt0yFp9YSygpCWUqlLIZ39CsExPOYWTOQOVOsv5pY&#10;0E6VbZHmsv4OpNhyQEApYCSUiaWITy+HtbM3jp47hzOSKgoVlCmhUEpRZwWMFy8SzEtSiS3r5mSn&#10;OSMx2hKu9o9oV/8Vy5bPx86dm7Fl6was37gey1ctwd+++TMuX9oPb/fHsDamgjw/DQdLJWmR41jf&#10;h/C0OAdb3T2EchNc9A/A9ukuQmjFrJmO+tJQ5kdd5klNpFD9cpM9WG6IDzCA6cO9eCS/DKbq+2Dx&#10;9Bgsnx6Fifpe6N3dgudq2+BgdA0RfsaI8DdEkKsGvO3uwcv+DoK9dBEXaY8kQh0VaAoH45uwM3/A&#10;3GtJFeX/J8YH107vweZFf8XpLUsI5gY8PL0NT8/tguaFvdAWmVL1DMwIn4HiCQJ6EgY3Ts3spnWG&#10;r52VdtMScL64K1NRMV4pqaWYbvdQWFj5GSW9RKW8ilCzu8j10UFRsD5KQw1RF2eO1hT+DtJs0J5i&#10;TQjt0MLHzYnizg9T1DFP10TooypMD3VRhmhKEGOW1hKYr8VdIPnOBNOVNtaLyuqL4fJAqZd2uDqY&#10;cIbiTW04xurEPNco5swYTDbFy4qwTrclSYC+k4Y0qKCvM3icJXXUiDFL2RCI6F2VAftOZEYBnHhM&#10;izrbMyt7TYBMECVl5LGAVGRLfs9kXyV+/TItATgL4oeP72lRP1IhRQlVlEEpwBMWVaimeCwVH8s6&#10;dsSEAkI5NEabOiGNTYoJBhKQtK1CFfsGR9DTP8wilMybwuZ29L6RsqQY+mgkkE2vB1HX2ovqJllH&#10;TxmhLKlqZa5sldQyr6SRatlAMBuQQTCFYiYSyvjcGmmRrNk7NkQmDCCAQSypE4fKJ3plAxMrJBDF&#10;ko9iMnk4lTOEVjckWdYKlQwnmOH8XFxaKbQNX+DI2dM4TSBPz1hSYVXPiCKgwq6evCCU8SJOiGLW&#10;nBNFtfJx00JEsBl27VqHNevWYvv2zdhBKDdtIZQbVmPp8sVQUjoNe4vbMNc7j+ePDiPAXQMlWa6I&#10;8XlIFbsKR4NDsNbegQCbS7B/dgxNVXForIpEjIcSHJ8dQFaMOSrz/ZEVZ4kI9/uw0z6K26d+xK3j&#10;zKu3t8Be7xzs9C/D+vll2OrzJNc7C3PNk3CzvoeEaDf+fI4I8TKiUj6kTb0EL8e7CBG9rxGWtK8v&#10;4GKnhUBvU4QH2SOSUB7YuQZ//Lc5+O6b/45l8/4NG5b8BWe2Lcbdo1tw/9hWqFM5NaWe2P3QlBe7&#10;ZZ3Ec+XT0FM6SYsrNoYloDfPwpRACiUUS33IFJI2dkYhhcU1v3cRFrSwrtqKSHXVlNnWADGP9QUa&#10;qZItSRaSAjYRwtpIWvqw56iiUyj3f4oSv6eoDHlGMA1QF22MZtrc1mQBsS3BJMjpllRVh5lxzNlJ&#10;6F4Ek5a2UvTGEk62Y1WhrDCMS3BGY7IxBhNNMZhqiaNqJsxUPNUzhaCKLJqEtx2phDVTAlWa3cMS&#10;9leCcwZWaYKBOO6feU4CU3T65EpjmJOv8/Bpohu/0K5+/PAev0gq+UmCU9hXqQjnh48fJADF2KQM&#10;xn8Ak2r5lkCKMUlhVYVKivwoU0pZj6uAckDq5Blh1hxGV88QunqH8Zq5s03M3GnsRjnVskGyr4RS&#10;9L42E8r61yir6UBpVdvvFra0SQJTZMss2th0ZkuZla2nYoodkcXdG7UEkVmQGVMsehyTVYXgpDKp&#10;JzY4qVK6xSpcsqmVCEpi/uRzwUnlCBE7ZomOHbbRSS+hpv6YwJ2TrOrpywRvxr4KVRQACkCPsz1G&#10;KI+yjgkgI4IsEB1mAXGj8tZtcti8bTu2bt2Crds3Ekg5bGStlVuHW3cuw8H2EV7oyzOvPUJ1cTDy&#10;kqwR5vkAQU434Wp6BnbP9iPYSQXuLy4ilSdZTqwh/C3PwNfyCuqKhVI+h5vpZbiZXIHBnW3QviEH&#10;lSPf4NHVVXA1o0V1YWZ01aVlVYPx4yN4qrwFJoTf1+kp1dCXP6cz4TOHj/1DuFjegL+bJsx1z8PT&#10;6TEiQ2wJ5Av4e1sgwMcaxw9tZhb+J3wz7w/4du4f8M13/4wVC/8Vu1d9A5XDm6BNEJ9fPUy1PEIg&#10;j+CZggDyLJ7dIJBUSRPaWaGA5hJ4slwp5Uc+lp4noC9obV/clVlcMVk9wPgWkvizZdOGl4Too5J5&#10;uTbSEDXhtLHBugRQE4Wej5Dvcg95rAIelwRoozJUn+8zRgPta0M84U00J5xWVFRLtGdaUTHtJTB7&#10;80TOFHeI0NIWumOIcA4VE9BSX0h3clBBBaRjNeEYrSWkdeGENAIT9ZGY4PFEYzQhFSo6A2tLAgEl&#10;nJ1UU6qosLkSpN3MpN087iGkM4oqOo7EsQRjVzamWJNU34nuUvz8WaaSAkYBpVBGAeMnZkZxLHXq&#10;SB06/6COs0WVFCVm8ojZO28ElFRK0bEzSusqJp0Pi/mxVM4hKuXAEDMloXzdPYgOVifhbGOGrG5m&#10;hmzsRX3bIBo6B5ktB6TOHqkHllCWVLUTSqGWLQSzWQIzl1DmEMosWtl0sVvXS6GYdVRMsbRkA9VQ&#10;HNdKuTM6g9DRyvpTKUMTyxDCrCkUMyhJwMrXqIphfByeUIIosTtzeBKuKClJOVGo44mL5yX4Tlwk&#10;hLSmMggv4NDZszh89hyOnDvLOoc5Iovpailjz94t2LBlC4HcgS3btrHdDDla1g2bNmDL9q24pXYd&#10;jvY6MDdWgpWxvLTjcVa8BYFUR7DbPXhaXYW9wXGEeT1iTtQglJeQSSiDHW4gNVSXWVIfNs9Owd9e&#10;Hc9v7sSjKyuZOQ/i3tn5uH9uAewMr0kdNu7Wd2Gtdwn69/bi3vkFuHdhAZ6qbCGUT5CW5I/4WB+E&#10;+5tTOe8iyOsZzDRPQ//hQYT6GyMs0IZqL2b1uOPOLXn8+et/wlc//AFfs/78zT/hr4TyGyrm6uV/&#10;w7k9K6FCK6t8YIO0jKT6hQPQUjgOXcWTVMnTMLp5kSDKUyVpa1WFfb0Ao9sXYcxWBuJFSUENVE/D&#10;kPbX6OYZWD+4iBDTW0jhz5rrpYMCPzEMool8jyfIc3uEDLs7SLJQRazJDcSbqyDJ+jbS7NWk1wr5&#10;vmLm69JAHVSEPkNdjAkaE16gOcUMTckv0JJMS5vErJlkhs4MK/Tk2KFPqGeuI/ryXTFI9RwqYhFQ&#10;Mef0TbkfRkp9MFoRiLHqECqoAFWoaATGa2fahmhJSSebYyU4J8X0vDa2Ata2RMKZhukOAWyKBO10&#10;Z7rM/hLYKXHclYGx9nS8G2nBv//6i6SMUo8rSxrqIIQyMGVQfvhAZXz//r/a1pkSdlZ08kyJ2Ttj&#10;QinHMSKgpJUVW6+PEMhhqqRUQ2/QPzAiqWRn9xA6uwbR/nqAMFIZW/pR1zaAhnYZlGJGj6SgtVRK&#10;YWGr21D8m42dAVNSTOZLSTHrJTDj8+qlNV+TxT6UfD5BrLGaXAq/yHz4RxQgMKaEWVPsI1lBUFnx&#10;ZQgjsOFxxYhNKoGDmz/t6hkJMgHdwTNnZfDx8ZFz53HoH54/yFa8T0A6JzczGIcP7Ybcpi3YsXsf&#10;du7eiz379mDX3r3YsXcftu/Zh03bt0FRWR52ts9gZXITRlon4ESFSo5+gXBvDUL5EN4212Hy9AgS&#10;IkzxMtkO7qbnEeevi3DaU0/zSzB5sA1mGseQEGzFzHgIige/xosnh/D81hZoKq6lTVWAj506XMxU&#10;mRMfMhdew+OrK6GtugnP7u7A83t74Gx5F/G0r6kJ/gikffVwfAJvvtfwyTGqtgaiQh0Q4GuLsGB3&#10;/p+24l/+NAdf/fgnaQHmP3//b/hqwd/w/aKv8M2Cv2DevD9KVnYpa82Sv2Lfmu9wdutiKB/diAfn&#10;duOx2JbgylFosLQVTkilQxXVFdaWllZf+RzV9DR0+PiZ0hnoKZ/B8xsnYP3wIoJMbiHW9iHibO8T&#10;UFUEGqog0EAJXtpX4fz4MhzVL8L+wXk48L1OPPZ8ehl+zxQQxPeEGykh2lQZqQQ1110dhb5PURqi&#10;g8rwZ6gO05GqLkoPLfFGaEswRnuiMTpTzdFFe9uVZY2ePAf0FbgRUHcMMIMOifssS70Jp5ia54OR&#10;Mn8qqT9GKwMxyjw6Vh1EQAksIR2VVJS2l0o62cRqIawtsVIJZZ1qT8QkQRWqKtrJ9jSMt6bgTUsm&#10;vrwbxU8//SzZ09lZO7PKOAukbBySQLL+C4hCIaV6T/sqU0oBo+jQERMFxqiao1RKAeWQsLTDoxgk&#10;lAOEUqhlV/cAXnf1o61TQNmHWoJZ29qP+hmlrOVzIldWCrWUwJTBWVTRgleEsqCMNpaVUyyzsZmF&#10;TUilYiYXNCJNQFrYIAEZllwMr9Ac+ITmIyBWbIVejoD4cgTGsQhkSHwxQmOLEJNUDB1jcxwibMeo&#10;iIfOnJHq6Pnzki09IhRy1qpenDlmCQWdU5AXg9NnjmPbjt04ePgoTpw4jWPHT+AQj/ccOIRte/ZD&#10;bssmnDp7FNbWuhKQVsZXYfj0OLTuH0GItw4SmIOcTS5B79FRpEWbozTTEf5215ESbgJ/hzuwe34K&#10;Lx5th4XmMSSF21Il70Pl6Fyoy6+GyZPD0LuzEy4vVKT8aK3HrPbsIp7f3QOTx0dhxWPLZxdgQpgN&#10;Hx+H3YvbiAyyI5TetKpPCKY27ettuNs8RESIDQL97WBkpInTZw/gL1TEbxf+Fd8v/RbfLP4aXy/5&#10;Ft8t/Q4/sJ27+CvMJZxzl36NH5d8g4Xz/4wNtLT7l/8Bh1f9Ecc3EtBtC3Bp11Jc2bsSV/asgsK+&#10;dbh+YCOuHdwM+YNbcXH/VqmVP7wNCke3Qf7QJlylHb51ZgdVfw8entuHh8ynapePQu3iMaiePwrF&#10;c8ehfP4ElNleO3Ucl08cY3sUN8+dwONrhFqVFpjqa3PvAlw1LsFb6wpCDBQRaaaEeKprhgMV1fUB&#10;Sn2foCpQEzUhWqgjpE0x+mhOIKRU1I50K3Rl2qCb1Ztrj4ECJwzmO2LwJeuVmMguhldECbvrTTX1&#10;xVilP1U0gBWICdrdyXqqaG0wK1Rmd+toexuiZEVVnaCqTjTFYZz1hrl1rOP/39V7hlWVrdu6tatU&#10;BFRQclIExIBZEXMiZ1EEARERFROIgaAIgkgUkRxEwJxztsw555yzlqmstdbeZ597737ue78+0LXW&#10;PT++p480pzLneEdrrfc+xvxdmySgAShQ/vVz5s4PGL9+lZyphj1EHT99+qMxO35UJRBK/aFg1JbV&#10;ZAE1ve6jWNbGqXQKyDfvGqF8KfZVqaQC86nYV6WUCsr7D55qYN4Wpbx6W6nkIw3Gn0qpcuUFzdbe&#10;EzDvcubSHU6cv9nY6SNQNvbGNubL/ceuCZhXNRjVbJ9GhTwnNvUIy1fupXT1EVHHkxqQlWqmj2TL&#10;6g3HqVn/O6vWHaZ+/V7CYqYKYIF4jArSFFGVAtDVv7FjR/W4qlazsD/g1BRy57YqQkICGenqgY8c&#10;7OkpLxzpybChrvQfNIheLr3o2N2e3i5OLM6YTXbGZHLkxFgQ50FMWH+WZcWwUTLQojg3UhMCqS+J&#10;pUTUsnZFLPu35FCVG0VJRjgFKT4smesh9lYNe2SQJVZzko8NafFepE53JT3Oh8Wz/QRCDzIT/ClI&#10;jWDF0ukULY0lJzWSpWKVly2OIX/xFFHGOdSWLRRVnEFxbiz1ZYmiqgrOJMmQ6aSnzyUoxBejtgZY&#10;dTDDTOAzsm6plYltG8zaG2EurXlbQ8zkmLa2rbFr25I+tnoMd9BlmEMzBjvoMMheyk6HgbZN6Wf5&#10;K30tfqOPlQ7dLXWwNW6KWatfMTP4TWvtTZviIPscbERxrQ2w022Co54uzt17SgRwoXfnHli264x5&#10;5/50cnKhn/MQHDv1w8DUCQOLHpjY9KJtu670dR5IoLcX00IDSJoQoD2xoDhhHGVzQ6iYM5aV80Jo&#10;SAphs3w+e7Ki2Z8TzaGCKRwrn8mplbNFQcXurp7PFcnv1zYkc0vs7t0d6dzdnsqDXWk82JPBo71L&#10;ebxPQD0goEoefXZU5VEpgVTVy1OlYnXF7p4qk+UygVQUVUB9dVbU9PxKUdYaXkq9Or9KSpRV2qdn&#10;BNxH17RpdF/Emv757YummP9USg3Ixvr8RdlXgVCNRaqhD21WzweB8aMG5E9I1UT1N28ViG+lfadN&#10;NHj95p22/vKlWNd/g/LR4+cC5jMeCJh37j7ixu2HXBEoL4taKiAblVIpp6jltfsamKcFykbFFBsr&#10;Fvbo6WscOXGlcZhEas8xUUsBUkG5WSnk5uOUr/mdSlFDZVdVW7leTcM7LtnyGFVrD9Gw/ghFFfV4&#10;Bo3WYFTlHjhKa71km/fo0fiMaSyv0Y1QauD+gPOXndvriYmJEpUMwNvXn6Ejh9J/cD96O3ejY492&#10;tOtsjJl9C2w6mZKYHMvy3JnkLY5kvqjVjOjhFOZOZ1VpPLOj+4tyyomTHUbchN6srpzP4e3LKMkM&#10;ozIvRtoI8haMIjdFrvgrEqjKn87siB4CoxsV+fGicAJyziyqls9jZXESNaXqF5UXUVE0n4LMKZTk&#10;zRbgFlJVnEp9VQaLRDkXzfGX4+dQVZQg+6dTWjCbyuIFzE+eSt/BPejQoz2O3dphbK5HK9PmtLHQ&#10;w1SU0FRU01haE8sWmEhr106fIZ1a4SbKOLKDHiM7y7qAOMi2WWO1a8Kgts1wsWyCi3VT+ts0xdlG&#10;h942uvQRAHtYNqdPW126y/t0EcidrI1waNaEbm2McOzcFcce/ejv0AcLSyfadB9Ju44D6D/Agw5d&#10;BtLCrC865i7oWPSnqXFvLLoOx8VjjFwMvXEd5Ia/qycTg0cTHzmavPgIqhZGs1ZcwoZFkZJHo9ie&#10;GcVOydN7sidzID9W4JzGkaIZHJVMeqomgbOSRy9Lfr+0eh5X1iZyQ2zuzS0Lubs1VSBNF0CzuSeA&#10;3tun1DSbxwfyxOoW8PTwMp7/rrKptMeKeHFc1FTViRKxvWJ9RVmVuj47VcnTk+VSpTw6Vcenl3f5&#10;9v0fYkfV/ZKNQx8alEo9RSH/CaYGperQaRyTfCew/az3oo5q2p0C8q3AqiarKxAVnK9/AKrUUk0k&#10;eP7irUD5midP/6WWCsq79xqhvHrzPlduqM6eR5pKakop6+evPuCs2NizqjdWFPPEeTVEclOzsb+f&#10;usohsbAqW6qxS5UrNx84z5odqgNHDYc09riqyenla49RsfaotEckW+5ntQCZlLZEs6C+Y0O08gke&#10;K+1YAkJDpcbiFzxGA1OBOtLPX1NINTSiZu78cvLYbmImTcTHL5ABQ/tg18UM284mUkZYdzTE0lEs&#10;n4Mett0smDdf8mBBAjnpE0ic6cWsGFdKCxOoKJzBrOihlOZNIyclgDmTBrC+ZgEn9pZrNx+vWBLJ&#10;ysJ4ylXv6KJxZCePJj9V2sRAFs30oFyAbFi5VCxnLnXVS6itWsKqalmvyZT3nsOKbMmplZmsX72M&#10;TWsLZH0q8VHOLIz3pbwgnuK8mawQGGtENUsLkxjm2pe2HczpL9bSvrMVRhYtaWnUDH2jJhgaN8NI&#10;AG0jZSyAmkjGNDPXoV9HAzydWuHaQRfXLvqM6NKCYR31GCp/+1BRy8F2zRjYrhkDVE+tdXMGSA1q&#10;q8/gdnoCbQtc2rWgV7tWOBq3xNFAD8fmOvRsZ4eFXUfsuwuQds5YWXbBoMsIucgNYfjIADp1G4Jh&#10;26E0tx6Mrs1wmpm60LaXJ/19IxjgESnHhOHs7EMPZ1F7a2c6dHJh+OARJEwMJ3d2FBUp4k6WTGVn&#10;7jT2L5vJfrHwB+Q7OLhMdSLN5GDRTA4XzxL1jOdExWxOVs/hzKp5nJc8eqF+nthcpaILubZxIdc1&#10;UFMlj2ZyZ0emZncf78vlibK8+6UVNX0isD4+JK2o6uPDhTw6UMAj1esrmVX1/D4SiO8fW8XH1081&#10;CNVsHAWlKgWfZl01MBWQjfa2cZ9SSwFQQPypiC9fvWms14316vVrXsm62vf6B5AqX6qs+fKlAvON&#10;QNnY2fPwserwESjvPubW7QdcvX6XS9fvaWOUF0UhL10X5bwuUKoxy+sPfky7u8NJgfLEObGwopSH&#10;T14W63qJ3ZIltx+8wMY9Z7Q5qjVq0sC6o5Ss/l2bxaPmvFY0HBYYD1C9ej8rG3YSFTsdv5AQAsPC&#10;8Q8dpwHpNVogHBP8T+VUaqgy5TAflS39tdJ6WU8e38XMGdNEGQfTtnNrrBxbYetkQlunNth0boNV&#10;ZwPMOurTtZ8j8+fFyImfQFZaNImzg0iY5sPsab7ETfESSCdJPkxjaXIQidNGsLo8meN71AOtMijJ&#10;jqE8bwZ1JclU5M2iSDJf8ZJJVIsaFi+dTIFc7QszxXquzKOhvoiGVfmsqswQwGeRlzZRbOt0Vgps&#10;ypJmJgUzY3xfEqcOY2nqeFHFOIpEPcuLUlhfn8O82RNo39FKgLTAUrKhmeREYytRRIHPykYfI7Nm&#10;tBQoDUybYWiqI9UcQ5Pm2Nu2ZEQPI1ydJD8KkG49DBjR3YCR3doInAYMdtRjQDsd+ls008rFWkfg&#10;1MVFoOxqroujkQ4djFvQ0dgQxxa6dDJoSUf7LrSy6ox9t/4M6DgQW9s+6DoMxbrzcNzcRgmQw2nd&#10;3pVmAmNzW09+sxiGqZMng4Mm4R2RQKfevgwYFCAXylAMO4yiuV0gTc0GMswzgrComXiPmsKk8dNI&#10;map+yTmauowZbMmLY/eyOA6Xz+X3sgQOFcVzsHAmJ6vmc2ZlEscq53C0IoGTNXM5Ldn/7Mp5nBNI&#10;lZJeaBAlXZMsSrqAq+sXipqmieWVTLptMXel7u1YzP1dWTzYvVQD9r5qZf2hqOzDvTmitLnc3ZnB&#10;3cOVfHzzQsuNHz+IHVUq9+YN79+p+yQlP376LLa1EcafsH4SKFVnj7KtSiXfvHnLi5eq4+apqN5D&#10;Hmn1WIB7ztOnz8WuvpL9b37Ua168eM0zUUo1uUBNHGgcr5RcKXVLKeUNgfLaXcmR9wXIB1L3uSjt&#10;RVHJ85fvcPbSbU5fuKkBeeyMypMX2ff7BXYdVE+PU7dTHZMMqRRRQBQAi+oOsaL+oCwfpKJuP5W1&#10;e1m1Zh+5y6sEvLH/hFDBp7KhsqUKRqWKrmJP1ZDHCL/GnlbV+TPUS5U3v2xYX0vkhAiGu47Aqa89&#10;dt3MsXEyxbqribTGmjJ26tORbv16Ejs9UoCcR0ZqDAvmh5M0ewxxU32ZPT2QjfVL2LF2ieS88aSK&#10;ctWXpXBoewVbV+expiqNqmUJkh/nUyMQlgiERRkTaRDI6isWUaVUUCxrWeF8qkrTKF+exIrcBFaI&#10;hV2eGUO6ZMpkyZkJMYNJiB6svX/+4mhNETevzWGlvEe9KGu15Md5c6Kx7WAp+VF14Jhi5WAumdFM&#10;VFIf2/Yt6CTKb2mlSyujphia6WrDIoZmephb6DKwZxs8+0r1aM2ITqKSUp7dDHB3aslwuSi5WDWh&#10;n8lvuAiQ/UQpncWmOpnq4mDYHIc2oopGLels0hpHfcmZVlZYW3dGz9QRhz6DGNx9sOTUXpj2csdG&#10;bKunzzi69fWgtZ07TW080LH14VcrNyx7yRcWMhPHwaPp6TkJN89whrlFYdkzEsMu49GzHom7/yQm&#10;J6QzcuxCJk7Owm/0bFyj05kUn8KcmClULJpL2cLprMuOZ59Y/pPVyVzesJhLa1NFIZMka0qtSuZU&#10;fRJn69U4aRJnaudpdXbVfKlEKbWstiXK/mRtZtElAfXS2oVcWpcqqpqm1dX1atLDIq6r8VOpG5vV&#10;9kVc2VvDh1dPtJuU3717Ixb0nSjgO969lTwocGqACqjKsiogVe/szx5YrRdWs7IKTsmMr14JgAKi&#10;Budj7tx7wK0796R9yIOHTwTa5wLjC54phVRQSqum2j1UU+0kW6oOHy1XKvsqann56m0uSV28elcD&#10;8uLVexqUZy7c4OTZqxw7dYXDxwTIQ2fZse8UG3cco2GjqKBkxKK6gxSu3K/NdV2+aj/FUqU1uymr&#10;2UXt6l3EzJjNIHcPbaBfdeQoyNTQxkixpRqQo8SmyvIIUUdt+MNboJQaLsuqfqmuKiZaLGtAkHjb&#10;gNEMd/ek3/BhOA8bjPPgAfQbOIQBA0dIrhyhPXU5P2c+i1NnsUjs0oL545kTF0JB9ix2b8zXfhqg&#10;tjhOVGwc68WC7tpYxoa6AtaJ4q1blcvqqizJmwspE4tVkDae5RkCVdFc2b5YLOliqsskN5akalBW&#10;lS5gWWY0KdNGMn/KEJKmuZKWEECOqGKRWNhKyZO7tldz9GADW9YVaHeNqOe7Zi+Zh31HSwytW0v2&#10;tcDa0RpzOwstM5oKdB06tKaToyFGJk3FtupjLDlSK7GwPTu2ZKQo4xB7XYa1b4qHWFUvx2Z4dGyC&#10;W2cdXBWU1s1wFnV0kbzYWVTWzlAHh9YCo7GsmxjQ1aQNnVtKnmxvL+rbEX0TRzo6D8FjqCddHF2w&#10;6OONVXc3fAIi6dPfB2MHd36z8aKZnS+/WrjSziUUJ9dwnAJm4TE1A1e3cFw9YjDtGk7boYm0sA8n&#10;dGIKK8rqxCod4NzZO8QtbCBq9VVmlGxjZe1OHt24T8zcIpwjMwibl0HqwhTqls5jb2kiv1encHrV&#10;As6tTuWcwHRxYwaXNy/hyuZ0gXaRNjnhgsB3ri5RA/S0AHl6ZbIoaqIG8nFVNfIetQtEcaWtSZYS&#10;gFcKuAK7gvd8fYrkV1HkzYW8e/lIuyfyrYD1h/ZgLDXWKFlQIHvx/IUG2muxowo8pY4Kxn+OV2q9&#10;sQpONXHgo/a6N2JflTo+fvyMe/cfCWj3uX3nLrelvasBqqB9JjC+4NHP+tHhc+/+Y27fvs9NUctr&#10;UpevKShvc/6KKOTFGwLkNU6euczvJy5w8MhZdu07yeadx1i96TA1a/dTUr9XYNyrTTpXNzQvq95D&#10;YfUuiit3iELuoqCkVoNO6zEVFVSADfH0YrC3t7asASrLaptSxeEKRFU+sk8s63CB9Je1q8uJi4+V&#10;3OWFm08A7j6jGOERwLARQu5IH9xk2dc3GG+fYKInR5GdLQqZMY+01BmkJqrHR0ZRI/Z0XW0a62sX&#10;sa4mibL8aayqSBdQVrChYZlkvyLWrS5mXUORrBeyujqDSsmeOQtCyZzrR9GSyVQWJWodMuVFyRTn&#10;J5C9cDwLZvqwYJYXGfODyU2PZnnOdEpFadUUubqVWezZVcseUeFNa5exeX0xJUXphIX50UpUy6Sd&#10;saaMZqKSFvbmWLQ1xMK6BaZWerSza4WdXUuMxbIqhWz9I1M6iuoN7dCc4fZNcXdohmeHpnh2lOVO&#10;qnTw7t4Cj66tGN5BcqO9AGylI1A2p6uob1fLVnQ2MxQgpdq0omNbB3SNOtPC3ImOfYcy3MWNgb1c&#10;Me3tj3lPH3wCI+ktQJo4evFrOz+a2I+habtAWnQKoEtgAgNnFuARm4aH10R8g+Jo0TGcTmNX0N4n&#10;h5zybTx++Iz1O05z4sRNps6pYtraC0wv3MzhI9f4+ukLEct/x7ryAT22PqVbyiaWl23l/KFDHNy4&#10;iv3yneyTi+AByfmnVy/i/IYMLm3J0m4Zu7ZVPR0vQ9pFXNssqie29eom2S+gXhR1PC8gn65LFeAW&#10;cLxCLHDZfI5XSlXMl6w6j2Olc/i9dLZsT+DwCsmwdUt5/fQ+377/xdu3SiXfS/2rZ1VTwJevROGe&#10;8fTZUw1QpYiNgH7QgPykxiy1YZJ/9cq+eyc2WNRWHfv06TNRwUcC5j2u37jN1Wu3uHnrnqw/4L5A&#10;qPW+Cqj3Hzzh3r1Hki1FYQXM6zfvckWOvXDlJucExtNnLnH85HkOHz3H3oOn2Lb7GOu3HWHVuv3a&#10;j8QWC3TLqnaQWy5VsYv8ip0UVuxgRcU2AXIrk2claMrnJrZUAaigGyIKOeQHhEo5+490ZYCrG4NF&#10;+BonCyh1bJwsoOD8pax8BaESPIcM82C4m0AoNdJjFIFBEwgJjyU0fArBY0VBA8MZNTqMabNmsDgr&#10;mcXpcaQlT2XhvGiK8uO1R2zUlCVLqxRvHjUlCaypzWLD2mI2rCtm/doS1jasECgLBMpcygtmk50S&#10;QUG6yo+TGoc0JIfmLJpIdmo0uWmynjmNZVmSOXPiKBOrW12aQm1lGnW1OWzZVMqhffViWfNZsngW&#10;kyYHM3REb0xsDDCyMsRSQLR2EGUU62olQJoIMGoKnalNC1nWpWNnY+wdDDE01pFMqUMrqbZWzRnW&#10;SU+Aa8ZIh6a4ijqOFBBHdm6Gq2zzctIloHcLAvu0wKenwNmtBSO7GjCoYxuczA2lWtPVuBW9LU1x&#10;su+GXpuutLDsgV2fEQwf7I+Hizfmvf0w6RmAX1AMzv39MO7gza+2o2niECZQhmE+YAq9orLoPnUx&#10;QQk5BI6Zie/YJFr0S8Y2sg7nafWUrD3CxVPnqG/Yz+mjt5i+oJbEbdeIEyCvX3koSvGKIctOYr/1&#10;Pb2PfmLCrgfcfaJO6M/ak92eP3nMg2sXOX7sAKtqKmkoz2Z3zWIO1aRyfm2GWNB0rm5J5/qOJdyS&#10;jHhndy539uRopebYXt+6mCsapBlcWJsmoC4SVVV2OEXscSInBNCj5XMEztkckovzUfnO3j66wec/&#10;/6F1yiig1GMjv3z5Q1NBpYYKtreSMV+8fCEW9AkPHiiY7osSPtJgffPmtbxOIJVM+sfHd5JLpTQ4&#10;la0VxZX3ffHilbz2mQbcteu3uHjpGhcuXtXq8pUbAusdAfW+wHiPmwLjDVFJBe/Fy9c5d/4yJ+Uz&#10;PXr8jKjjSXbvO8bWHYdZu2k/tWv2ULFqJ0XV2ygo3UROyWZyS7aQJxe5/IqtlFZvJT1zWaMFFcCG&#10;eHprwKka5OYhrQdDpB3o6k7/ESMZKFCq7QpIBa7q0HHVOnVEIXPzCgkLnygAhjEuIpbISbOJnjKf&#10;qJh5hI2fyZjQqQQFTxYYo/HyHS/qGUz8/Lnar1Slp8xkYeIUUpMEnqVxlKohCLlC1lXOZW21tOqe&#10;xeIUKsWKrq7Po15UrXTZfFG6BAqzZmpVkq96R9WT71I05asqWUR5sVRJurxuMVXlmdRUitWtyaG+&#10;Ll/ep0CbPndo/3oO7llF5qLJOHax0SA0tTbQZuJY2hpjY29GW8mPlu1NZLuhNrxhLEpmIrbV2FJH&#10;FFOXTt3UMYaikuoHYnUws9BhsADpKvZ0RJfmjOjcnJHSKijdOol1le3e3ZoLlPoEOrcisH9r/FxM&#10;6GdrgJNZa7pbGtNFgBzgYE+Prv3RN+6Orkl32jl74uoVToDraNr2G415/1B8Rk1l0JAg2jgG8KvA&#10;2KxTlAAZiWX/WLxmF9J3yiJC5y/DP0i+gwlLMPUrxjHxd4JWyFV75wkun7zE3u0nuHD8BrELa0na&#10;c53E8r28efqevSfu06XsJp32fMT31Ds2PxQQX6jbnBof4a9O5E+fPnD1/Rfi1p9mnUBcv2YNm2qq&#10;WbJkKeX56WxevoDfayV3bszk2rYsUUwBcUc2t3bncHuntDulleVbO9S6wKpuKZPjbmxZIjlyiVjf&#10;xY22WOzuqZJ4TtQt4fWj23z5+p0XrwQuge/LZwWjsqlKCdUYZKMtVeqobOwzUcwHD8Ri3rzBtWvX&#10;uH79Grdu3eDB/TuSF5/IMW80GBsVt7GHVm17pXpmX77W4LwjcCrVvHT5GucvXJYSQKUuiiJevnid&#10;ixeviTpe5tTp8xwXGA8fPsHefb+zfedBNm3Zx+q1u6iq20GJQFdQupGc5euk1pNXtJ7cog0Uyrbc&#10;ZVWMGhehTYFT81IHe3j9gNJLg3CQm6ihrA/70XEzVPZr62oOq7//j4nlAZp1lQxZLQoZyfjoWcTG&#10;pTJlRgoTJ88jcuIcwiJmxpHPpgAAKPFJREFUMTp0llylp0vmicHDdyKunpGMGjOB+cliXdMlTy6a&#10;zcKkaSTNm0RG6hSKCwSyZbPEdsaxfOlU0hLDmD09iEULJmtzTVdWZFBalErZijTKpSqKF1Jfk8Vq&#10;yZoNdYXU1xexqm45tauWSR5axqpVyxt7XhvU4yDLWb+xmv37NgqQ66irWYqbWx+xm2JF1ZQ4gc7A&#10;TB8Dkxa0MtIX1RNFFBjV70vaCngWNgKkpb4cJ8dYNMPSoRVde1vJ/pZybDMBVk0+18NdQHR10sOt&#10;m760uhqgCkQfKa3trsdIp1YMdVI/gWcg2VHex8KInjYmdDFtg3MnJ7p3G4y+UQ90jXvSrp83g4YH&#10;ETh0FDZ9x2DsEo5PSBxD3cfT1HYU/9EpmiadJqHTYTLGvScSnFiEZ+Iypiytky96rmTGJbT2yKf1&#10;hM0MyNzDtgNnOXvkjPz96vlF94hMLGPR4Vskl+7g09tPLN94gbZltxl49CMrHv5F8eH73HssJ/pH&#10;9aS3nzcHf2TLndfM2nuLE2++sXH/Ke2nvvuUnaVDyjZcZtcQurCC2QuXkJ+RwvrixeypTOdoXSZn&#10;1mZxYWMWlzcJpJsFVrG717Yt5YZAe2OLACxQXtucyWVRz8tiiVV7Xt2Sti6TNw+v81mgVNPf3r59&#10;I/VaVPAxjx490pRRqaGyrS9ePBOoXmqAvX4tefPFS+2YGzeUmp0Tq36Co0ePau3Zs2cE2KuijHcl&#10;Lz7m+Qtle1/yUqB+KfC/1CzxC60D6Pad+3LsTS4LoBfOX5EMfkmD8dixUxw6eJS9ew6ybete1m/Y&#10;ScOa7dSs2kxJ1SaWlW0QENewJL+eLKns/Dryl60iJ7ec0KhJWm+pAktBpSzqTzuqLQuIKh+qUtCq&#10;7er4wSpfegmcsqysrnr9L1OnzsDVbRQTpyQxZVoKk2KTiZqcSGT0XMZHzSU4bA4Bo2fhN2oa3gGT&#10;BcpoudpHynIkEROmMm36dJIS4yVTxrMgOZYFSVPIykggI20WaSliaZMmkzR3IrNig0mcGylqt4T6&#10;VQVUqx/VqczR1ldVZbF2jYAnObN+tXpKeSnr1omV0pbLWCPL6zbUsHlrA/sObOHwoa1if5cxLswN&#10;E8mFBioLivK1tlATAHTRadGUZvrNpJrSvGUzDARM63aS8cRaOti1wKZ9C8za6QnEelg5GGDd0Yg2&#10;AmkLeZ+eDnp4CpDuXQRMBWRXfTy66+PdQw8fKdX69tIXVdTHQaDvaNpSsmMbulkY06etKT2srOjR&#10;uSdO3YaJOvZDz7w/doODGOo3nvAxU7AfHInRwIl4jJvNMM8ofrEK5LcuMfzaKYamHSbRulsoURmV&#10;hKaWEZ9RT2hEImGT8zEbVYrh2AbaTV5N5ZrDXDl1iaK8dRzZf54oATJ7z02yq/fw7dOfJK06g0HG&#10;BSYcfk3h7a+EFR2Sk1mAVL/H+OGL2L7G8cHVN1+y4/EfHLn5hD3Hr1J+6iF+x9/Tdc1zuq99hW3F&#10;I0wT9hCSsZbajbvkgrqSypIiKvKXsDJ7IQ35qeyozGT/ygyOCKgn6zK0X/o6VZ+m2VfV0XO2Npnz&#10;K5M4KzHmdOlMjtek8+rORb58+5OHj5/y8KGA+PSplgMVjD+BVKWAVBlR9cqq3tl3oqofpFSv7Uux&#10;tg8fPuTq1WuibCfYs2cf27ftYOuWbQKU1Lad7Ny5h3379sv5cphjR09w8uRZTkgdO36K338/zsED&#10;v7N390F2bNst0Woz9bVrqaluoLKinrLyBkrKGigtW01RyRpyC+vJyK0hI7uKrOwKsrPLWLgol7Hj&#10;J2pwqU6cxuGMAFG9RhvqprapaXGqRsk+abXMKPCpyeUKRlVq+Sewv8yMS8TLJ4zoqSlMnbFQgFwg&#10;cC4gMiaZ8ROTCYlIYtRYgXJMvEA5HS9/sVT+U6Um4+YdjbtvFIGjJxEeOYUYgTtqciyTp80gMzOF&#10;rCXzJGuKgi6Yxfy50cxUj+ZfnsqW9StoECgb6gtZK1a2vChJbKp8wQ3LWa1BWMLGTSsFwmo2bFzJ&#10;th1r2LVnM/sPbGPfnnWsrM6R95tAuw5GGAqQbaz0MLLW16AysmqBvqGOBqNuSx0BUpb1mtFcALW2&#10;aEG/Lm1wdTZlcA9D+nY2oJtjSzrJtnailq1Nm+Jkq4uPkz6+3VviqTpxVPWQzKgBKWCKXfWVDOks&#10;gKsxR6WM3a1M6NXWTLZZ0Ku9Pb169KdLt5E0Nx1IC5shOLqGMmT0ZMJCZ2DnEoLFyKm4BsfhOXoG&#10;/2ETTNOOMeg4TaGZ40SMnAKYlVHGjFl5xMYXMGlKJhGTCzBxy8c0uA6ToHIKVuzkytFz7F53gGMH&#10;LjA7q47yfXdYtekkX/74k9D8I3QsvcvKJ/+N774XTKk9J5nrO29ln/rJuE8C5H2xq0l7r3Hxw9+p&#10;2n6UU5fuU3LlJePPvKdLw0MsM85gmHePtpnn2HTrA6++/Z0Xf3zjwt0nkrPOUl9ZT+GyEiKmzmFS&#10;1HTmz5nPjNiZLJk3j7w58VSkJLAmYw6bFsezNWM6OxdPZV/mFPanTWRf7myeXjurzeK5f+++pmJq&#10;HFJZVVU/O25U+7Ma11V+VPa20XL/e/5Uva/PBOp7YlEvXbrK8aMnBbb9bNm0TWLOegGtTkCrpbSk&#10;hhVFlRQVllNYUMqy/BIK8krIWbKc7KwispeuYOmSIrIyZX1pMXl58nnnV5C1tIS0jOWkpuWRlJJJ&#10;7Mw5+I8dp+U+j9GjtdKGM5QFlVaVsqHa8IaUgtXt55DHD5uq7K2CWYGoellVJ9Avc+Ytwtc/nEnT&#10;FzJl5iImiUpOnJoqQKYSMTGVsAkLCQ5PFus6T6CcjV9QPP5jEvAdNQufwOl4S3kFzMTTb4pAOkkb&#10;rPb0j2bCJFHIxQvJykomLW0uC1JmkDg/lnVrSjmyr571DQXUVi2V3JlM9uJpZKVNpWR5CrUCW53Y&#10;VQXlBoFyy7YG8fNrpK1jzZoi0hZNJTzCmx59HDBu2woLeyOMbFo2Qil21ESWDUz0+a15kx8qKTC2&#10;1KVZi+Y01W1KO7G1fv1N8O5jiGcPA608erRiRPdWuHRRd320wK+nPv59Wwl8Ur1aCpS6eEv59Ggp&#10;MOrj09uQHtaijKaGooxG9LE2o6+tJf3srOhu50DfvoPo2tMVHYsh6FkPobNHOMPGTCVMymlwBO28&#10;Yhk+agYj5LP8tX0IOgKirmM4zVSG7DOeuKxaQqLTCZ2USVzCMuYmr8TOLY/WXqWYiHUtq9rHJcmQ&#10;J/YeZ2P9blJWbKd63w127r/Ee7GfXln7mXfkDUuu/4lFwVmKD9zi65e/8fL9V+1ZqF8+febcs/cs&#10;2XeFR5//YtWOE1y6/5qciy/ot+URJmteYbrwFCbJpxmYdZh9jz/y8PUHHr55z4N3kvO+/skreZ8X&#10;X/9GbP5a6vacYWr+asYvKGHs7DyseoyjbdfR9OjmTXgXZ+b37knaoD7kDXNhuedAirwGUzQxkqsX&#10;zvH9rz81m/nq1QsBTnXWvNfU+58TBtTNzAKd6mVtrI8akB8/vpdq7LX9CbKqfwf53ft3Wk/sixeN&#10;HUWPHjzm9q17ml29dPEKF87JZ6g6cfYfZdf2fXJubqasbBW5OcvlfM1gztyFxCckMyNuPpOnxxMR&#10;NZlRIWF4+I/SsqBmUwUwBaN7UNA/QVTLnmPGNE4CEPDUpAA3dU+kerjVaClpG+e4/us1qhS4v8TN&#10;XoSPXzjRsQuJmZ7BxNg0WV4kQKYzfnImYdGLxSMvYkzEAkaFpRCkalwKo0ITCQwR5RT19A+eJ5Ug&#10;y3ECrVSwgCs2N0Qy6KzZ80lMSZaKIyl5Bgck+/1+cC2bN5ZTU1PAihWZcqVaSH7OPPKXJrA8bx6l&#10;KxayUmys6p1dt2aF1rlTlD+XpPmRuAx0wrytEQZqDNHWEKsOJlrPahulkKpsxMLKvt+aN+VXnWb8&#10;2qwpTfSaoyPVVE8ypVlLvPqb49nLAPeerfHo0xovgdO7VyvZJpAKmIECY2A/OU6U0Eug9OylelQl&#10;O/bWxc+5FUMcW+NkZkBXyzb0tDbFua0lve2sGdCtI04du+LcdxhOvTzRsXFDx3okjmJN+42dzgRx&#10;Hb2GReAYMBtHUcpB7jG07BSBqVMUzR0iaNYxGvPek4jJWYO3KKR3RAazE7LJyl1Pd7982ngUYzAk&#10;m7yibRzZeZgDu46ze/tx7RagVftvcO7SY27cfsqslcfZ8uA7A7e9wL7sOgfOPeDrH195+eGbAPmZ&#10;L1//Yt/pO+y4/IDrrz6x5eQtjt57ybIrz+m24TGGdW8xX3oL81n7CKs+zYm333nyVoB894EnksVu&#10;P3/JlTdv2XP1KbMbjnPrb/9D6v7b3Pj2v5i55QZ2GSdpP2sX7QfMwUe/HSmtzEloZcpMqThZjjEw&#10;Z/wAd7wCJ3Li1Fn+/ve/uP/ggdaRo02v02BshLBxPLJxWVltpZLvxbK+k+ypMqiCUFnaV6KyKmuq&#10;UutqnFPZ2hfPn/H08UNRzjtcuXKFM2fOcOjAQbZv3c76despr6gkc2kuc+Yna3f4h0RGERQaLufy&#10;OHxHh+ARoMYVAzU1U8MWgzw8GOjpoVlNpWwKJM2qSjtclM8taBQ+Y0PwHxemlV/oOPzGjcN77Nh/&#10;gvvv9fO1auaOWv5lVsJiUbZo+Q/MEJXMJHp6FhMVmNMymDBtKeFTsoiYspSxExczZkI6YyLTCZ6Q&#10;wZjxadKmMTpSYB0vFZnGqAgBdVwiQeEpBI5LJjAsUdYTRGGlwqbQf2gfauvzOXVyJ1u21lK/ppyq&#10;miKKS3NZXpTJ8mWLxAalUlSURrUAuWVjCTu3lImKJpIQH4Gn5wAcHC2wsjXG2MYQM7GslgKkaTtD&#10;TNq1pLW1uuexheRIfZqKMjbVExhFFZvqilI216FJs2bot2rOsL4WePU1xK23AW4CokdPUcGeopTd&#10;WuHaSXKiiwmjh5jg298Anz6qBM5eerhJluzvoE8X85aaTe1pY0pvW3P6trehf48uuI0YSoeOvenT&#10;cxiO3TxpYulKM2t37Dwm0jNkBmHTUuWqOpUOfvE4DoyQi90iDBxDsO01BX3H8fxmF4FR14nMX76N&#10;MQvrGBmRJZ/HKsktdXT2zsRpxg4sPJaSlFrNrk37OCNQ7d99hryGwyxde4Kr119y7vQVtgtg6Rc/&#10;0GnbcwYuP8X1B2/F6n3hmdjU11Lfvn7jyIkb3BXV23/lIdtP3WeTwJV64QVtK+/SpvQx5pnXsM++&#10;xKrbn3nz/T959sdnLj9/p01Ru/n0Fdc+fGVm3UmKzr2m7PxzFh66x6YnX3EtPk3f+gd0L32ES2Q5&#10;ofrWbHPsxJX+vdjt6ECDtS2ZrYyY4uLNCHFePYeGaIP16g6RW7fuaGqmhjTeCJxK7RqVUFTwvZrD&#10;KpC9UPnyiZQas3wqmfMJjwW4B/fvivrd5NLlC5w+fUqDbtPmnRKDNrB8RQ25eRUC3UJxbpMZGxYp&#10;whEiDi8IN1+BQWznz44YZSc9Ro3Gb2woPnKMZ1CwZEEF5ShRMKVi/toxKh/6BIdo0+QUSJrtlO0K&#10;MqWOCkBVPiFyjLSaYsq+n7ZVtT9LvV6VmsXzy7SZGWJBZzHCY7wo32wmx+cycUa2VhNm5BAxLYfI&#10;2BzGTc5hbIyAOWkpIZOyCZ64lDETs2Q9W/YtJTQmS9YzGS3QBkctlv3pjJUTLiRqoVx1UkQ1p2Lp&#10;YIvX6MFs313LoSNb2LxtNXVrqqmsLqGiagXllfksyZ4rV6y5ZOeIzV0wjWnTgnH16EPHLm3p0Mka&#10;+w7mAmQb7fYpy46mWDuaCZAGopaN6mho2RL9Nnr8pttEgJRSYAqQTUUtm0j9R5OmdLJvg/9gc3z6&#10;Ksuqj4eTHu4dm+PpoMMQe33M2wh0dsaM6GuC/0Az/Ae0xl0UtWc71YnTgm7WxhqIzu0FRrGpA3p0&#10;w93Th6FDR2Dn6IxLP3e69PYTIN1pYu1Je7cJDI2ZT2hchgT4OIyco3AaOonp8Tm0au9F7xFxAmY4&#10;up2mYdBlIgm5mxkvNTAklWWF9SxIL8XJbSGWY6roN7WW4pX72bRxH8eOXJEL1jGy1h1nxeZT3BPw&#10;7t99yu5b73Hd/4ohh18xtvQYr9595dPHr6Iw6k59UaBPX1i54Qi33/3BLvXUtluvyD1xF+/9zzEp&#10;uI1J4V1MUs/iUnWV/Z/+N/fffeLas9dcEyA/fv7K8w9fOCkWN6bmOKc//m/iN1xk+8MvxG66TqeM&#10;09jVP6dL9TP6BucSrWfBzs4d+K+QkfzNbxCfvAfyfFAP9rkHsuPENTwnpcr5NJ/7qof15SvOn7/I&#10;40ePtfFGpYRv3ojdfKwG/C/LvjOcOHaUwwLbnt17JR9uZnWDnEO1dXJRr2XZ8iqWLStlcWYhxUW1&#10;xMYtFZVKIlyN6YqQTJ2xgBHekucEQncBzFOA9BTr6BHUmP+UvVQ2Uw3su4kqNnbMjMJdqaRfEMN9&#10;G2fTKHiU2nkFC2ijG0HTgJL2pwoq0BSEXsEC9A/o1D61TbU/6//3GqlfkhdXERy5EJ+gONx9p4o9&#10;XUD0zByBMY8J0/MYLxU5PZ/w6csZN61QKp/Q2GWETikkZPIyxkqNk/Ww2AJZzyN0aj7jZxQQMT2H&#10;8NgljJ+aSVRsBsPdx9LG3A4bR3NchjoxfdYEAS+ZxVmJpGfOImFeKGHhA+g/yJIOTm1w6m2OXSdz&#10;bOSkN7U0xNrWFFt7gbGdEaZWavC/JeYdjLHpZIaJZElj21aaOhpataC5oW6jMuoJhD9g/Fm/NdWh&#10;ua4OXQRK1x5GePdsg5eTgNm5Fe6dWuNg3oL/+E3s7q9NMTdpQVd7Y7q1N6CLhR6dzVpIdjTCWf4v&#10;/ezk7+hoyxAXFzx91VOpxzBo4DD5vw9iwEAfuvULpKmVAGnlRtth4+gdFo+vOI8BI6Pp5j9HFHK8&#10;XGxysOkcSI+hMzHqMQPdHokYOk1mckotYZmrGRaRTmHRehYvraa3XwbN+i2hrWchORUH5UTczaH9&#10;5zhy8CJrDl2jbtsJHj15x+t3X8g++5pumx/jUHmN5LWX+Pbt72L11JPfJJtJ/nvy8CW51bu4/fEz&#10;W8/f59yNN/isv47t6ueY5tyhTfUr2iy9zPSNVzj7+b+4/foTd16+4+YrUSmxvE9EbSt/v86S3bL/&#10;/X+y4uQDrn7+X3jWXhcQH9B+5x84bv+Ic2A68foWbLKx4XPAUL4HDOJLwBC++bvwPMCHK+dus/Ha&#10;Ixw8JjAvYzkvnzzV5qju3rmf48dPcfnSBfkb97FZrOXqqhpqSyooKyihcGkxWYvyyMlaTm52Malp&#10;RYyalstkcQ7F5RvJW7FanNcWFmVW4uI2g/jUCkZFL2X2/AK85XtyE/A8A9SzUAUCyXdazvuR9X52&#10;xIwU+EaKIqpj3EUhRwjEqtNF9Yj+hO8nTBpk6i6Of5urqo5R2xWMP8cntdf8OF4p50/19FIKKuB6&#10;SP2yqGCTXEFE/cR+BoQk4h0UL1YzRUDMZ2LcMiIUmLOKCI8rI3xmMZFxKxg3vYiQ2CKBs5jQaSsI&#10;m7FCa1VNSCgnanYxE+OXEz27gOj4fCbNXExPZzeMrbpgbG2OvpGeqNZv6LZqipmN2MAhxvQboke3&#10;PjrYd9LBoYshPV0scexqQ0cne1EdG+wcLLETdbRs2wYj9VgOGwHS0RjrTqYCowGmtq0FRn0MpHRa&#10;6TSqogaj2FbJkZpCqlbqt6ZNRSmboK+vi5VpK9pbGdJeoDcz1KeZ2Nqmsl9P8qaxqSlGZpbYWJrR&#10;0ULyoo2Jpor9HawZ2N2J4cNHyNVWrqD+YlH8AgXI4Tg4DaOf2LGuffy0SeO/WrhhNSiUbhHzcI6Y&#10;i6vXFAYLaO3FssbPK8a2qz+93Odj3DueZt0TMekbR3TSSkbOWIbn1DxRyPUsTC+nq2c6ugOy0e2T&#10;SlzqWjlhb3JwnyjG71c4dP4Bh07d5PXLD1x//J65Rx/jI2oXvuUeBy+9kDz2p6jkF8mQn/j+53eO&#10;Hb9K/rrfuSn2dd+15+w884TBq+9iUC0KWfgIg/IXWGWeZv2VF9z//J37z97y8OVbnrz/oD2E6sEf&#10;f5K06zKr73yk6Pxj9jx8x6Zn3+iy4zk9d7+h85FP2B75Sh+/BSzQN2OrVVs+CZDfggbxedRgPvsN&#10;4L3vcPY17KTo3icCRBT8x89l28oNPL7/iE2bdlJYWEtp0UpK88pYnl1CSlIu02LTmTY9jZgZS0RV&#10;M8lYIoBWrqa4egueU/IZk1RLiSzX1G9nZcN2Kso3SO6bRnRcPtHyWUeJ0PgGjWOY5D9lU9WYoZrY&#10;PULBJyCqrKhuiVLryqJ6Crw+o8V6ii31DBLoBE7tRmNZ10ASgH62muJpUDaqpSotV8r7aVlTWWF1&#10;zL8DKdnSPyIC37AwvENDtfolVYCcKABNmFkoKpdLSHSWvMF8fELTRemWCYzLGR9XQuScaibOrSZK&#10;gAudXkz4rArCZpULqOVExFdIW0HU3Bpi5lcTPaeMmHmqSohNLCF4fAIOnQZi0a4XJlYWtDTSR0+d&#10;/GIn23UwYLCr2L9BhnTu0UqrAcOs6NHXjPaOlljbSdvRBnsHK1FLI8wlL6o7/40lM5pLhrTuLAop&#10;QJrZtdEUsqW5Hk2UTW3+LxC1UqD9XP5Rv8q235r+JtWE3wTQX6VVx+nI68zaGGBhZSP/ThdsHDrT&#10;pYM9feys6dfZnmEDXPAQizpS7M9QD29tQv5INw/6OQ+nQw93Bg4dhfPgMTQVu/qrlTc2gyNwjppP&#10;z9GxWgdZL+8EOnvEMkVOFPs+AqsAadl/Ds2cZtOm93Rmp69lTHINvnMryFxSR7Jc4Xv5LUHHOYtW&#10;zqnMSqxl3eq9nDlzhwvn73Du+hPu3HvB29fvOXfzKauuvmLVs7+Td/Ylx2685qMA9Pr9Z1G3L3z/&#10;6+/sPXCBLaduceXJW45de8qWcw+ZePg5bTa+pVXVS1rnP8I5/7wA+41HHz5qtzA9uC9Z7ckz7t15&#10;wOnbz5hZs59jb76z7Ngtrn/5L6IO3qfbqc+47HtFx80vcai5h09EGgtambLT1o6vo4bz56gBfA0c&#10;wBd/AdKzP0/XrmXx2Ycs2HYSvzGx5KcW8vLhY25cvEhpfiW5GeXMEFvf0zOJtu5pmA6Iw37gNNr1&#10;DJfPbA4efrGMDo5hQlwOIybl0TU8j5TirdSt3Ud1rbQCZmR0Ov7BicxdXMn4mQUEhk5rnDnj5d04&#10;o0YN2vsIkD8UUamjms7mKsteooz+waH4h4QRqOAZG4KfglCAVGAp9VO5cZhv49DFz2z4E0ZVShWV&#10;rVXQ+gt4vvI+jQCrrKlsb/A/9/sqIDMK6hk/JY3oWTmMj83CZ2ySvGGyUJuNf/gSImYVM352JZFz&#10;VzExcRWRshw2s4LxCTVS1bKvWlSxRq5AtUxOrpdaRUxSDVOSKpmcWMGU+cW4+kyiQxdXbOxdBEgz&#10;AVIPfUM9UchmoopmDHO3oFc/AzqpOy1czRjpaU6/gWJZBUjzdhZYdxAgO7fFXKypSbtWmCko27bA&#10;1M6Qtk4WAo0B5g6inLK/pZk+TcSq/qojgOkIbNL+nyD+n9Xsn9UIsVGrllibm8n7dsK0Q2/MO/am&#10;fZee9O7jjJuA5+YbKBUk/0/5Mjzky3D3YoRUr97Dse/qysBhYxgiNqxZWy+a2gZg1HMsvcbGMXBy&#10;Cn6Sqwf6x9FjzGwiYhYzwCuO7h7z6eSaTJOuc2g9MIWlpYdJXL4dn7nlzJlfwvy0avoqIHssRsdp&#10;HklLNnFo33lOn7zOtavqVqTnPHuqbuAV9XryguOPPrL05gc8qs5w6NpL/vz+dz59/YsPn/8m9vU7&#10;Ww5eZt2lp6w985B1x+6RuPMWQzY8pPWmPzDf+QWjggd0yzrN6Uev+faf/8W3f8jrv//J52/f+Pjp&#10;MxfP32Lf0WvsvXiXemkPvfmT/isv03PXa3qvf0iHDa8I3nyXZSlLRSHbsKO9ABk0nO9Bg/k2aqDA&#10;OZAPXi58rShhz+0XpFfvpHxxIdWJ2WwprqJhSQG5s9NZsKCYmQXrsfdKQ7/fYkxGpjFobJao0iIi&#10;YpcSOnEB6ekVzM+oIXj2ChxGL2FC5jpWrdlPTd0uqlZuJS2tgkFDY0gUIKPjlxEyMYWRPj8fmyGW&#10;VVRR++2NoECC1K8bh4cQGDKaoLFBjAsfw/gJ44iYECoVQkRkMGERCtLGyePKiqrZNgPd3Rt7XdUA&#10;v5S2/UcvrALXW7Lmz57XfypqkMqpSo3Vg7AC8BbFVLD+Mj12FiNG+Gs9qzGzsvEbO49R4YsYG1NA&#10;QNQygqcWCWD1TExq0Co8rpLw+BoN0Mg5tUyYW0f0/DoBsYHYBauZuvBHpdQxdcFKzS4Md48W5fOl&#10;bYd+tLEwopVksxatm2uPZ+w/zFL2m9J3gCF9B5ri4Wshts5ETmpTyZBWmNtaYmVnhbW9KVYdWmPa&#10;XqC0NdTGII3aG9KumxUm0po7GGlgthDYmzUXuPR0+FVU8jeBTPWw6qhtOjoaeI3KKdt/QKjzY7mJ&#10;KGTLFmJj27TBxLwtre27Y9KlP2ZOLlg59cOu9wCGuPnIlVOuan5iP/ylAuRKJ4FflctgL+yc3OnR&#10;T2yQTxStHHxoahdIM3t/BkxYQJ+pC/GduhTv8HTsA+Ike8vJFZqG49DZdPNIpcXALAwGp5GcvYMF&#10;FftxjVtOTFwBM8RlDBqTg06vdIFyIYlLtnFaQDh17DLnzt3i7t0nvHzxlrcCpLofcPOdd8y4/AdD&#10;ai7RcPUtV998o+bIVarqt3J420HSqw6Rfvgegdl7icw7RNTaG7jU3qbHgS9YrX6FRcE9fFddZ+7q&#10;Iyyv28aejVs4unUbB3cf4t7V27y6coO//vHfvBMr/P77f7L8xH26Lj1D1+W36FF2hy6VN1n/+Bub&#10;luayQK8129q240vQSP42ZoRAOYQ/gwby2XcArxNm8vHjV56/+YO9azYT6TSciKiF7Np5ilsnbnBF&#10;Ljbbz14mQuymbp9k2rgVYuqSiFtwOkWl60jNE0tbsVFqPcuqtjF10Upm5mykoHwrK+t3U1a1RbLk&#10;Tlw9ZzJBPvd56fWExGRqA/rqB1RDI0IZFxFMaFgQYeGjiYoKIXpSKFETxhAZEcD4CD/CxnkzNsSb&#10;4GAvxozxIDDIA1dvcUFuqjwah0J+lIJTKe8gT0/6u7kxQEAdpLapW6x+DPwPkX0/7wQZ4Nr4PupO&#10;EFfVkSRq+svUSTHETFtAXsVukuQqEj4pnYgpWVqGDBclDIwuFAiriE3dQIwoYIQoYkRCLeMFxKh5&#10;qwXEtQLiemYs2sDMtPVazVi0UVuPTZFjRQVGuE/GqVeQ5KsRmFhbYGjakhZt9LESsIaKOo70MhW1&#10;sWCoqyluXsZyvDGDRqhOHWsNxrZ2plgIiOaOAqSoonF7AwxFIVsLgO26WWuW1aqjCZYdjGku+bGZ&#10;TnN0dJs3duwIhE11df9Vsk8Bq4BU6qijoGzWRINRT5TVwqg1ZqYWciHogKVDV4wdxWZ3HYxFz6FY&#10;Sjn0HSQ2xxdPAVHrqRs1Gt9RwZq9GTjcj059A3AeLpbGfyLmnQP41TYQnY5j6ROTTvfJ8/GVTB0w&#10;IYtuYYn4x6QRMjmftn0m09c/g1b9M9Drs0Cs1UqSCnfhPGkpwdNySc5cSUB0Cc16L0avnzqxdnJ4&#10;12mOH7vCleuPefjgGW8k471XT2l7+Y5djz4x48oneldeZOaRp1Scf8bOK8+5du8lb5+/p7ThABdf&#10;fKJq6yntl50OyL6I9TexbXiOWfYdHBafZs/jr9z+9DdOqGecXrnD7btP2XHhHlvX7GVbRgkXT9/g&#10;6ZsPfP/v/4vZDRfouuQ83Qvv0LPyIe4b7nP3P/+HLZnZLNI3Yot1W8mOI/lH8DD+NnoI30cP5fuo&#10;QbwO9ee9WNRv//f/JjN9GT49vchZsZbDNx9y7uRVTv9+gf0nL1K1bic2IxfQ2r0I/d7J2A1NJjBi&#10;sUSiAmYl5VNY1ED28tWsqN5OwMwiJiyspbJ2Bzn5tWRllRMTmyPnWTwp2auZJlHKb0wYAWN8GRXs&#10;K603/kFe+AZ44e3vgc8oqQAPPHxG4u49Eg/vEXj6uEq5yTYP7acB1PQ3zd6KzVVDJT/VUMuOP6fI&#10;yfoQAXGwglDNyFHWVlptaEX2qVbdmjXIw1ODUoPZ05tfZkybxeQpcdTUbqCwuIHxU0X2Z+QTO6+U&#10;mLlVAl8dXpGFBE+vYvKCtYwXVRw/R9RxXoMo4AZmpW1m1uLNxC3eIrWZ+ExZz9hM7MI12k2yIRMX&#10;M9xrFj1dIsSeBktm7IKRpaEoZCtREiv8x7TFN9BabK0ZIzyMJIsJkG5tJIdZ0c7eAqv2Jtg6GmDb&#10;UY07ttasqbnkRRP71pjYtca2Z1ss1HhkRylRSR19UUNdKYFLTZlTQP4mEDZprstvP0rbL+rZTNUP&#10;xWwuKmpioI+RiWTS9p2wduxK+649aNe9N9ZdnTHvPgjLXiNo23conQYO17rB/ceESqYQiyM5w0ug&#10;7DvYD4feAfT3nsSosDnY9BzHr/bBNHEIxkFsqktsEoOjUwmenMeQGbm4jJ7DpIQy7PpGMzauBoN+&#10;i2jRN42w+CoW5mwSi1vAmLhiCks2ETp5hahEBi375zI7eRNnj9/gzq0n3L6h7gN8yuuXajC88Ynf&#10;d999Y8uTL8Rtvcrxp194/ukffP78F398/q518Dx69ZGHb9UP5PyDm3dfEVZ2kg6l9zBe/QHLLV/p&#10;lbZP7OpbXn79k2eSO5+//sCTP77z4PvfOCqqfFwy6EHJruW7T7LxzhsGZB8Xi3uFLqV36VZ8nRUX&#10;X/Dlf/5ftuatYLG+MYc7deavYHcBcqi0w/gWPIK/xg7j01h39qzdybqnn5gs0Sl48mLC5xRQevE2&#10;6/ef5tiuU2zecUQs9lFCxC007zgVg+7xGPedi/WABPp6z8UzYq7W6ZW/Yj0ZRWtxDl6Id3y1fH4N&#10;5BfWk5Vbw9zkYnoPmsr0xFJSMlYSMn6mXDD95ILqr9lG7ZenRKE8xMaqR/yrDp+hXp4M8/QQe+sr&#10;9layoJRXkHoujnpoVbD2zBwfsZ/acIXkRtVRo+rnurtaV/lQHaOepaNK1lWPamPvqiyr/cHyGpVH&#10;pVT7S2JKJj4+8ibDXRk7agwTpqSK1y5kSoKUXE0mJa8nJL4Bn6gVTBAIJ4kiRiWtlXYDM9K2krBk&#10;O7OlErJ2MGfpTmZmbCEmpYGo+FLGz8hjTNQS+aMTGTByGs6DlFJ6Yiw5slffDgSHdmbUWGuxexZi&#10;WwVET2OGuyogjenS3Rgzy9bYCHRtHVsIIAKkgyihqKSJKKNmW6Xse9lqHTsKSnPb1jT/CaSuqJ/W&#10;yyoK+aN+09EVMBvVU08sra7sV0A2FRgNDFrS2siIljZ2GDk4YdmpK7Y9euLo3I/OAwfh0G8Y1n1H&#10;YuU8gnYuI3Ea7IZ74Bh8JeD7jg6WLy+AbgN95PgAXDxjCIlOoV3f8fzmGEET+xBshkwkOG05Q+Tz&#10;jZK8M2ByDo7e8cQmVtKlfwwRc2sxGbwY/V4LGDutmNTUWvznVBCeVCuWbBsxCeW0HLAU/QEFJC/Z&#10;zbUr98TaHWLn+v1cuvKQF89e8e7NO248eMWRu2/Yd+89Jx994MWHb7yRevlezdL5wof3n7n99BX3&#10;Xn3g2v0XrNx3ncDqa9jm38S66AGWdS9xy93Lw3efBcjvXBU7fPfhc21SwAV5bfney+wXCGuuP+W0&#10;QB1/5A591t+nQ+VdOu7/wID6Wxx/9ZWv/8//sKmojHS9Nlx2ceY/I334W6iAOG4Ef4aN5K/wxuWN&#10;tZsJOnif5Rce4D1vBUOjcojffIIjR89yffNhTgj0m/ccZtXmQ3QckkDLnom0dk5iQGSxlr1Hi4NI&#10;WFhGaeUWMpdvJGpuMS7BmYwYI/kys4rc0g0U1+4RCNIInphJzvINckErwFO+Oy8535XDaXxEY+ND&#10;qLyk3GX959zS4eKGtEds+Ai8aqgkaDSeWi6U715BKaVAVHD9e6ms6C+ZUJulI8f4jQv9cWzjmKPn&#10;mCBtmMNDZUrZrspn3Dj+PyBpVpTeDsUDAAAAAElFTkSuQmCC"/>
  <p:tag name="ISPRING_PRESENTER_PHOTO_4" val="jpg|/9j/4AAQSkZJRgABAQEAYABgAAD/2wBDAAIBAQIBAQICAgICAgICAwUDAwMDAwYEBAMFBwYHBwcG&#10;BwcICQsJCAgKCAcHCg0KCgsMDAwMBwkODw0MDgsMDAz/2wBDAQICAgMDAwYDAwYMCAcIDAwMDAwM&#10;DAwMDAwMDAwMDAwMDAwMDAwMDAwMDAwMDAwMDAwMDAwMDAwMDAwMDAwMDAz/wAARCADQAPQ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97/8A&#10;hHrP/nj/AOPt/jR/wj1n/wA8f/H2/wAau0VXPLuTyrsUv+Ees/8Anj/4+3+NH/CPWf8Azx/8fb/G&#10;rtFHPLuHKuxS/wCEes/+eP8A4+3+NH/CPWf/ADx/8fb/ABq7RRzy7hyrsUv+Ees/+eP/AI+3+NH/&#10;AAj1n/zx/wDH2/xq7RRzy7hyrsUv+Ees/wDnj/4+3+NUNVh0zRtNmu7porW2t0aWWWSQqsar94kk&#10;9BW1JIFFfmF+3z/wUGm/a08RfDT4b/CC6n1Dw94s8X/2Fr2qQxsGZomZXiT1jBV8t0O3mnGUnJRX&#10;U9PK8rljK3ItIrWUuy7n6BfBz4leFPj14CtPE/hi6GoaLds0aThXQuynacA+9dh/wj1n/wA8f/H2&#10;/wAa8x/ZX+A+n/sy+Ep/Bthf3l/DFM99GZxhcSMSVUdBg56V63TnKzajK67nHiadGNWSoaxvo/Ip&#10;f8I9Z/8APH/x9v8AGj/hHrP/AJ4/+Pt/jUrTOowGyQOSRnH5V5N+0B+3R8Lf2ZLeP/hM/HOh6Rcz&#10;jMFr5yyXU/sIlyx/IVlVrqnHmqSsu7ZrgctxGNqrD4Ok6k3tGMXJv5JXPVP+Ees/+eP/AI+3+NH/&#10;AAj1n/zx/wDH2/xr86vin/wcf/DvSluoPBHhbxL4qng/1c88QsoJvwYFq+dvHv8AwcO/GzX9az4b&#10;8OeDdBs/+eN1DJeTf99BgK8PE8VYCjo6l35XZ+wZH9HjjnM4KpDBeyi+tSSh+D1/A/ZeLQrVl+5u&#10;+hb/ABpF0a0YfKgb8T/jX4PeJ/8Agtf+0v4s6+MfD+kj/px0WMf+hsa43Wf+CqP7R2qjA+L/AIgA&#10;/wBi3tk/lEK86fHOBTslJ/K36n22F+iRxfNJ1qtGH/b0n/7af0JnR7Uf8sD9Nx/xpDo9rjiEsfQl&#10;lr+dpv8Agon+0O2t/aP+Fw+MNv8Az1xD/wCg7MfpW34T/wCCrv7SHgTUYVj+Leq6iH++mo6dDdRp&#10;+KID+tYx49wfWM/w/wAzrxH0QuKIxvTxNCTXnNfi4H9B/wDYVnIvyR/+PH/GpP8AhHrP/nj/AOPt&#10;/jX4t/C7/g4Q+M3gmL/iqdE8HeK7fu9uTYzf989K+qvgD/wcPfCb4grZweNrHXvAd9ct5ZluIBPp&#10;6n+95y8/pXrYXivL675VV5X2lofnnEP0euN8og6s8H7aHek1P8F734H31/wj1n/zx/8AH2/xo/4R&#10;6z/54/8Aj7f41zvww+OHhX43eHxq3g/xLoviOwYcS2F0k6j67eR+IrqmkweWKrjrXvxqNq6f4n41&#10;Xw9ShN0q0HGS3TVmvVPVFf8A4R6z/wCeP/j7f40f8I9Z/wDPH/x9v8au0U+eXcy5V2KX/CPWf/PH&#10;/wAfb/Gj/hHrP/nj/wCPt/jV2ijnl3DlXYpf8I9Z/wDPH/x9v8aP+Ees/wDnj/4+3+NXaKOeXcOV&#10;djmvENlFY3qpEu1SgJGSecn1oqXxZ/yEU/65j+Zorrpv3Uc89zoKKKK4jqCiiigAooooAKKKKAIp&#10;0FfjP/wQZtdL179ofxTpVxIJtR+H/jLX7eOJeEiVrmQI6jsCCSO3Nfso8jCLJOePvFeD+Ar8UfDX&#10;iLQP2B/+DkXxhbPPF4d8OfEizjvbW2Zy0NzcOpEhUZ+Uk5OKqlze2jy+a+9H0nD/ADzhiKFPeULf&#10;8Bn7Q6jYeddw3EZbzbEEMe7gjkV4V+1//wAFPvhR+xXpcqeLfEMbeIgmbbw9ar5mp3zekcZwCP8A&#10;azivddJ1218Q6Ul9p93FLZXC7lmjIcH+deC/t6/8E2fhr/wUQ+Hkuj+LdPS11W1X/iWa/ZKq6hpk&#10;vqrH7y/7DZU+lctf2qjKNPSXn38zjyL+zljqbzdS9in73Lo7fc7H5Zftef8ABbj4zftJTXemeEPs&#10;fw18KMfKljiHn6rJ/tGTGF/4DivjS7M2s30l5ez3F9qkxzJd3MrTXEn+87EsfxNeu/te/wDBP/4r&#10;f8E+/Ez2PjuL+3fBrv5WmeKrEFradOwuUP8Aq5Pc/LxXkUF3HqIFzbSBcjKd/OX+8ue/tX5BnFfH&#10;uvJYy9+3T5LY/wBWvCrBcJU8ohiOFKUI05rdaz8+ZtuV/UstctC5ZZJAx6neaPPE9t5JCiP0UBf5&#10;VFMg20x/3Y44rwZSvsfq3KnuTRTMw+Y7/wDeG7+dNjkMX3cD8BVrwr4X1fxlqS2mj6bfapN2it0E&#10;ksn4Cuquf2a/iTHe7B4A8ShfTya4K+No0H++mo37tL8zzsTmWEw0lCvVjB72cknb0buZXwf8MS/F&#10;H44+EvDts007axqdvb3AUHAhMg8xjjoNmefavYP+ClH7PVr+zn+1je2Wj2sY8O6zaiSzRCflcfeA&#10;ya9H/wCCVH7L3ibwx8dtV8WeJdCvdKttJ0to7eG6iAldpOpAx1H6V61/wVP+Amp/G34CaFrWh2Vx&#10;f+JvDV+rrHAMyXcLfeOfevzPM+PaFHiOhl9Oa9ntJ30vL4dfWybPwzPfEiGG41wuHoVU8PGPLOzv&#10;HmqaqTs/spL/AMCZ+cFxiW/wyofqoqVXWY5YA/Ltx2A+nStub4N+ObXUvm8E+Jpfpp8lVvE/w78R&#10;+DfIbWdD1DQIrn/j3N7C0TXP+6Gr9LoZjh6qUIVE79E0z9woZvgK0lTp1oSk+ilFv7rjPh9468Qf&#10;BW9OqeCvEuqeGdVY/NLp07QCT/eRflb8Qa/Qb9lD/g4T8TeALiy0n4u6JDrWkSHy5Nc0i3K3EJ/v&#10;SW+cH/gNfnSkaxnIUA1HHsiDgKu112lSMjH0PA/CvoMvzzF4PSjLTt0+4+Q4y8LuG+KKThmuGjKV&#10;rKaXLNeklr8ndeR/S58Bf2nvBX7TPhOPXfBPibT9dsJEBZYWHmwH/poh+ZTnsRXo1fzC/Af48+NP&#10;2UvHlp4t+H3iKfQ9XkXZKGk32l4PSSLBB/EV+y3/AATb/wCCzPhr9r7yvCXjB7Hwr8RYol2wGTFr&#10;rGR9+3J6N6oTn0r9JyTiqhjGqNZctT8H6f5H8E+LH0dc24WjPMssbxGDW709pBf3kt1/eivVI+5K&#10;KrJcvMpwGVg3IbGQPUetWa+sP5wCiiigDn/Fn/IRT/rmP5mijxZ/yEU/65j+Zortp/Cjln8TOgqJ&#10;ZGDfe3e23Arhfjz+0JoX7OngJ/EPiKedYVG2K1t4DPc3kn9yJFGS1fI/jnXP2kf2y78WukW9t8Nv&#10;CrNvjkfcbmWL+85AyD9CK872sOfkvqfQYHJ6uJpuu2oU19qTsvl3fofXvi/9o3wX8P74WuseI9Pt&#10;JyOjSBj/AOO1z3iL9srwX4euPKOoz3T7fM/cWzNx6fWvhHW/+CBPj34meJf7S8V/HnxEJ/8Anjp1&#10;vsi/M81xnjn/AINnPGV1bXk/h/8AaS+IVrqW7da/aLp3iJ/28dPwr1KTwCaVVy+Vv8wxWDwkI/ua&#10;vMz9BNL/AOCjXwqvrn7Pc+I10qc9BewtED+JHH416Z4H+NXhf4lpnw/4h0vWCOq29wjOPqvB/Kvw&#10;k+Nn7Dn7Yv7IWy91eO2+K3h9c+dJCpkkfb6kDPP1rgvh1+3Voep+LYbPxHB4i+DviVLj7PsvSYo5&#10;W9El7D3Br38JlGT433aGJcJPZSX+VvzPExlPGYaCqKHtF/d6fef0fI7yvndhcdNuD+tTV+T3wV/4&#10;KgfEv9nhPK12+j+I/hm5ffEZcJqCp/0ylUbGT3bJr7o/Zv8A+CiHw2/aV0iSTTdeg0vU7cfv9P1A&#10;iCVD6qWwHX3Fcea8K5hgI+0nHnp/zR1Xz7fM5MLmmHr6RdntZ6O/Y1/23YbyT9k/x+umeJL7wpqL&#10;aHcCz1a2cLLZyhDsIJzzu/Gvxl/Yn+Cfhj/gqofDHw9+MniO6tfjP8OxJLZ68r7dQuVDZKs+cSkH&#10;oDnNd9/wWP8A+CpF78ePjJqfwi8F6g9l4Y8NP5V7cDMcmsTqfm2E4zGnsee9fE/gvWNX+FfjzTfF&#10;vg25aw8SaHdx6hBKJNskrw9YyfQ9weD3r8xx/FEsvxyjCN1HR/8AA8z+1fDLwFxGZ8KVcViKihWr&#10;Jumt3DT3ebTduza1svPQ/oW/Y2/Zw8S/s1eHp/D+q61NrtnaDFlcyEDzB/tADivcliVf4V/EA14B&#10;/wAE9/26NE/bu+A+na7aXUUHiLT41h17TQSHsrkfeGO6nqDX0DX008a8W/rHNzc2t+5/KmeZbjcv&#10;x1XA5jDkq024yW2q/R7p7NNNGL4/+HOhfFTwjeaD4j0qz1rR9Qi8m5tbuPzI5k9Dnmv57/8Agpt+&#10;w3b/APBPj9qJdB0drqXwD4lVbnTGuGYmxLf8sFkYknHuSa/oqr42/wCCnv8AwS5b/goh8SfhhcX+&#10;t/2b4a8H3jS6nbLkS3KH+4Rx+dcOMy7DYym6WIXTR9n/AJd0fe+FXiVi+Ec2WJhN+xl8cL6Pzt3P&#10;wnXxHpd1qhtF1G1LK3lMxYph/Ytww+lPlAXzFklCyv8A6sLyo/Gv6BfEv/BK79n7xT4E/wCELvvB&#10;mlSwT2u2Bwdl3D/txyrhg341+J/7cX7Ht9+wH+1Pd/Dq9mur/wAMahCdW8PahcJhprf+OAv/ABPH&#10;7cnvX51m/ClTB03VpT54rys1+Z/dXhv9IjJeKMx/stwlRqP4ebaVu1m9Tz/wR461r4b+KbfWdCv5&#10;tLu7T/VSwYXb9RjB/EGvvP8AZU/4KqaR8QWbSfiJcjw9rUX3NRD4trj+g/Cvz28w+T5efk9KsaV4&#10;Rk8aeL9G0ezYT3WpXcVmi+UrAs/8QXGOK/LeI8hwmZ4V08XpbZrRr+ux+n8acGZTnuFcsfDllFaV&#10;FZSilvr1Xk9ND9sbi5N6LW7juGmgaMPDJA2d6P0Ge/402JXMhbcwJYNwSBkdOOn4dKSPwtB4H8Ja&#10;Xoy3FvbWvh6ygjkuJpSsa7VyXMhOAv8AvVjeC/iboHxJe9bwzrema+ln/r1sZRK1v9QOtfxXVw05&#10;Sm6MW4RbTlbTdpXa0Wh/B1Ok6kZVKSbguttEru3NbRXXfdnKftK/t5eHP2UfCz3Op6lJqviWYZt9&#10;GgAMpH95uMr+Nfmr+0t+1H42/a08eRa14puUTT7P/kHWEe0rafQgZP4k17T/AMFkfg9N4b+Ofhf4&#10;gWUJg07xJYvp1++Sw+0DopznGa+UrnUII4GRrq2tIH6blwx+uTkV/Tvhnw1ltHLaWZUveqzW7teL&#10;vrGK6etr7H9W+C3CWTwy+nntOPNXldXdrwto1FLZdO76k0UrMOTVaW429IjSrrWmr0v7X/v6v+NR&#10;r4mtby82i6s4k95F/wAa/U4vU/eYzi3Ys+WbdWCBV3dSFGfwPaoYJZtNvI7q2kktdRhkE0c8DGOS&#10;Jx0ZWXBU+4pDrEF3dGNLyyjJ+6m7czfTB/nSyXMUdz5srGGT+5K4Q59Pp71te6shzSnFxmrp6Nb/&#10;ACaP14/4JKf8Fhpfije6d8LvizdWtt4sAMWj647hYdbXjEb4wqzDHtu7V+lK3DyHIyg7qcZA9RX8&#10;sF9CUtkmhne2mjmW4jeByrRSL91lI5UjtjGK/ZT/AII2/wDBVBv2jdC/4Vr491K0Xx5o0QTT71zt&#10;/t2AD5mGAB5g44HWv0zhbib23+yYt+99lvr5Pz8+p/n99IbwGjlfPxLw5TtQ3q00tIX+3BfyfzJW&#10;UN/hen6KUUUV94fx0c/4s/5CKf8AXMfzNFHiz/kIp/1zH8zRXbT+FHLP4maV/wCGNP1WWF7qzt7m&#10;S3bdE0qb2iPqpPIPuKtpAkabVUKuMYHFPorhstzru9F2GmMH1/PikaBWHQjHoSKfRTERS2UU8TI6&#10;BkcYKknB/Cvm39rj/glr8Jf2ufCl9aa94Xsftk6/u50QAofVR0B9xg19L03y1AxjGPTionTjJ3a1&#10;79TajiKlKXNTdvyfqup+EH7Rv/BFT48/sSXz6/8ACXWpfFPhm23j+yLyczBIh0VUOQo+mK8b/Z8/&#10;bk8M+K9cuNE+JfhrU/hx4j0pAi37IZbNnH3guOVHseK/d79vD9oGw/Zd/ZX8YeL74giys3S2QcNJ&#10;K4wgHvmv5xJPFD63qM93Kg1C4upGeV5lBMkh6qfUVz1vEPNsg/c4epzRl0ev4n7l4TeDGC4/qTr5&#10;hDkhTaXNHS7/AOBp959n6ta/Dr4/WO3VtY8AePbGDGy8ivU07UrTHvhS3vuznvXkH7Q/wP8Agb8F&#10;vAAj8PeJdYv/ABzqo8m0sl1FbuGJf+ejyAEA18+6ToGh+IdeaK4spLiVgDcJaoTKAPvMQOa/Rn9n&#10;3/ggD8Pv2kfg5ovjXwh8YdVOga+nm5h02L9wuTujOHyHXHQ/jWGM4yq8Q4eSlgqftLW5mlfXTT0/&#10;Ox++S4Ry3wxq0K+LzavGg5NKPvTV7X5XZO19bbN9HueZf8EoP+CjNj/wT98eXGieMdNtZvBPjKdT&#10;d63bAfatKmXo0gH34ffr9a/bn4ffFjw78XvDttrHhTXdI1/S7oBo7myuFnRx7FW4/Gvgz4cf8G2/&#10;wk8MAv4q8R+L/GRZdm15RYrt/u4jxx7V9l/s+fskfDz9lnSZLLwN4dt9EtJfvQ2oYIfwJrkyXC4j&#10;D4f2OJknba3Tyfc/AvGnifhDiHMXm2S+0VeVuduNoStom763tporPex6XTTGGGCMjGCCeD9R3p1J&#10;n975PO7H369OV72R+Gt9jifj18YdD/Zy+C3iPx54nla20XwvaSajMyYLbEXIRc92OAAO9fz1ftof&#10;t0eMP+Cj3xUsPF/ii0t9F8P6Sjr4c0qJEaa0jf7xmfHLn06V9zf8HE/7a0PiWx0j4A+HboTtqEkW&#10;q+KZUkANvCjh4rViv3WZgCQewA6GvzMkjWOLYqhUzkKBgA+w7V8PxZnMqD+pUXa695/of3d9GDwo&#10;oxwy4qzSl78n+6T6R/mt59P+HI9g+27P4fSvUv2HfEXh3wX+0N4f8SeLLkWmkeH1e8Py5y46flXl&#10;cTFpN5+960BypY8HfnIIBBz14r8yr0adaDp1FdNNP5o/sjNsuhj8FVwNRtRqRcW1uk1Z236Pse+/&#10;tmft8+I/2p9QvNI03z9D8ICTbHbQsFfUDjGZcc7cfw5x7V498LviDr3wL8Z2uteD9TutPuyMNBbt&#10;tR/94dG/4EDWLBElsHCBh5i7WO4kkfWpoONhHBj+6RwRXnYLIsHhcL9To00oW2te/r3v1ueblfCu&#10;V5dgFluFopUrWatfm/xX387n1n8fP26PB/7ZX7G+r+FvFNq/h/xppBW/0+RMtb3s0fQKf4SfQ19Y&#10;/wDBHT/glF4Wb9nOLx58WfCGmat4i8aEXdtZXsW9NPtCvyHbnG9yckEcDFfHX/BJr9h5v22v2mEv&#10;7+1B8DeC50utXeXIF3Mc+XCAODnHNfvjaabBYWsMEMSxQW6hI414RABgADpwBX6H4e8GYPAUZ14Q&#10;tCTbjF7K+7Xa5/Efj5xbhuGFLhLharKn7SSqVlGb9y+qhFr3o8z956v3Wkvdeviv/DtT4A/9Em8F&#10;/wDgCKik/wCCY37Pksu9vhL4N3eos8f1r3KonvI4bfzppEiiRDI7ZARVxncSegAr9L+pYe1lTj9y&#10;/wAj+U/9aM5/6C6v/gyf+Z+dP/BWX9nT9mz9i/8AY98SeIR8NPDll4m18rpmgQW8ZSee9kztZAGy&#10;Ai7nbt8vvz8A/wDBKPwJoHxC/bD8M6B408Pr4u0jVtKniu43Qt9lKpkOxGCFz3zmnf8ABUf9sq9/&#10;bv8A2uNT1FLiNPA3w9uJtJ0GCF9y3Dg/vLtj0yzALx2H1rF/4JufHdv2ff24fBviSWTyNOu74aNq&#10;QKgqsMyle4PAJWvzzOsThJ5lThRilGLs7JW8790f6AcAcHcQ5d4a4yWMr1J4mvTnOKc5c0fc91Rd&#10;20+unU6P/goF/wAE4tZ/YUvb7x34Wum8X/A7UrsJb6p5ivc+HJHbZ9muR1KB/lEnb+Lnr8+eHPEu&#10;oeBdV03W9F1Gey1XSruK8sr23fY6GP7hXHGPUdD3zX71ap4P0r4h2HxA+D/jo+FpfA3jFJrGyFq2&#10;yTzLkGQRtGTncVKv7kV+CHjL4V6r+zx8TvF/wu8UyqdZ+HWpzaY0qjDT23DQXAXuHjKt/wAC9q4M&#10;5ytYeEcTR0fVdn8vwODwD8VcRn7q8NZ21OcY3hKW84NaqV9G7PW3nof0Rf8ABOX9uDT/ANuT9nfT&#10;PEsMkcWu2iLaa3ZcB7a6A+bgdienGK+hK/nk/wCCYH7a7fsO/tP6RqV/LO3hPxWy6TrsY+585/d3&#10;KjsUkwCRjIY5ziv6EINRW9tI5YpFZJV3I6EMrgrkEe1fonDmcLMMKpSfvx0f+fzP5Q8b/DaXB/EU&#10;6FCL+rVrzpPsusf+3fyaMrxZ/wAhFP8ArmP5mijxZ/yEU/65j+Zor62n8KPxKfxM6CiiiuI6gooo&#10;oAKKhmuDFFvyCMZ5OK8Z/aV/bp8Dfs0eHJ5tV1q2l1RV2w2KENLI/uBWlKlOrNU6abk9ktzSnRnU&#10;doK58Hf8HHf7QOu2Gs/DX4SaOi3Fl4giuNd1GMQGWWX7PJGkUYwOMszHHGdp6ivg34YfsjajcaIf&#10;EfxAvW8H6BGMLawKsmo3n+4hBAPua+xf2gP2uNW/ad1O4vBpmheHo0xA+v6mRHJp4BJB8xsKgyTw&#10;oIPevmz4gfGr4XeC9Vto5vE+v+PdVgOLhNKXfbTt/dSV88e+a+kwfA+R4aqsw4orqC6U79u5+4cD&#10;+JXF+EyX/V7gfBe0qXlzVEtE31+XfyPQfh/oHgS80TV/CHw68PtpuoalpE9umqarOs+ozSlMqc54&#10;59MV2v8Awa++OdQ0z4mfErwRf+I7/Gj2kO3QLhwiJOkrRzzRoctjO08cYPSvmbVP265fDGsSXPhf&#10;4Z6Voc8jbor3WJ/tFwpxjgAkdPavPNY+MXibUfjIPiToUsfgfxsJPNN7ob/Zo5D8v3lTG4HaMqwI&#10;Pccmvm+O+MuGpzoxyVWVPSyVtGfqvBng/wCIub5HjMPxZNe0rpWlOXM4tNPbTTTof05tAG6qv4DF&#10;OeMP13fgSK/IPXv+DkDxXcfDzQbew8ECy8QQXFsdcv7jDwSQLIPOMCAffZQwwRxnjFe3fET/AIOH&#10;vhhpfj7wHZeG4L3WNE1Mm48U37QPGNEg2YACkZd/MOMDtXzdDPMBVfLGol66bn4tmXgXxxgJxjUw&#10;Enzc1uW0l7ut209E/s3tfbfQ+if2hv8AgqP8GP2VfixN4J8eeKJdB8RpYJqS20lsziWFmZVZCo55&#10;VuPavjX9sH/g4lsb/wAKXWi/AnTL271iRtja7q1lizsl/vpG3Lt7MCK+Hv8Agp/+1Pp/7Zf7eur+&#10;P/DlhHP4b0/R7bQtIuruMKbhYnZnl2/e5eRxz2WvEYy8JBXAIGAdoz/+v3r5XOuLK1OrKjhbW2v1&#10;+V7/AJH9P+FX0acnlgMPmvEVKbr2TdKTtFPtKNk35ptonu5dS1HU7/UdWvp9T1zVJjcXd9O5kkuH&#10;PdievsDwKaxdupP5Usjqke0dPrmot8nr+lfAVakqknObu2f2NRoU6VONKjHljFWSWyHKoXpRsFLR&#10;F83WoNxIkDdRV/wv4Y1bx54s0rw3odpJd6/rV2tlZwIu7z5S2GA/2QOc1SP+iffr9O/+Df79hv8A&#10;tjWL744+JLPcVQ2PhlW3BD8u2a5UdjxsH59ea9jJsveNxMaK26vsj878UOPMNwlkFbNq1nNK0Iv7&#10;U38K9Or7JP0Puz/gn1+yJpv7Ff7OGi+D7NUbVU23Os3K5L3V1J94sT6dh0HYCvcd5pCMtnv396K/&#10;aaVONOKhBWS29D/I/NsyxeZ42rmGNnz1aknKTfVvV/8AAXRD9gr4H/4L4ftyz/sz/s0Q+A/DV7HB&#10;43+KKy6ZG6D95ZWWz/SLgDnB27VB7FsjkV9ueOviHpPwv8C6r4n1+/h0rQ9FtHvb66umCR2sKKWd&#10;yfQDj8K/mw/ac/ab139uD9p3xF8UNYlMFrqk0lpoOnSyErYaepIiT/ZdwC5xzzjOABXiZ5mX1PDN&#10;p+9Lby8z9e8AvDyXFHEkJ1o3w+HanO60b6R+f6HC6Bp6aTpdrZ7dqGBiUz8vzDB4/wA+tS3dxNbQ&#10;PPG+yW1dXjYAZVlIIPucgdasCSOaZJGALouxT0wKq3y3DabdZiX86/G5SvK5/qW6UY0+SK0tY/aT&#10;43XLfEb9mP4eePV8Jale+N9Y0O31fTr3SSZVXUo4QUMgU/MgwOSDkda+Zf8Agsx8ING+Pv7Ingn9&#10;p3Q9NtofGPh/7JpvjSS2yJJY2Hkssig/fimOCWGccE4Fe1/sZftC+GdQ/wCCWnw+8TJruv6JdfCC&#10;/g0/WZrA+bJZAP5beYjZDRMpXtXa+Hvh14F+INp8Wf2XfCpl1DR/H3hS78RX/iSadpdt9fuVUnqA&#10;VJVwFwB2Ar9RSjiaTjL7aX3tK3zumvRH+T9fHYnhLjF1qacfq1ea7Wjz2atr7vI00fitvi12ykZw&#10;Hhkh3xDONpznI9Oea/eH/gil+1yP2qP2M9Ps7mQt4k8COui6gXbJnCruil/4GhHTuK/DLxd8LdV+&#10;AvjzW/h7r9xY3PiXwbdvpd99lYmNpAu4EZ7EV9jf8EIPju3wa/bgbwrcSPBpXxDsJbHy3YKguoz5&#10;qNj+9tDKMYr5jhzGzwWZKlPab5X69PxP7S8eeGsPxZwK81wiUp0IqtBrXT7a/wDAbv1R+2niz/kI&#10;p/1zH8zRR4s/5CKf9cx/M0V+20/hR/mFP4mdBRRRXEdQVi+L/HOn+BdNlvdTuorWzgj3vI7AVjfE&#10;r4xad8Mo40vJWa5kjaXYMfIi9Xb0Br87vih8bvHP/BSX4z6p4H8Bq9locW2C81KQYht1H3mxjIPs&#10;a78twEsXU35YR+KT2X/BOunh7R9rV0j+fod98ff+Ckuu/GPxHF4Q+FMS3N2zeZPfywkR28X97kYN&#10;eG/FvwIf2Z/gR4t+KXjnSrj4j+JtHtX1Q20LD7HDnpG8p7L6qBX3t+zz+wh4e+Anw/TSY3eR9u26&#10;uiN0twPTcckD6Vgf8FMfA+neF/8AgnN8ZJ7K0tTcR+FrrY7RgkYXPeunMs6WFpSp5PHlsneb+KX+&#10;V/U2wdKnXxcKNRvklJLlWi1a1b6+h/Pz8X/2lfEv7fK6f4j8ewWtjpliu3T/AA7p6NbWFmPdf4/q&#10;c1BbWENnaC3hjWCBRgRx/Io/Ad/es/wT51v4RtYY2Mbny+FGAueuB2/Cry6jAs+2WYBWTzUeNS+V&#10;916iv54zvNMTjsVKpiJuT6bv7j/W7wz4Yy3JMjo0MJSjBuKu0km3bW7GxeTAsYWT/VfdJQEj8SM1&#10;YghVZN4GG9e9UYvEGmNDsN6vm+vlChfGGlL0um/74ryOWS6H6F9aodJL7zTWWVXBDsIR2B5PXqep&#10;6mmZHmB9q7vXaMn6+v41nXvjfS4oY41u8In+sG3rT4vF2jtNvN9+69NtKzuTHE0n9pfeX5DsztCj&#10;kngDgkYOPT/JqL5/X9KpTeNNG/5/h/3zTo/Guinrf2/6/wCNTKLH9bo/zL7y8iCTrzRsb1P5VQfx&#10;3okY4vrIf9tv/r1NJ4q0wdL2z/8AAlKTgwWMo9JotRIzdakhQY6VRj8XaSv3dRs5P+2gqxc6glvZ&#10;zSQFbhlj3Koz+8OMYQdSd3Y0/ZyvZK5X1qny86ldHqH7GP7M2rftp/tKaF4H05ZvsbyrNrV8qfLY&#10;2w+83Hc//qr+i74d/DrS/hZ4H0rwzpFtHZaZpECW9vBASiRRqOB1/Mnk9818lf8ABF79hOX9k/8A&#10;Z4Ou63Ag8beOUXULyFlw9khwUhyew4z+tfZ/ljL9cyfe561+t8MZT9Uw3PUjact/8j/MT6Q/id/r&#10;TnrwWElfC4a8Y9pT2lL/ANtXkr9R1P2CjYK8w/a5/ak0L9jz9nrX/HviaeOG10uAtbQk4e8nK/uo&#10;VHdmbjivpW0ld7H4PhsPWxVeGGw8XKc2kkt227JH53f8HGf7cyS2+mfs9aBd77jWIU1HxeYCCY7X&#10;OYbU/wB3zW+ZgednNfmGYYYYvLSNFXGMAemAP0AqXxJ431v4s/EPxP408SPLPrXivVJtS1C5kOZN&#10;7yfJEvYqqcBcYA4xUUyCvyDiLNvrddqPwrY/1g8F/DulwjkFPCSS9vO0qjtrzPpfsuhC7LH04pHz&#10;JG6EsVf7wz1p08S/bdmPl9KkUxP/AKkef9Tivmz9bloj9LP+CKXwb0b4ifsK/Gaxi163tNb8SXB0&#10;txfNiysp1iAgYg/KQWCk5zn3r6TudM+Ivw/+Mnwk1DXNH0L4f6NpUMNr4u1eG5jS21m5IWKOCMfe&#10;2lsMPpXyX/wThFvH/wAEdvjlDrunzi1s7uQy3VixW6Hy5M3ykEGM9PpXp/7UHgz/AIT39mD4B/Fv&#10;xt8XbPUPgd8LbG01/V/LhxqHim7jVTDCoUgGUlVBU9cdOtfq2TUefB01Fe8oJ3/7ee5/k/461pf6&#10;7ZjKb2qW17ckNrfr97Pkr/guZ8PrPwF/wVJ1mWwtv7OPiHQrTU5HVMLeTjKOy9i23aDXz18I/Ht3&#10;8HfjT4V8UWN08Vxo2uWt9vIEhRfMXf8AeBHKsR+NfaP/AAcQvf8AxB8ffA34iado9xB4W8QeH5g9&#10;20YDiSXZIsBJGQ+3sPSvgPU5RDBPOsREs0A2tknysYxx07CvieIFKnmM5Q7po/uHwFxkM18PsPQr&#10;+8lGdN3101i19zeh/UFFr6eKtH0zUom3R31nHOp9QwzRXnv7JXij/hNP2V/hzqu/zPtvh+1k3cc5&#10;X2or91w0+ejGfdJn+XGb4T6rjq2Gf2Jyj9zaPda5v4k/EW1+GvhS61W8LbY1CQxjBeeZuEjUdyTW&#10;+8m1CS+0J95uK+Kf2oP2wYtK0Lxd4vNqs2k+FbmTw/4Y3vuh1XUj/rLgDoRH2PI4f0rmjTqVZxo0&#10;Vectkb4XDqpzTm7Qirt/p6s8I/bB+O3ib4qfFa2+H+hR3E3i7xpKsN55TlxYRnpEnYKK+6/2Kf2S&#10;NJ/ZF+Ctl4dtFiuNZkQzapfkFpb+durOxySPbp7V8hf8EW/hND8UvFHiX4s6sy6hdRyjTbK5dmJM&#10;wG6dlGcfL90ECv0jMYJBxyOa+nz5LAxWUUtOTWb/AJpPXX029bmFXHPFz9tHSH2V2QbASDzx718p&#10;/wDBanWG0T/gmN8WXS5az87Sfs7sqhiyO6qy8+oJ5619W182f8FafBH/AAn/APwTk+LGmBisz+H5&#10;Z48DdtePD5569K+QxSbpSS7Hbk81HH0ZS254/mj+d60ZtJsNLgs7eW8u71YUhjwS8sp+4iAdWbv2&#10;Fftl/wAElv8AglXpP7OXwkXxP8QtD03VPiD4oiE0tpdwiSPSYD0gAbILDPJOTnvXyb/wb/f8E6rr&#10;4zeJNI+OvjOFJvDui24h8PWbjcl1dL9+4IPZSMLnvX7Ri3zzhkBOTySK+PyLIFSm8ViVq9l0Xmf0&#10;741+M1fE4WHC+T1HGmknVadm3paF10S1kl10vucqPgB4CWbzB4L8KbvX+y4P/iad/wAKC8Bf9CX4&#10;T/8ABVB/8TXUAPEMuAfqwFNluUwNrRr9WH+Ir6t0l1ivuP5h/tDFv/l7J/NnLSfs+eAJd+7wV4UP&#10;mfe/4lcHP/jtRr+zj8PVh8seCPCuz0/syH/4mupfUIVh8zzItvr5q4/Oqj+NNItlzNqmmJ/29xj+&#10;tJUofyr8Co5ljNo1ZffI58/s2fDtuvgjwr/4LYf/AImmr+zR8OV6eBfCX/grh/8Aia25PiBoa3MS&#10;Nrejx+cVEam6QvIW6ADdW5sFHsKb+yvuB5jjFvVl/wCBP/M4Q/sufDNuvw/8G/8Agot//iapn9j7&#10;4UN1+HXg3/wVQ/8AxNeiU/YKr2NP+VfcOGa42HwVpr0k/wDM8m8WfA/4R/CbwLqniG/8CeELfTdH&#10;tJL25k/sm3OyNFLd16kcV+SX/BGz9kC0/bu/a58YfF3UNKOlfDfw9r9xc6JpigNDdSl8xREnjaqY&#10;bg8ng5r64/4LrfHTWvHWmeCP2YvArufHPxlux9qMTsPsGlpIN8jlegfDDt0NfXf7If7Lvh/9jn9n&#10;jw94A8PWsEdnpMKpO8YP+kTMxMkjE5JJJ7/yArCeCpSlFzh8Ovz/AK3+R+l5JxTmOQcP18RDES9t&#10;jFyRXM/dpx+Kevf4Y+t0eovbpGflG3GAMHGAKSlZi3WkrrbPymCAmQr8hUtgbQ3AYDqa/Cr/AILk&#10;ftz/APDW37T6/C/w5qVu/gH4cSBJ3RWY6lq3R/n6FI12qDnGS56gEfoh/wAFo/8AgoDB+wn+yle/&#10;2ZqNnH488as2j+H4ZjloSwPmXBA/gjTLcjklR3r8GdEvbXRPD4gudRjluyrTzvks8kjNuLE9SST+&#10;tfLcUYupDDewopuUt7a2R/WH0YfD6njMyfEmYJezpaU0+stm/knZPvc1bcqoxzjngnOM1FM5/cf7&#10;f3veoP7Z0+OP97cPBF0+0qu6P+VVovFVhDAst1Om1PuhTnH61+YPCVt3B/cz/Qj65RitZIvt80u8&#10;/e9aS8jjFjcOBtZOhBxiqf8Awlelbc/brXb/AL3z/wDfOc1l+J/iHo2m6bOv9sWhabPloqFXGfu7&#10;txwfwpfVKm7i/uMa2a4SFNylUil5tL8z9V/+Cdn7Oni/wp/wR5+M3iGxvbbVh8QdOuNT0nT4D5sk&#10;YjRlZG/222niuM+GXwm+D37TH/BFP4Z6/wCM/FupeHvBPwc1KXVPEujW7hFvr+OXItZM5bGegBHt&#10;xX0v+0Z4U1v9kP8A4It6fZ/CeZNO1vw1ocGqSwn57i6tny9wPLOWO7cRnGR2xXkHw2/Zf+BP7Tn/&#10;AARt0HxLf+Jrn4ZfD3XtSXxP4qNtIv8ApdzG2JYBnj5mB+768Div1nLsNOhThBL4YpP8/wBT/Hzx&#10;L4hnnOfY3MLpqpVlayS0jaMdv7qWvV3fU4f/AIKqftSRfti/8Ea/hJ8QrTRJdAtr3xlDFaWexmWK&#10;KNJ4Q5dfuqVxz71+f95K19ZXsKY3Pb/NJgY/+tX6s/teft1fCvX/APghP468ReBfCbWHgXTmj8He&#10;GIL62RFebzo7dJ1UAkYBd8jdnZ7mvyN03xIIfC0agS3Uk9rsf7NbyMS/4rXyfFVCc60atNN3S2TP&#10;7H+ihn1KPD2KwdeSjyTb1fRq+nzuf0Pf8E1ZC/7A/wAJlZ95i8OW8efTaCMfpRVD/glqbg/sBfDA&#10;3MMkEx0aPMbxNEV5P8Lc0V+rZZphKaf8qP4d43cXxDjpRaadao1bbWb28j0/9uD46237O/7Mnijx&#10;DPO0V55IsdPRAGaa+nbyrdQMc5kZDj/Z+tflt+3h4il+Ht/4O+HEJlutM8G6PGpYMSs+o3HUsO7e&#10;555Pqa+5v+Ck3m/Ef44fAP4dRTQy2OseKX8Q6zC0ZJS10+JpllJ9BNsX8a/Of4n+Op/i/wDHTxDq&#10;QkjdG8VI7XTBTC8CS7VVe24D0r9B8MMsWKzSpipq6or8WfKcW5hHB5LChHSVZtv0TtH9fvP2A/Yd&#10;+DcfwK/Za8G+HVt4ILm3sVe6McYXzJnG53OO5Nev1k+FpEuPC+mun3Ht0I/74rWr4XGV5V8ROtPe&#10;TbfzZ2UklBJdgrjfjn4Xj8afBfxXpMsazrqWkXNq0Z/j3xEY/WuyqOa0jnjdHXcsgwwz1GMfyrlk&#10;rpo1pzcJqa6NP8T+eL/gn/4112z/AGXv7Ml8e+P9Dh8O6vNp0mkaDqb26KULqV4OV5A6YrtrvxVf&#10;ar/r/HXxof6eL5V/k1cz4H8CN+z9/wAFAv2m/hVNpsxWTVz4j0iFyfMlhuGLkpntlqnjtJbrTftN&#10;sc+iMMEf7/p+Ffu3hhw9lOPyxSr01Ka0dzj8YvE/PclzKnUwM1GFWKd+VavZ9Ce1OiPY3L32v/F+&#10;5eL7xHi67XyfptkGfxqCfwV8PdYe9k1m2+I0tpF/x7SSeLrlzP8AnJTTO+nk5dp4G6iE7t31zzRH&#10;CjpErIjLJ9wFQRFX6WvD/I1K6oR+5f5H4jiPHPi2pLXE29LL9DPuPgx8LLiS5sovDHjQWc/+ouP+&#10;EnmIh/4Dvyfxptl+zl8IYxZ20Hg77RP/AMtpH1KU7vwLYFbtgrR3jIoXzm6ttGayvF32ix021Fmw&#10;bUNUk8mOKJizRSf3R6iqXBmRQ3oRXm0dWB8cONq9RUqeKd21se0/8Ewv+Cd3wr/aG/aKXWYvBKSa&#10;B4Hk+0S30108sV1cr9yPYxP3f175r9oa8J/4J0/st2v7Kf7NWmaNFufVNVc6nqUrElzNJ15JPT06&#10;e1e7V/LXGGPwWIzSpLAQUaSfKrdbacz9WfukMzzPF0Kf9qVXUml16X3/AC36ibBVTWddtfDuh3uo&#10;38y2trYxSTSOxGBGv8VXK8X/AGq9PvPi9Hp3wz0maSF/EUiy6zcIfnt9PQ/vPoXb5eMHuK+bitRR&#10;V5JdDyj9hv4Pj44fHrxd+0n4ktke98Rouj+EYnTMllpULEI+D915CSx7819fBQr7gMHGKp+HvDlj&#10;4T0S103TbaOzsbKJYYYYshY0AwB+Xc81dq6tTnkzfE4qpXkpTeiSS8orZf11E2Cqms6xaaJp1xeX&#10;k6WdnZxNcTTOcKka9c5q5XA/tOfCyf46/s+eMvB1nfSaXceItIuLSG8j+9FvBxioik5JPa5z3fQ/&#10;I39pH9rz/hrj9qrWPFjaL4e1jwvoBbTNCS+hScNEDlpVDA8sf6egrndF+KaeGZ5JYvB/giV5V2sb&#10;rRY+R6dK848GaKPBjXPhW5hgTxH4ZuvsVzbxqRsdO7D0NX9Uu4PE99sOVX0K1/YXDXDGVLA0lTpR&#10;kmlq9W9EfiHGfiLxDhMwqYHCYmVOnDRKLa0+R1LfFHVbFth8M/D2bT/+fY6GpX+WavWf7Q+pWD/Z&#10;YtC8NJB/duNDhP6lc1wV7v0gfaFJkH9zrTkddH0+bVL0C5ht4d86MP8AVH29a+hfDeV8l/q8bPyR&#10;8lLxR4nqWbxtR3/vM9W8A/EPx38XfGLeHfDPgvwXq+v3cfn26WuhwiWKP++WZT8v1r6H/wCCe/wh&#10;s/2of2dPiLJ8VfD/AIU03UbXW/7A0+4+wQQGyuIgBhW2/eZmAwc1w37G3xC8Lf8ABNT9liw+Ovji&#10;G4ur/wCJWtW2jaHEHU3C200u3eM/wqu4/wDAR611P/BxF4lk/Zq/4Jtx3Xw7B0ZfHPjKz1C8vbNj&#10;GbeRj9oEqkcctGvPvjpxX88+Ief4KFerlmBoRUYtLnSV+aL975dPvP3Dg3NM5rYf6xi8VUcn0cnZ&#10;Ky8+u5wn/BUz9oDXP2Yv+Cyv7P1kqu/hjW/DUXh+9sJCRBfRPcFJAB0JXKkHrgele6f8FNv2DPgH&#10;qvwp8G+GfGnxFg+Efws0q7a8fw3YXAt4tVZmLHA++FyTyPlrtvCfwN8Ef8FOP2Zf2fvGXxC0PUJf&#10;GVppltrul6naxvE1nNGACXOcbHYBsEEH0rxr4/f8EC7j9rX9rFfH/wAWfjprXibTbW6V7PQYoYrf&#10;NsPvWnm/fCe64PvX47Ug5NqysfRr3pOU36HpviDxX+zh4n/4JwDXvCmkrd/Cz4ffuPDVq9tJb2d3&#10;doSkbRhlBkO89ec8mvgXW/2svG+q+GbK4+1T6DPNOwWGCJAYgfu7/l4r2P8A4Ku+MdT8IePvCHwn&#10;0/w9pPgv4c+CCkum2W9XW82rtWUoFOFx+vJyea8T8JaD/wAJ18XfDGiWdub2/wBb1W3tncZYYMnJ&#10;K9OF46V/RPhtw5h6GUvMcXFTUrtLTRL8j884k4wx9HHUstwVSUdU3ZtXv6M/ab4S27Wnwg8JRvEY&#10;XXSLfch7Erk0V097Y/2ZDaWwAVYLdY1X+6oyAPyFFfiXNzNyXU++m25Ny1Z8Q/Ha8v7r/gsvLJJf&#10;TNpng34MarNDal/kd5nXLY9TsXn29zX5r6RZXVn8KNEayiui0E/2hMHdj95nMmepz3Nfoj8eNah0&#10;n/gt7q2kzo7Dxj8Gb+2RS3O6OVTuX0O0ng18DeDrGPwh4I060aW+uRDNJaOOuQJOAfWv1fwSS5sZ&#10;/iX5M+R8Xq84RwL6cif3Ns/db9l3x1H8Tv2e/COtwOjrqGmRuxBHyttwR+BFeiV8K/8ABFv43Lrf&#10;wn1f4dzyTy3nheT7VaGQhfNtpjnAIxnaf5191V+Z8SZZLL8zrYWStaTt6PVfgfT5TjYYvCU8RB/E&#10;l99tgooorxD0T8Uf+C/XhCb9lX/go/8AB745QmW30fxtat4S127XOLVkYGNmzxyhb/v3XC/E3SU0&#10;Hxdc2Vuwlsyyvb3CcLPG3Q8da/S7/gtP+xPB+3d/wT/8YeE4oxPrmnodY0V8sGS6hDMoG0jqpZfT&#10;n1r8i/2Vviy37Qf7G2gXd1JJb+JPAkx8PaujoAy+X9xmGM8evfvX6p4SZ3DB5hUwVZ2jPWPmz57x&#10;TyiWb8N0sVRinPDfF35O/wCR01tb+XablG2P/nkOD+fWlkiMmmXXk/LP/e64qWG3e5SO4WUQhP8A&#10;WZAOalsUEbXRA5r+m+Y/keUNUNtna1aO8ka3LR/6w7jzXuv/AASj+EEX7TX7VMmsrBbXHhD4bKHl&#10;lMe5Li7booJ+9j8a8A8Rpd3du9pYLbTw30nkqyjMgk/ugd6/ZH/gn5+zXafst/s16RpEdlb2ep3Y&#10;+3am0abWuJX7t7j2r828TeI1lmVyo03+8rXUfKP2n5aafNn6j4Z5D9Zxn1yp8MPzPawoBUgY2ZwB&#10;wBmloor+UbH9GDHlFr/rKwvC3heGyv7zVWj/AOJhrG0NPkl1AGAvsPYcE1sXMRu/9Zlv0qcKFjCj&#10;hR0HpQNPSwtFFQX14tlp8l00iJBCrSSO5wEVev8AKk2Jb2J6IDtcEcHGPwrH8H+NdO+Ifhq11nR7&#10;yK80u+XdbXEDB0kHr9K2F+XpTa6MbTTsz8nf+Cyv7P8Aa/Av9qvwx8S9Nslg0Dx3CdK1MwphUvVG&#10;6KQnvvHBzXzFqLTWd+48iOMQdZEAIkr9o/22/wBmrT/2sP2b/EHhC9VReNEZrGfBDW06co64xgiv&#10;xK8Mfb/Ds8mh6vFJFqWl3s2nXUMn3kliO3JzzhjzX9J+EHELr4WWAqvWn8K8v+AfiPipkStHMae7&#10;0kOlcrqXB/PkVn+ItQ+2eFJY7c7knlitpA38UbvjzD9BWxdWguZN9oPOb1PFS+FPhHrH7RnxQ0z4&#10;f+GNOupNW1MkNMoxBaIDl5if9g9AePav2itiKVKnKtVdoxV230S3Z+LZbh54rFQp0FfVdDsf+DiL&#10;wPqNt4t/ZR8F+HrZrzw3No7WWlWlsCq3d3tiVPqdpLAjnrX6ZfFL9jDS/wBqT9jfw/8ABT4k6FqE&#10;+iXXh21jvdQhvPLm025ixgKzdXGK173wP8NvgL8IfA0XxKudM1ZPhgI10zxDqyqzwXYQx/uv9sKc&#10;Y6dDjIr47/4KZ/sQftPftyfECz8YfCL4z6fqPw3ubZP7M0Sz1A6aLZT1kMyf65j6tzX8MZhz1a0p&#10;xvKN2lLvre+vqf1/gqKoR5paOy0Xpbb5aHo3/BRn9kH9pXxP8H/BPwt/Zs8T6H4X8A+HtLj0+6Zr&#10;1rfVZzGuxF85QQiBR+J65rxf4EfB5/8AgjL4IPj/AOMvjnUviP8AGPUrNrLR9DF5LJY2Tnrhmb5i&#10;fXk/0i/Y2/ZF8a/8E7Ps3jP9oH9oDW9KuLKTzI/CWk6012mon/psGJJHsuBXl/7a37YOs/8ABQDx&#10;a9zquiafpPhfwveZ0W0iVWvp/wDpqz44+mce1fTcEcF183xkHWg/Yp3benyTe54mc8S4XCYdzcuW&#10;XRPf7jz7V/HfiT41eLNW8X+J9Vu9R1vVLnzHd23wWqf88VU9F+lfSH/BHL4RxfEH9q2XUz5M+n+C&#10;7Zr5pySRJLIdiqD6g/NXzfqfktYySTSta2sibYjENrB/V8c1+q//AAR9/Zwg+Cv7MEWqyW4i1HxV&#10;cG/l3rh1jIwiHPoK/cvEDHUMn4flhMOuVz9yKXZ7/h+J+Y8GOrm2dvF1HzKGr/Retz6Z8Wf8hFP+&#10;uY/maKPFn/IRT/rmP5miv5op/Cj9yn8TPz8/4Kl6H/wo7/gpz+y58XZbm1tNG1fULrwJrLsfnMd3&#10;CwQkHIKhxGenavjjx54Mm+FPxX8W+HFS5uG0zWZJLOJxw8btuQg9SMe9fpD/AMFxP2SNR/at/YD8&#10;SJ4dtPtPjTwa8fiXQgjMJDPakSNGuD1dVYfjXwL8evF8Hx/+D/we+OPhWSSfTfE1lFo/iG06TWWq&#10;QKFdWbtkh/T7tfd+E+awwecTwdR2VZaeqt/wTyfErK5Znw9Rr09Z0W0/JdPz/AP2X/j7cfs0fHrS&#10;vEkMs0en2coj1KNTkeS/3lOeo/l2xX7VeCvGVn4/8J2Gs6ZcJc6fqUCzwSqQdysMj8q/BfUVjeGe&#10;PaJkuQBKP74HSvrT/gmN+3xb/Brxonw68bX89noN9IYtKu7jAitpD/A79APqa/QPE3g+eMorMsIr&#10;zgrSS3cV19UfnPh7xHGi/wCzq70b90/U2iq0N8s0O6N/MDpvRuNrD2IqzX87n7MRtaRvncgIK7SD&#10;0x9K/An/AIKE/CRf+CVf/BVDUNRg0uWP4MfHW3SeVCwMVlqBbbNtznG0kMBnHz+gFfv1XzR/wU8/&#10;YA0D/gop+yxrXga98i31sBrjRNQdcvp90qkBgeu3sR0PB5xVQr1KFSOIpfFB3R6eWYqnTlKhX1p1&#10;E4yXT5o/Knxd4bt9HluLEC4lsbyMTW13HytxG3Roz3xVY2/lbtox5v3f+m319K8//Zg8f+JPDF1d&#10;/s+/E9E0f4h/DqV4tEVTubV4W6KGbqP1rufFesjRftKy+XbXCRGEwjLGO4IwgOemW9K/rjg/iiln&#10;GBjXi/etrr27n80eInAtXJsycaSvSnrF+T2XyPd/+CXH7PD/ALQn7V2neJbu1J8O+CbeSWdUXMRu&#10;/wCBcdGx75r9enG9gT1AI/OvA/8AgnB8DLn4CfsraFBqlhFY+IdWRb3U0T5SJG6A/SvfK/nTxA4g&#10;ea5vUnF+5D3Y+ier+Z+zcLZRHLsup0I77v1YUUzeaN5r4g+iH0UzeaN5qXKwD4vm618a/wDBX39r&#10;lvgj8KrT4f8Ah66EXjT4gBoY23A/ZLYn99MwOQB/kV9UfFD4o6P8Hfh1qfivW7pLTR9HtXu7h2OC&#10;UA4A9zX4X/Ff44a1+1P8XfFXj/XXjEl/eKdJEjf8eNmv+rhA6EeuOT3zX3fAPC8s5zBcy/dw1f6I&#10;8jO86o5Xhniq3TZd2fpP/wAEfPixHcfB688AXUiLd+FTug8l9wmh9RmvsuvxE/Y0/aRn/Zd/aL8K&#10;6leSyw6FdSx2upMvOxX7nOTgV+2lpqEF5psV1byi5gmRZI3Xo6t0xW3iLw48pzHmiv3dRXT8+q+R&#10;xcMcQLN8M8Q3719SeIeSpVehJJzz169a/IX/AILI/AK5/Zw/artviZY2BuvCXxIVbPUWXO2w1CMY&#10;J9t47jH51+u+814h/wAFE/2a2/av/ZI8W+E7ZVbVJLVrzSpD1S6hyV/P9a8PhTO5ZXmdPFLa9mvJ&#10;7nfnWWU8fg54aqrpo/HJrhIprl1+WKL74HHk/T1/Gvtf/giz4EsoNE8d/FOd2S8iI0e2RicREZ5A&#10;6d17c1+evhLXdT8UaHJbagr6JrGmF7bUbVkBPnx/eU5HGa/Qr9j3xHd/Br/gl3ca5Y266i2reJ7Z&#10;JxBEzDynnjjeTjkcc+1f0Z4j41vh/koyt7WUV5Wep+J8F5P9TzicqsdYJv8ADQ+a/wDgqD8atY/a&#10;H/a0v/BE081v4a+HEYENurYhvLx/vSSY6k+/A7Yrxzwnot34TtfI0vUtU0+HAUx299NGpA6AgNgj&#10;610n7WGn3fw+/bR8d6dqc8fnXuorqdqJQVa8iKZBz3VTWKHjkj86GZgv/PPGTXucF5Xg6WS0adNJ&#10;ppNvR6nFxznmO+vOldximGsW1rqOnWrajPqWq3dn/wAtLqRp3X6FiSK0bPSnuBbXccPkWTHJxKoJ&#10;qG2sjGZCJf8AW/eyc5pLnR5L0xwWkUD3c0nk2oLHZ5n93A+9+FfVKEKS00V35JH56qtbE1OWpJu5&#10;6d+xB8A7/wDa0/ag0rQkjkXw7pFwbrWHKcvCvX6Et8vPbmv3A0zR7bRtOitLWFILaBBHHGnARR0A&#10;r52/4Jw/sjr+y58CIE1WKN/FXiPFxq0uMOGIwIgfQf8A1zzX0lX8n+IfFCznMn7H+FT92Pm+svn0&#10;8j+m+C+HI5TgrNe/PWXl2Xy/M5/xZ/yEU/65j+Zoo8Wf8hFP+uY/maK+Pp/Cj6efxM25bOKfO9dw&#10;IwQScEc9vxr8YfHPw7s/2G/22/iF8CvG26w+Bf7Rd1NqHhnWo1McXhnW2yViG7gAsSeDjmv2jr57&#10;/wCCjH7Cvh/9vn9nDUvCGrwRJekR3WmagWZZrC4Q7kkRlIKkH0PPfNcHtatGccRRdpQd0e1gK9NK&#10;eGr/AMOorPt6/I/Inxj4L1T4B/ES/wDCHiBjJrui7kuEdREblf8AlnOgxyj+3SqOp6QniDRHjDKH&#10;aTzYg/zAN64PFd14U8W3/j6aD4DftLRp4X+Mfhstb+DfG14nkpr8CdLa6kwBv/uMeD3zXG+K/BGr&#10;fDTxnd6LrxFjf2E2zy7rEOB6xj/lov8Atciv6y4G40w2e4Ra2rRXvL9f+Afzhx5wXi8hxrqUF7j1&#10;i99O9+h9p/8ABPb/AIKc3Pw6tdO+H/xJaWextj9nsNbyGMaek5xx9etfo5o2v2uv6bDd2N3HfWso&#10;yk8TK6S/QjivwRvNLg1WxktvPHkytucBsFj7kc16x+yv+3J47/Y71K0tba8u9d8GJ/x86TeFWaL/&#10;AK5kjd+tfJ8Y+F8MU5YvKPdnu4dH6dn5bHscKeIq93CZl6KX+f8AmftPTTCrHkA9q8L/AGYP+Cg3&#10;w/8A2pNNhXStVh03W8fv9KvnEVxGf9nP3vwr3AS734Zhjts4/OvwTGYOvharoYmDjJbpqx+x0a0K&#10;sFOm7p7H5y/8FwP+CT8P7VHhOT4peBJLjR/ij4YtxNZXNqmw3GzopxySffNfL/8AwSTu9N/4KR/F&#10;/RYPE+gxaX4o8BgXHjK0lLRGeSB9sLLGCD8z9fav29e2SQYZdw9zX5n/APBQj/gn54u/Zt+NMn7S&#10;P7PYXTvGmnTJcavpbDdba7bhdslvInOdw6MBuB5BB5rDD51jcqc6uEk+WatJJ7H0WHo4bN6Mcux1&#10;uZawk+/SN+i/M/SSSBUCAAgR8Lz04p9fMX/BPf8A4KheCf8AgoB4Ung0/d4d8faKmzW/DF6cXVlK&#10;Bh2j6GWIH+JRX07XBTqxqe/B3R5uLwdbC1XQrx5ZLoxNgplSUmwVqc4yn7BTK8P/AG//ANr+1/Y2&#10;+AF3rxZJvEOolrLRLbgi5uCOGIPZV+b0qqGHnVmqcFdvYTZ8Tf8ABa79sez+JHjG3+EOgarE+k6F&#10;Ik3iPyWG6abqttkc4C/McEZPBzXxzp3k6ZbxQlEEMG3y0x+8THTAqjpNneeJIbrX9WiS71i+uTeX&#10;F04AeZScmQ4wCf8A9XSrzWyXUscMgy6f6yXOCfxr+y+COGqWVZbCjb3mk5eu5/OHiLxMswxKw9F/&#10;u6f4snuraGcr9qkMe3pxur9gP+CZnx0Hxp/Zw0+wluBLqPhtUs5ZDjcwX7rECvyIRpk/5Yofrz/O&#10;vof/AIJcfHmX4E/tUWenajObXQ/FSNbSbm/dxyEF1c56Y24/GvH8TOHnmWUyqU1edO8l+q+78Q8N&#10;M7+q5gsNN+7U/PofrxRAxBx2o8omJCsm8Ft+7j5l9KFG08V/JVu5/SB+MH/BWP4DWv7Ln7Zst/Fb&#10;Snwr8VEkv3lQHZb3QOySLd1U/wAQwRWL+zp/wUC8d/sceEH0Hw7ZaP4r8JSXvzWeqQOFL5B3p36g&#10;cZxX6Yf8FRP2Vpv2sf2TNY0rTEiXxJocq6zprFAzSSQjc0QJ7Ovy+/Hevx88J61H4v0aHUoLu4jM&#10;gKfvR+7jkztIIP3SDX9JeHWPwmd5Q8tzGKqezez7W0flbyPyHjqlXyzFRzTBtrm0fr/wevme2ftu&#10;/tyeFv20tK8MwXvw7XSfF2gzmRr+1mV1aEjBi3ADK47HOK8Us7aO3A2XIE5/1Z2KfN+oxgVo3SXV&#10;6nnyxq4BzsNQZ0+wtrm/nWQhE2mIAq6v6qDX6plGU4PLcOsLg4tQWu7dvm+h+R5xm+JzSsqldXfl&#10;/lZDb7TptMtg0cdvNKH3ukkjKoj9mBwTX3d/wSq/4J0W17cWPxX8YW91MkbFvDmmzoUEC/8APw6H&#10;jd7EEe1YH/BOT/gmhL8U/s3jPx9aXcGgWkvm6Vo8xZBfN/elxghPav0+t9Phs4EiijWKKMbVReFU&#10;egFfi/iP4hc8Z5Tl0t/jkv8A0lfqfrPAHBEsN/wo45e8/hXZdx5t0KkYPOe5zzT6KK/CbH66c/4s&#10;/wCQin/XMfzNFHiz/kIp/wBcx/M0V20/hRyz+JnQUjRqw5GaWiuI6j5v/wCChP8AwTi8F/8ABQj4&#10;ZNo3iC3+xapag/YtViBFxBn0YEH6enavy68f+H/Fn7JetWnwn/aH0y68R+ErOKS38N/EZbd5rzSQ&#10;Okdw45eL/eJr91CgJB5yPeuR+MPwX8O/HLwhNoXiWxgv9PuQQ8UgzkHrg9R+BrTCYrE4KssTgpuE&#10;18k/Wx3RxFCtQeCx8PaUn06r0/yPxH139n2+8HaHb6tZ6nYeJ/DWpDNtr+iS/abQL/ebBJjPs9c4&#10;kb6r5j211HdJB9+Qnev5jmvrX40f8EcvHX7LutXHif4Ca3MNGjn8668KXX7+y1KL/nm0f3R+AFfO&#10;3ir4k+BLLxBeWfj/AEPWvgX4luNu13ge40i4x977uSv41+3cO+NNCqlhc4i4T/mto/wPyjiXwjcq&#10;bxGR1OdLWzsmvLXU4RbLZfPdu89hqVr/AKm4tpnilj+jKQRX0d8Ef+CpvxR/Z/mtLHUdQh8W6Wv/&#10;AB9WuoZNyv8AuSYyfzrzzXv2ZfFXhvT11+xgg8T+H71vMjv9LkFxG8X97C5Kn61w9yBJqMyTeWmo&#10;R/ctrlxFv+itzX6pWoZHn1NOajVjbS26+e6PzGli88yGt73NFdnt+J+kXgT/AILl+A5pfK8Z6B4j&#10;8KP/AM9Psv2mL81Ne7+Ef27fg58SLF2sfHfh+4WUANHJcBZDj2r8ZdKMpf7NDBHP/ssMD8qz4fCV&#10;jpjY09xbX392Pj9a+FzDwhyys28LUlC/T4l+Ov5n2GH8VKkUliKKv5No/Qb9ub/gmf4M+N3iGz+I&#10;vwj8X2Xgb4naMgl0/WNJ1COJyQc4YocMueqsCp9K3/2Vv+CifxZ8AQHwz+0p8MtZ0XULD92PGuiQ&#10;JcaLqI/56OiHMDe2CPavzr0PSLSbUra31HWdW8MaVdS/Z7uSCZj5Ef8Az0G08V9GWWn+FfDtlt8H&#10;ePbvx8mMfYdS12W1i/IuBn3r86zLwnp5XLnjVk+bWyjp992vxP0vLvFOnmtGOGrw51HROTtKPpLe&#10;3k1b0P0c/wCGx/AiaV9rGozzQ/3kj3N+Qo0r9rbw34j/AOQfZa7d/wDXK0P9a/MXxpr37UfgnVE1&#10;P4Uw/s/39ja/63SbvWRLNcfQyZH5YrI079rL9pb4heJP7D8a/CzVfAt8fuX3h7UIbvTz9XRgR+df&#10;O4DIaOIrexcuTzldHq4vF+xo+2hHn8kz9QPi9+2t4P8AgRoQvvE5ubHcP3cO9JJZP+Aqcivyr/bY&#10;/aYvf21/jXbeI0tprPRvDwaHSbO6YrGVY8y4HBP1z6dK7rTv+Cbnxj+LV2mqz6/4Tt7NV82SbUtS&#10;a5uAP7rKrZX8MV454n8MzeFfE02l31xBey6a3kTm0yFV/QbgOK/XeB+Esmw+I9rCsq1aPS6svl3+&#10;Z+Z8TcZZhQwz9nRdNS0u73+V/wDJnMQomnWH9ncyHy924Mfu/wBykeyMcUiAYWX73v8AjWjJpcS3&#10;8iQqsCvJ5samUNKF+hpxtnb7Rlrf5Pu/MeK/bFV0unufgVWM5ScpO9+rKEcQb7Tnd+7+78x4pmvC&#10;dLSxvkkeOWIqU8xijKQQRgjB6gVoQ6fnfx/rPve9SXNsmpaYny750+6WO7H4HilOpBqzNsJUdCqq&#10;sXqtj9mv2L/jlZftBfs9aFrNrNuu7eAW90hI3LKgw2R716rX5k/8Ej/2gR8K/jn/AMIJfymDSPHM&#10;Bn02N8bo7yP/AFg9fn9M49MV+m0kbCfaFkZD/GuMfrX8a8aZL/ZeaVKKXuv3o+j6fLY/rDhrNVmO&#10;Ap4i921Z+qHQRgR7OSuNuCc8Cvxa/wCClHwCP7KX7YraXpNp5Hg/4itLqth5i4ghuGbdLCh7YPIr&#10;9m9R1a00Jd95qFvbRHvKwQ/rXz3+2Z+zx4e/b98D2fhm2uH+3aNqEV3BqyJkWOx/n2ngHcvGBxWf&#10;CHE39i5jHEX913TS3t6eR6Ga5RHMMLLDVNFLq1on3Pyr0jwzdeJ/GMem6Na3esXyf622tVLsa+9v&#10;2Df+CUQ8IXMPi/4nxQ32o58y00ly0kdsP70uT8z+3T2r6R/ZY/Yk8G/ss6M40S2+16jN9/ULkEzN&#10;+ZOPwr2ZoFcgkHK9OTxX2XFPiZi8fB4XBL2dN2u/tP8Ay+TPi+H/AA/weW1HWqv2k+j6DbezitIF&#10;iijWKNBhUQbQo9AB2qWiivy4++CiiigDn/Fn/IRT/rmP5mijxZ/yEU/65j+Zortp/Cjln8TOgooo&#10;riOoKTYN+7HPrS0UANEKgY5/M15h8bP2T/Avx10SWx8QaBZ3Rn3b5PI3Mc9ea9RpqxhFwMgfWsqt&#10;CnUjyzimjSlVnTlzU3Zn51eLP+CI2v8AwoS/vPgX8Vdc8GSXCbU0q8Cz2AHptAA/SvDfiL8Mfj58&#10;I7KMfGL4AeGPizbWP3df8I3f2LUn/wCAEbT+VfsOYlLhsHI6c0kkCyMpIPynI5xWuDq4rBPnwVWU&#10;H5M3xOJjiocmMpxqLzX+R+EcnxH+AHjPVY7bUdd+I3wI8TR/62z8V6MZbM/9vCr5f/j9dF4f/Zji&#10;8XzvJ4E+I/w/+IDwfeitdSit5ZP+Aswav2J+I37P/gv4rWjweI/C+i61FJ95bq1WTP6V8z/Fn/gh&#10;F+zZ8V9TTUf+EIXw3q0fS70G8l09x+ETKp/Kvtct8SuIsK7VJKovPf8AI+TxvAnDuN0nGVJ94n56&#10;eMf2XvHPgnRmF/4f1WOBx5zSwQmeM/7Py5r0f4aaD8K9X8DWlvcaCdB8S+Tumu9e06ZLVj9QMD8K&#10;+hLz/ghhdeEYLqXwB8ePiz4cZm3Q2s+pLeQIf+BqTWRb/wDBPD9rHwDaF7D47eHPGFsy7Tp/iLwv&#10;bFcf7yYP6162N8WMTjKLo4qg4ta3i/zVnc5sv8N8FhqvPhsSpL++rF/9nH9gXVfHyLfweLfhjJp9&#10;n/x6f2Ppz3Eh/wCuhZ8f+O167rP/AATMuvFmh3VjrHxJ12GK9/139mxR2in6ADC/hivnOD9nL9sj&#10;wJY6jJpWgfBh7sf6mS2hnsmuPqQ9dL8Pvjn+3X4Jk/0z4WeC9csu0Q1Exkf8Cxn9a/NcdmaxMnKU&#10;5u/Rpr8j9NwWVVqEP3FSkmvOP63POPiN/wAG01wmpvqHgX45/E3Q7+U7387U5JomPv8AMPyryPxj&#10;/wAEtf21Pgrrl1HYeJfBfxTtTa78XtqYmI/ulmyxPuTmv1y/Zo8c/EPx98PDefEvwlpXg/xAXK/2&#10;bY6iL1Qn94vgCvTFt44ySqKpPUgYJp5bjMThH7bB1ZRb87/mcGPxixCeHx1KnUS8lb5NH8/3iP8A&#10;4aA+F5tI/Gf7MV9qUgTyxd6Legtt9MEYqnL8V9WGoPHJ8AfjBHJIcNDbWSzAt/dyRnHvX9BktrHO&#10;QXQPt6Z5xQbSJmBMaEjuRk19bQ4+z6kre3v6r/gnyOI4UyCsrPCpX7No/nx0H4oXepXyJc/CT4u2&#10;6z/dEGkb/K/385xXXeCvAPxC8dyrF4d+CXxFdn/1cl/EtuJvzOF/Gv3Wh8NafbyO0dnbo0n3iqAb&#10;qsfYINpHlR4br8o5rr/4iRn1786+5/5nMuCeHIvTDN+s3/kfkd8Pv+Cf/wC0h4n8UaBrll4L8O+A&#10;NR0WSO5gvtW1xLmSFu48qNc/ma/QK38JfGbxvaW0Ou+IvDnh21it8TnRrV7ieeT1BY7V/LFe4m2Q&#10;kn5hkg8MR0pVtkUEAYB5PPWvlc5zXF5rNTxs7taK2mh9DltDDZfT9lg6MYr0b/Nv8jznRP2atGtL&#10;/wC16ndarr8/rfXLOv8A3znH6V3+n6LaaTbrFa28NvEowFjXaB+VTi3QDG0H680+vKp0YQvyo6Km&#10;Iq1Pjlf+uwmwe/50tFFamIUUUUAFFFFAHP8Aiz/kIp/1zH8zRR4s/wCQin/XMfzNFdtP4Ucs/iZ/&#10;/9k="/>
  <p:tag name="ISPRING_PRESENTERDATA_2" val="Tmd1eeG7hW4gSOG6o2kgTHk=|R2nDoW8gdmnDqm4gdsSDbiBob8Oh|dGgudmsubmhseUBkb25ndHJpZXUuZWR1LnZu||ezBERTFFMjcwLTRENTctNDJFMC04NjdELUM2M0MwMzAyOEVGOX0=||SVNQUklOR19QUkVTRU5URVJfUEhPVE9fMw==|MQ==||SVNQUklOR19QUkVTRU5URVJfUEhPVE9fNA==|"/>
  <p:tag name="ISPRING_PRESENTER_PHOTO_5" val="png|iVBORw0KGgoAAAANSUhEUgAAAOwAAAFACAYAAAC/epA1AAAAAXNSR0IArs4c6QAAAARnQU1BAACx&#10;jwv8YQUAAAAJcEhZcwAADsMAAA7DAcdvqGQAAP+lSURBVHheZP1VmCzZgayJ7q9nGtQtVdXGZGZm&#10;ZmZmZmZmCEqMiGRm5szNDMWgUkklaKlb3Qf60J2Ze883j/fRxpaX+rzMw/o80sPDwzPT/2Vmi/zW&#10;vft38UBfB36hAfhE/w6s3G2RU1MA+yA3OEV6wz7KC06xPnCO84ZztAdsg51g4WUBHZv7uGf5APq2&#10;RgiMCUFUUhws7C2hZ64HfUsD2DhZITjUD/cN7sHAxhjOQe5w8HWGiZ0pTG2NYetkARc3W1SUFKAk&#10;PxtOtpbwcLKDp6sD3F3sEB0ZAkcnG7i5O8LH1wOm5sYwtzRHeGQoEuNDkZkWhYgIPySlxCIhLR62&#10;Hg5Iy0nmsc5w4Ods7CzgzG1hdjJWZ1TIyohCTnYsBgfbEBzig7qmaqRmp6KLPwdG+sA7xA3BcX7w&#10;DndDYV02YvNi4B7hhYLqfBSUZqOzqx7h0f7wDHRCUUka+geaUF2bj/7RVuQUp6CurRyNAw0Iy4xE&#10;+2g7UnIT0NbdgOLyHJRU5UCh7cKIugODUx2Qr4yiTd2Nuok2DG0rUaGsQ3xdGqoVjehflqF3cRid&#10;fL9F1YLB+WEsnK1AvjGBqtF6VI5WY3pNic2TZcxsqdE13oMmRTdKehuR1VGFjPYKlPA6aoZb+V4f&#10;SpvK0KfqQ59yAKs7q9g/2kFxSR4qq0qwu7cO9bwGywcbGJpVYmJzBrM7c5jfmoFmTonlVTWUs3L0&#10;a2VokfVg9/QI83NzWN5YhnpRg4HxEUwtaXgtO5hdn8fO1QmWTg6wf3OFhY0NTE5roNXOYnVzC/JZ&#10;fs/eLg5OT7G5vYtnr17j+vlzrOzv4ODyDPsXZ1jf5fsnZ3j1+j3OLq5xenmF84srPHz0BMfnFzi5&#10;ucEhz717dYnjJ0/4+iEevXyDq+vHeHT9BK9evMX7T7/C2w9f4uzqMY4ub3Dx9AVuXr3Bk/fvcfX8&#10;Ja4eP8PNk+d49OI1nrx9h5vXb/GI22cfPsP1G/787lNcvPsMV/z55v0HXPBannz+DZ5/8S1esbz/&#10;5pd4/+2v8Prr7/DFr3+PH/70n/BP/+1/4tXXv8Hjd1/jxWe/xGff/wEfvvsdvvjVP+JX//if8If/&#10;+P/Bb/71v+GLH/8Jv/rzf5G23//zv+HbP/4H/ON//j/xqz/+J6l89Zt/wqe//D0+/82f8OVv/1na&#10;97t//e/41//xf+P33P7H//5/49btB3fwyf1P4BPkBxtXe/zs7s/hE+aP8PQYWAc7wiPZHx4pfnBN&#10;EtB6wDPZFz7pAXCMcoG5tyUMHY0RmhCGDN78pjamuG+uCyN7Uzh4OvAGD4GnnztcAtxg6WUPlyAP&#10;OPg4weQvwPoHeSI3Ow0VxfkoysuCp5sj7G0tYGVpAg8PJ3i4O8OOP3ty6+4migsC/HwQxYogNjIQ&#10;ZkYPEBkZjJjEKLgHeMA/xBcFxdnwC/KFtZ0VgbeVjlMMtqOxugANtUXo7WpEQ0MFcvMykF+Ug8aO&#10;eniyMnELdIFvhDc8CG5IUhBSy1KR31CEuq465BQR0KF2tPc2oLa1lIAmIC4lgK8LMTLdjYa+SjQP&#10;1WL78TbWH+6gXdGBocl+tBGils46jKuH0NpfisGJFszvTqCWxzcqmlGvbCG0LWia6URGRy6qlQ1o&#10;mmpH83QnNMczUC7JMKAZgHJ1HKqNSUwfalEzWovW0TpMLI9g42wRS4ezqOmvQzFh7Z1VoFbehdLe&#10;ehS1VaJvahDtI+3olnejb2wQcxvzOLk8wviUAjW15ejuboN6bhp1nY3IrSlCcUs5VItjWDtcIcgq&#10;zK1MYu1oBTLC2yHvI4Qr+PSzTwngCl8vQDatxNjcJCYX1dCuzEC7uQzZ4iwuX7/ExuEBltbWIZMr&#10;sXt4xGs9gnZ1GatbW1hYXMaj5y9wfHONxe117Jwe4ubZE8L0WDr26hEBfPoMZ2cXePr0OZ4/e4lH&#10;hPaMAO8fn+Dw+gbbFxc44PbdF1/hu+9/g1fP3+DFS4JH4B6/eouXn35BeD7HCT938vgprt6+wemz&#10;Z7gQrx8+xRMBLGG/5rmfENSn7z8lvO9w/fYznPBcZzzXNc918+5zPP70Wzz+8DWh/hLvv/4VYfwB&#10;n//6d/jmd/+ED7/8LV5++QNefvVrfP27f8GPf/6v+JbbzwmrAPeHf/o3fPHDH3nsv+BP/+X/S0D/&#10;D3z7+3/F7/7Df5dg/Of/+v/Dd/z5m9/+GX/6t/8L37MC+PSHf8RXv/szvua+3/7Lf5PKD4RXQHvL&#10;2MIId3Ruw5fAmlqZ45N7d/GLjz6hkvjA3Mscei76cCOogdmhCM4NR2BOKNzSfOCbHYzQ/Ej4JwVQ&#10;Yf2RRXUztzeDsZsVLD3tYOdpj7ikaEREhcDd3x1+CSFScSEc7gHucPV0go8/ldNEHyaGuijIz8Tw&#10;UC/iEqJgaWUCY7Hf2IDguiAqPBh+3h4I8qXiW1ogLMAHXgTY3sYCiYnRsLI1h6s3gaNyuvu5Ir+s&#10;AAGhgbAm7BPjw+jtrEdyTChB9+e5ApFN1S0sykINwW3izRoQFYCI5HAExQchJjMakRkRCEwOQVBq&#10;OArri1DRUIL61gqqcTP65e0ob80jdCWY2lJAtT6Cyf0xzJxrMLomw+L5Kqp7a1FcX4CeoVb0U8En&#10;NcNoGSqFcq4b2g0lusfa0TnRhUZVO0qHq1E70Yy8vmIqJM871oT2uT50a3uhmBvG0fNDdE32wi3W&#10;G9XDdVi4XIJidRR9ky0EkeAuDmGF0NYT2jmCplrRoKS1CnV9zajqqEavkueZUaJvfAgtrLg6h7sw&#10;PTuJxaUZNDfVYlQ2iNGxEbT0taKxvwWqhTFsnm1BszoF1cwoppcnoaL6rh9uYOtwB0dnJ1BOKrG4&#10;voiphWlJWZXaMUzz9dCUEooVKvDJHnYuTrB9dIDZhQVo5+cwtTyP+Y1V7BDk+aUlqv0Wtgnx5bOH&#10;2D3ax+HJMbaowJt7O7h5+hh7R4c4OjrB6fEZLs4ucUXFPTs5x/npBU5vHmGP8O6e8eeHT/Cv/+m/&#10;4u3rDzg6v8IZVfvL3/yIR2/e4vrlK1y9eCltD1gZXL56RVV/icfPX+MhlffqyTNcU20FuI8J6wlB&#10;Pn/6BsePXuP8OYF98ykevf+CwH5NKL/H68+/w4v3X+M5f35HaL/8zT9K5fkX3+PtL6moVMUPv6K6&#10;snz2mz/i/fe/x3N+7s03v5HU9o//6f/Ar/7wH/C9AJYQ/kiYf/zn/4Ivf/0nQv0n/JYQ//AvPynw&#10;D1RiAe33BPV7fkaor6gMbukY3scd3dtUPDs4ujjjZ3/3D9C9ZwAdHV0qriUemN3DbZPb0LHWhaW3&#10;DTyjCWuyH4KyQhBREI3Yojj4x/oiKSsWFi4WhNwO1r6OcKWqRkaHopgq5kWVdYvwgVuYN2y9HBAc&#10;G4KQiEB4+1J5LYzh5ekiKaqw0PW0qll56SirLkFiRiK8g7wRSND8/L1olR1gQ2uckZYKJ0cHmFuY&#10;Ij45DtGsGFz9aeF9HWBkpw+/CF/EpcbChZVGfVMJqqpz4c3vcHNzgr2jNWLiwwlTOwYUvSii/Q+M&#10;9UdESigi0sKoNFnIrslEQlGiBGx8fgKyyjNQ1lCIMkJY1VJCWKvQp+2DamsM4/sTaNG0o3ikAsrt&#10;MWh3NRhbUqCPYLd31WB4oBWlZWmo6s2HZkeBpqFqVHSWoVXVhsKucqQ3F6BipBGVskZktxehjFBW&#10;yppQ0FGGuIJYNIw2ol7WQstbhfSmPMTXpKGTqrvzaIuQVVDp/aCc7kPXaBtU8+PYON1BY18L5FoF&#10;qtuq0Mnfc25jFiNaOQanR9E61IFuQjtBuCbG5WhtqYdmZhLrtMsKtRzdMlYqaxrMrAs7LMP4nAJT&#10;s2PYOdjCFsvG/hah28HhGWFcmcUwYZ+en8LC8hyt9zAGZicwt7/B66DC7mzwvFssm5hZXcLK1jot&#10;8TH2jg+webiL3csTfP+7X1M5z3B6doybh9dUPqrsCa3x+TGPPZOs8PtPP8c1IX0m7O31I7zmz+eE&#10;7fDqGocE+cOX3+Algbukeu5fX1NVH+OKxz58TmAfPcU1bfApP3dFOG8IrIBW2OmTp1RaYZcJ8KNn&#10;hPQhz//iPS6f0wo/e4OnHwjs2/e4YXnx+ZcE9iu8/PAFXn7+Ld/7Cs8I7gu+fvnlr2iJf4033/2I&#10;11Tc19y++u43ePH1D3jyxXc/2dvfE7pf/RH//J//L/yP//n/x7/+1/+J3/zp3/AVYf2KFvjzX//x&#10;f1nhr3//L/j+n/4zPpes83+mGv8PSaW/peLe0jXQhYGxPoG1p1LZwtyMltSYVldHD8amBjA01iMY&#10;JjClTX1gqANdEz0YWejQ1urDzscW9gEOkiJllqbB0sUSlsylNoTSzs0ewYG+kA31wZ2W1tjODGYO&#10;Frhv/AARVLswKp27uz18vd0Q6Md8zArDyobHWBrD3dsVGYVZyKzMR2hyFGyYT+1c7eDETOpMq1te&#10;XgZbR3tY2FnCPdATnqH8fIAL7FihhKcEw9zZFHYetgQ5BKnMlBExzKiBXjzeAsFRwXD2ckJ6fgqa&#10;expRQ+V08rJBLH+H5II4JORFI600CcnFSYgtTEQyYQtJCUFYShAKa3NQ3V6GhsFGhGdFIa44EeX9&#10;NaikHXZjZEgoS8TkihIL22p0Mkf29jVAMzmEAb6e2BxBZU8hygllm7wVxe0lyOsoQmpdHtqnhjCy&#10;OoYkVhRVsmbUjXWhhIrZQNvcMtGBdk0fmqd6aZd70azuR9VwOzpUPbStMszNj+LxixMC24HmgXYc&#10;PDyhIo5jjJA10o5PaIUaztKyqtFKte8c7cbotFyywtqZKWxQ9bq6WHnR3azS5iomh6FZHId2aQKq&#10;aQHjGFQEeY6WV0ULPLOoJZyzWN9excLqPDTzaqqoFuOEf56fH1vRQrWkxhSPX9hapnVeJKgrWKGN&#10;fv7mGS4fXRLIPbz44g1mthdxRYXdP9jFQwHrk0f49pff4OnrZ9gnzKePH+HR61fMmlTAV8yfBPHh&#10;k6c8xxNJTQV8V89esPK4lBTz5OoGZ1TSg/NzqvQz2urntNQvaKlf4fzyoZRdz24eY4fvr5+dYo/f&#10;9/AFbTFBffryPV6+/4r2+At+JzMsbfFj5lthqx+/e4sn797hi+8JJiuLV4T08x+onp+xoiCQr7/5&#10;AS++/CULVfjb30jlJWF9SYgfUpG/oDr+mXb4u9/8M7778c/4kaD+mtn2u9/+iwSiUNR3VGihzO+5&#10;FZb4i9/9Mz7/7T9J0H77j1RlKq3IwrdsbWxx9/49OLpSfZwJgaUZobCDpZkpdI10CK0hXJwdCZQj&#10;LCyooOZmsCLAZhaGMLYygqWzJZKzE5FJS2xqZgBreyvom+njge5dPLj9MYa6OlCSn4t7OvfhxO+w&#10;sDSFv58nUpOjYWdtDH8C6+vphjsf/xwmrCBE5WDE83iF+iI8JwHescFwDfFCSEwIAqiyvu5OaG1t&#10;ho29NexcbCVlDYoNYu72hluQK4ITgmFobUhL70mlTkVaZgxVOAzBMWEE0wX2bnYw4PU5sRJoZZ6t&#10;aaxELBXaxccR6QUpiKKqJubGI7UkFRl1OYghtOFZkfCN8UYSgS6pz+ON34K47Hhm3WB4RXkhoyIN&#10;mVXp3KYgka5jgHa3V0F7OdWHxUUVFpeVGJntQk13CdqHGzEw1o3u8U6k1qSioqcWDcNtaCCoOS15&#10;KBusgnx7Cj3zIxhalmH6YBZ1BLxJ1YWx3RkU8vgygtk9Poj+0WbMzg/j4GIVLSOtqKWl7ZscQVFD&#10;GXplvbSuI1CoBtHT3YJpjZJKPIqGniZUttWgfbAT61urOKT13NjcQFRkGKaYbc8vdnkDH2Bvfxnr&#10;BL1/uAM9o13Y5f651Tmoaacnp1RYWJrFOK3x9i4z6O4GTo728ObT11jcXUH/2BAmCe0M7fLs6izU&#10;C2rs7G/i9PyIGXQXSwJkHje7t4zlnTVsUHlPqbybGxvMref49EvaUObg00c3eExYv/z1D7h4+oRW&#10;+EZS3ENa5QuhkMzAB5eXPO4hLh49ojoS3hvaYoJ+9vCGmfgJHlOJBeRCdS+Zm0+574AqvC/yMMtj&#10;YX0fvsLNYwL68jNcPCHcT2mb33xgxUGFZZZ9yiz7/MPn+OK7X9M+f0qF/SXeEcovfv0Hbn+Nx++/&#10;xMN3VF4q7cvPf0XL/Eu8Zq799Jd/wBtm2+effieB+vs/M4/+03+RXgtYBbhfEUgBpYBWgPriqx/w&#10;2Y9U3T/8C97/8Ad8Smv9zR/+VXr/H//t/8QtIwMDwugELx8vZlhTOLjYM/uZQ99EFzrmurBysoI1&#10;lczewQbGzJQmxoZwc3GEJcGzIZyRBEGoZVZaEgwe3IUx86iu3j0YGvHzdz9BSXYGJmTDMNDTg7Ul&#10;FdjCDEYGOkhKiERsZBCszYwQ4u+D0CB/OPA7LHkNbrSvFrSuvonhCEgKh3eUHyISwlBalI2kyBBk&#10;pafAzNwI5sy6Hj6ucPOlnY7yR1J2Anwj/GHEisCNFUFZVQn8gjwQHOaL0KhQ+If4SceLom+sA7lq&#10;hBVNOiJjI+ET5EOgnWDnboeIpAgqajjCMiOQUJqMjNosxOXFIpbgVjQVoqA6B7WdVWjpb0LbYCta&#10;BpqQW5WJyvZiVBLKktZ8NA3WYILQHZ2uYHFljBmyFSNTPahqLEI7lbdP1YEWRSMquiowPMMcvDmB&#10;rqlO5LTlIaWJv2d9BpJr0lHcUw7t0QKU61OY2V9iPm5GCSuasLRoNFLt5wjspHYQbYp21FN52+V9&#10;rFTKUd1cTUBpeZnRlwnM/u4qlGODaGivQ1t/G7qHutHZ045jZtLD40PMzqpRXJCJbdrnne1Z7O3N&#10;4/x8G2vbc5im2srVMqrpFB4+usAmQZ+b10I7p8GzF0+wu7uJNy+f48XLZ9Auz9BW92Gcx2oI6xS3&#10;SxtLWN9Yxub2GsHdohIvYvfmCEvMysePz7G8voynz57is08/xebmFpX4LT79+htcUC2fUt2OCObe&#10;+RnOBZiEdv/0VFLRreOjn1qOLy5od59QbZ/hmKDuXpxLDVriPXGOJ2/eYPvqEkc85ozHCEt8evUQ&#10;18IuU12vH1FlmVvPrmidb54T7uc8FwGmNX765jMqPCH99Cu8Y4Z9TgV+QyW9efWpBOunv/oRzz+n&#10;0n75Hd7TBn/49ke8pbKKVuJPqZbvvqE9ZsYVSvov/+1/4rfMrF/TBn9N+/vtj/9M9f2jpKzCEn/B&#10;fR/+Aunb73+Hl9/wPIT4S6qtUGAB7i2d+3fh4+0Jbx9P+IqGJntzKpQR9O2Moe9iBlM3KxiI15YG&#10;Uta1pK20c7WluhrCzNoUiSlx8PJyQzKzpB5VVQKVuViUX9z+e1jbmGKgrxOmpkYwNCTwJibQ19WF&#10;m7MTKsqKYWqoR6W1gL+vF8/jChdXB0THRdF6G8CKaurO7OtFS+sV4YHYxDCUFefA19dDUmJ/f294&#10;eIpuHCsEhdEaB7vC0NYIjt5OcCOU/szE7lRg32BPJKfGITYhAs7uVGVvZ8SnxlMxFpCQmoDwuHDE&#10;ZSTALzIAkalRzN+uiGMmL2stQXxhPHIbclHTU4VY2utcWuSWgWokEN6GjnoUVhShlQCU1hchPC0E&#10;PYSutL0QRU25GKGKPrzZxcKcHENT3VAQrAF5GzpoqQvrc9A0UgfFkhyT65MYpNVVUomzW/JRNFyF&#10;pJZsFHOb0pSFOmUTFbiFlUAra/PnUCxOI6UoHVt7C3h0tYumhlLklGejXdGDtqE21DZXIac0GwNT&#10;w2gk4Dv7a7i+OqD9nadNb0V1TRmOmTG3dtbpAsawfbDN95Ywq1ZidXEKm8yv+wcLmJlXEFIFZhbG&#10;uB2nosqxtraAZf7dJtTjzKJ7WKe6zi/O4vBwHwsLs/yMhnaaMNMSzzDjLonGKSry/IwaW5urODja&#10;lazz7O4ypneXsMxrO7o4xtvP3xOGV7S3hPHikoBeSC3Nq/t7mN/exPrRAfZZubx89waXrBx2L8+x&#10;e35KS/scl1Tb09NzQvdYUtoDwn18fYU9gnvN96+pvEcPH+GCCnsmWolpo29ExmW5JLBXhPXhk3c4&#10;OSfAT95SqT/g8ukb2uLXuH71Fldv3uHR+08J4nf48PX3+Izq+pgQP/n0M5y9ekVYv8FbAvuGtvg9&#10;VViA++brX0n59gVts7DMrwn3h+9/iy+//z2+Ed0+hPE9zyNA/YrgvifYH775LT7newLuz7hf5FmR&#10;awXQQmHF9pa5KS2okR7u3PsYt3U+kVTVyd8VVr6OMGQmNPS0hpGbNYydrWBkT4AdmW+dzHDfSgf6&#10;1ga88aPh6eWM2OgwGJrqw8HXBR4RfnAN94FrhBesfeyRU5VP62yNj3XuQNdQn0ptDAsTU+SkpSE2&#10;IhzuVGxHRxvCbY7Q8CBmzjDYOdvxfMZw4vncCautny3CaVfTizKkjOvu4YyqylJ4ebry+52okgGw&#10;dDVnBcNrtreAracjbD0cmW99EBQTjIzcNERT1SPiaI3dHWDtYIWewR4ERATBPcgLKYUZyCjPRXxe&#10;ElyD3eAZ5oH4nBgUNuYjrSIVEZnhPCYBYUlBKGvOQWNPBbILUlHfVIWsnBRuy9CpbEXzeAtKmU0b&#10;usqp4F2Qy9sxpR6U+k4HJ7vQr+xA50gz+vl6aKYPPRPd6FJ0EeB8dIuWY2ULioeqkD9UgcqxJuT1&#10;EsaOAkxsT0qNYq0DzeibGsDmxTpvLkK3MonR3jaMjIiGp05m1BYMyjrQ0FmD7rE+VjSNaO9vxzxV&#10;9vXrp1hj7uzr7YBKOYojwrN/vI83719hizlzizDOz4xhd3se0+ohTE8Po5/ft7A0he29VUK+x99l&#10;TAJycXsZkwtTGBofxuruGmEivFTRyQkllnmeUbqXuaUZVgTLEqirq4u02ydYE3l2ZxVaVh5LRxtY&#10;4nk29zaww+tY3dvGzuUZVk9OsExY1wjr8j4rvP0d7D+8ws4pcy2Vc02AfLAvqeihUE4qrLDKkl2W&#10;Wo5pl68ILOGXjiG8J9fcd8mMywz77M17CVjRQvycVvaYynr++KVURHa9IKgX3J5ze/riNU6YZS/e&#10;fcDzr76lYv4KT15/joe0yzdvCTbdwON3n9MJfImXnxFQAaloiGK2FdvHbz/HG35GAPv6q+/x+XeE&#10;kiostp8R4HdU4+9/968EmbmVFvpzli9EXyzBfcvjJPUltAJgUW4Z0MKamBnC0c0enrxxHxBYRyqM&#10;rZ8zTD3tYExYzahKJsyqJk4WsHKzha23A9XPBib2pgiPDYVvgBfSUpn1EsKR01SM+MoMhJclIbQ8&#10;ARGViQgrjUdYXgxsAp2gQ/X+hErs5uGCID8ftDU1IDjQXwLWh9k2KDQAmXkZCKLNNjTShyntra8Y&#10;wOFji8C4QITEhSKGmTM6LgJBwbS4BNfbzwXBkb7woRqbu9vjvqUR7KnC7kF+MCeY7v4eiEoirPHh&#10;iKTKBoYHUGkd0dbVSjvtBkMrY9jwc5FpMcikUgUxB4cmhcCRlUQEVTOjIh2pZSlUrD5mZH/CG4TY&#10;7DB0MjPm0Ubm5aWjpDgLjf01aCWwjaIVebgFS6sTaOmuRGlzLsq7S1HWUYyq7nIUtxSisLUAiRWJ&#10;KGopRjMtdT2zaRXtcQmPy+rIR0hpNAr7K1BAi13Iz43ODqG5pxo5+Ylo6atjBpwhJBuQy3qglA/h&#10;8PSI1nUag4pOnJ5tUmXL0TrSidbRXhRUlbJCqYVcOYKe3nYo5IPQasaxvKzFqzfP8cd//j3eEdrF&#10;eTUmVENYWpjEwQEz5qwSqrEBqtARFtfnMMeiXlbTaqtwdMl9m4ssS9Asaqgwb3FydoiR4X5oFzTY&#10;Pt7BwjorgAUtFXsZi6woDs8P8PDZDVa2Ce3eGrZPd7HKPLvJHLxxuI1VQrt0eoiFs2Nod7exuLWJ&#10;TarqCn+3xcM9bJww5x7x9fYW5jbWmV8vJBUV0Iocu3dCdT4+lfLtGe2wAPng7AyXtMLn14+kckFg&#10;RcuxAPbZ63d4/f4LPHz+lrBScV+9wykhPrh+zKz7nPb5NY6evcQejz16SZCZa5/RGj9ijn3K3HpF&#10;8AXQ16/f49Wn3zLnfo2HtNA3hFnAKhqlnn74kmr7S6rwL2mTf8Rr5t9XBPsLYXF/+ycq66/x9a8I&#10;669+T4CFjf4RnxHmLwjq229/i7cC8L+0HguVvWVoYsg8ZwA9Y13oicYiEx3JEtu62Ukts2Z2VFVb&#10;MxjbmMDMwRzGtiawooI5uTnAJ8CbVjQQLp5uaGhpgHeoN1zC3RCcG4m4unTENqYhqS0L0XVJiK5N&#10;REJ9OqJKEvDAVl8aPGFjZ4qszBSUlhbCxtaS1tYWvsySwqL6Mm96B3rDL5jfEe7NSsEVvv7uMGPl&#10;4urLHBrgAXtn25/UlsDGpkUxv/rBSAy8cHOEG2ENioqAu5cH87kH/JltfcP84BXoxVzrg5BQfyiV&#10;w3BytSfswXCkIvtF+iOa2TA+Mw4JmTFIy4unNY5CRmkK8muyJYVNK05CVEEMPGnTU/JT0UF1q6wt&#10;RWZuMnqU7eib7EBlcxEGRlqhWVahVdGMpvFGlPZVoLCziJm0GG2TrSgfqEBWSy4quqsIbCMmFpWo&#10;7CiTQK4YqkRoYQSyGvNQN9KA2t4qZkEZOrsqIRtuZn6cwM7JFuHRYON4CyuHW5igkg2o5RhWdBPE&#10;aVTXF6Oc1rh/XM5a/Eva9yYoJxXQzk5BoRggjOO0xAtU2C0srM7hy68+0FbuYm6GIDN3Pn96IWXe&#10;VWbatb1lKncXupT9mNtfxtzyHFV3HscnR1TcSczRCj99+VTKtEOsDE6fXDCHfQ2ZVoUZZto9Wm7R&#10;orxKUA8vD6XGqzXx+mwf+8y0xycHtMnLkM1Oo08zgUnRDUS1XdzdkkCd2d+Ghq+XmVk3qL6bh4fY&#10;oMLuE9gTgrrB69gk5GK01CEBPb++kcox1faAx1/w9c3Dpzi74P4r2uaHT2itP8XjF2+YwUV5K3UB&#10;iVFRF0+ZX7k9u3mK8ydUXQJ5JIB9Qvv88i2eEdRHrz7Dozef4poKe/bytWSZXzHfvmS5ef2BivuF&#10;BOsLZlvR9fNU9ONScZ8R6E8J7XfMpAJQYZdFF9E7WuiXVOEX33z/05bHviXIbwiraIgSRfTJinLr&#10;np4eYaUiOdNCOtjSllrC0tKMYBjBnEr1QP8OfnHv57hv+gCfmNzG3z74OzwwugdDMz14UbnEze/p&#10;6464xBj8w0d/ByNmWxNHQu1PJQ6nVS2OQS4VI6urABm0dtntVODiZIJlCHMrA1hbm6C4JB+RUaHw&#10;8HGDsaUJPAN8mZHNoGOkAzfaXTcPW2RkxCGa9tXVxQGWVPeEvGREJkbCxMoI3oQ6sywT3hG+eEBb&#10;bkbwHbzd4eLtATc3V8REU42jg+AXQdvMDC4pMyuc6fFRRPCcodGh8A7xgZmjBcKTwhGbEYu6tiq0&#10;dNWw0nBGTEoYmqiAIbG+SMiOhm+Sv9RyXNPOXJsaicKqHAyM0eJqetAqq0dRbTbVsAZ1QjFFnu0u&#10;REp1Ggo6xOtiFHYVEtp21A7XoV8zAPXGNFaPFtEx2oz6gVqqdBtktNDttMgHL3gzXmzwesrQw3PO&#10;aUfw9OkVc9ZDdKsG0KHqx8SmFss329h6foj1s1XMroxT+abRLmtDt7KHWekDvv7dd7ymZsaAdqi1&#10;SmZLLfrlHRhQdmP7aA0rG4RobRanx5vY317C0f4qbbECR8fbmCLcwvqOzqqweLxOW7uIt2+e4fBg&#10;B12dbbS7S1TXYzqKRUzOTmLrYh+vf/icOXWFEB1KNvjw/BCbB1tYEo1Pe5tYXJ7HHkE8PTrE9tYW&#10;VXoOSwR7kMD20laPLc1hZnsNU1urUO+xciLA6h1aZtrb44sr5m6ed5+gU23nd3ckwFfFYIvLKyrr&#10;Je3xJc7Or3B19QgnJ7TKxxesnM6psE/x3a9/RztMAB89w5O/dPk8JHgP377F/tW1ZJvFe2csFwT5&#10;7AVhfsXsLF4/fEb7+wXh5fGf0hZ/SkCZZV989pU0EkqMlnr+2ZcSsE8I97NPv5FaiYW6vv3qV1KD&#10;1Zc//EFS1p+g/havCOlTqvCjr77D4y+/Jai/waei0ekrZt9vfvO/bLEErLm9HcxtbaBnYAjRxWNp&#10;agZnKxs429vAwEwHuhY6MHI0goWPNazDHOEQ4waHUCdYelrCnyrj5GUHbypeamos7nz0c1gym4px&#10;v7oE+q7pfWnQhb0/1TiFNrI8DWU99bRpXSirK4MVYbWxMSWswUhKiYM/VTGAim1gYQYDc1NmTWZQ&#10;HxcYs7JwIEwhtLIh0SGIyo1HECGKTImGNbOxFW17REYUXIPcoc9KxtTZBo7+XrT4fpJyBwX5UmED&#10;JOV2Fo1aUWGIiwyBcrAb4VRXFz832Hk5IiAuBN601sISx2ZGIyU7Bhl5CcgpSpHgTef3prGkM9Om&#10;liYjrzxd6m8NT/RBRWsO2scbkN+eg8quMpQ00vZSlUsbcph5c5FXl40ioZ49tLz1GchvyGZmTkW7&#10;ohXTW1NQLcrQo2pHzxgz7kQnCtqKkNdWiCVmVTnVt6ypCI1tFaiuzcU3v/wMX//2O2h2FjF7sIim&#10;kUbUULG75nsxsq3kjT2GmV0V5o+nsXCkxdrJIp5/+Rzj82OorC9ivmMmPF9Hj7wNqrlR3mQX0igu&#10;haoPZye0oSsaaCdGpdblJdrbCSqzen6a9nMftV0NVNFO5tFtvHx9jd29FczMTeGA+XZlYwlT2klM&#10;r2hx8PScv9M05lZmpUYqNdV3bWeDPy9QbReZh4/w/S+/xefv3uPo4AALaytYpyWe3VrDxMIMtGtL&#10;mF5fgnJlHmqq8DCBHpydocLvS+OBVzZ2aNE3oV3foAofQk0LvUK7vH92yWuh8l5cE9bHeEzAri4e&#10;MjJcYl+Ae3YlKesTquUpYT44OcdTZtQnHz7F/uNHuPnAfPvqNc7F+OWHj3D8+MlPrcsvaJkJ9Mnj&#10;xzh5+Jiv3xHYD7TJtMTc/0iMQ+Z5rl+LARdfUFG/pW3+mvu/wpN339Dl/CABK2zzcwExYRWZ9g3L&#10;q69/hWvCfsHPCWBfcd97Av7iCyouoRUKK6yxGFF1SwxoMORNLrpobG2t4UUL6eziBDN7E7jHulAh&#10;IxFTFYfw8hiEi21VLCJLoxBREI6Y3Cg4+hLYYC9EJUZRLc3w8c//HmGRofBiHr5vfJ9WmkpqYwxr&#10;BwvcoVqbO1shICYYmUXZiEqIgpOLFQyM76ClrRYe3s5ISI6Db6AfLAlaWmaS1AJtb2sldfn4hfrC&#10;N8oXoZnhCE4NQWB8EKJoYeOyCFZZGgztjFhM4Rzowe+xpmr60jLTLvPagqKDmY/9qayOCPb3RFV5&#10;IYYGO2n/dVHcXIKW4Q7I58ZpK0dQ2loC3zhveEa4IjCa4Pvbo6wyB8npEYhPDUN5SxnVsxqpObHI&#10;KU5EVVMu1TYfRYQ1ozEDJa1F6KNyDal6MKzqQsdQA9IJZzhzb2ZDOmHMRVJ5IvelMDMzNhTEobyz&#10;lDenDK3yRqpsFVIYHTJq0qHaULGM0TqX0ZK2YZQ5urKlCjtne9i72sfMlgZHL/YwMM9KUFaJ2ilm&#10;aFUdhmc70c/XTYOVaJc3QbWixObpCjZ25vDw8QFt4jZmFhVQqvvRr+pAA6355JwCo7JeXB7tYkE9&#10;ATmzcXNLHY+bwiKt8dbhhpRDpzRy7LCi2D1aJnyTWGW2FX2xX3z9ObaouiNTctT0NGGMwMom5VDP&#10;TBF4Lc+vhnx6DKO06Wc3F3j17hUePrmW8vDy3gaW9gk0FXh8ehKzVNg5Kv0E7fP45gq6uK99fBJD&#10;swtYPTzC7vk5lgmvZnMT6s0NLNAWHzy8wTZVd+/oGKdixBPV9uzqhgAz514/xBFf7xJQAeqzl+/w&#10;8hVjwCXtsujmefYMm8zCYsyxaEXeZ/7dFzn40SOcPn2KCwJ7+Zpq/JI2+flz3Lx5g0fv30v7BchP&#10;hdrys2L/4/c/ZV1hjR+9/Vyywq+/+qWkpqL1WNjjf1dX0VAlwH3K9y8FsF8Q7m9/jXff/IDntNhP&#10;+f4b0WD1l8EZt/7mzl/DM9QDlk5msHQ0hbWrpaRYMYUxiG+KRnhNOIIqQuFfEorgihiEVtKa1icj&#10;rCwGkTwmIDEQBbVF8CC0uhb6+IXex5LSOQW44J7pXZjZGsHI+AHMTQ1gYUnlZUb+WPcTuFCVbZxs&#10;YMLP6BneQXwSrWVZLkxpcXOLc2BH4GwczQm0HWztrKR+YY8wT0TlRyMsIwze0d4wdTKljTVDQk48&#10;cioy4RNNq8usaiKNuLKBpas17D3skVmQgZikGGl4Y2igL9wcbRDELCunpSxvLkUjM2TLUAtqu2vR&#10;QZs4rB5AbV81IpnFvaPcYedujujEYCRTce08LBGfG4Pi2jwUV2UjNiUYWUUJKKDl9Yx0gWMw3USk&#10;NwIiA1DNDFnbXo3y1lL4xvsgMM0f5f3F6FK3I6UySRp6WNlcjAIqcZu8Bf0zfWinVW5RNqNd1YIB&#10;TTem92hDr2ZQL69CVW8pOmStCGEllVtbjLH5cdR0VGBY04vVsxl0aNvQrGlDy1g9+iaaMTjeguHJ&#10;bgxO9KBvvBdza2pJRdfXtNjYnMP65izG1cMYnxEqe8kcSZifXOEdb8gFtRoyZvyrx6LhZpc2cw9b&#10;e2s4JbDzSwJAhZSrp8VWo8Aec+cG1VFGGy2nhe4aG6DCTmHrZEfqm1UxO49qxjFJxZ3dXGb+PCEo&#10;j2lrN7Gwu0p13Mb83joWtlehnZ/BmrDOBxvSbCDV8iyG5+bQoiDsC3yfyrq0y0pFlL09fm4Paxfn&#10;2Lu8xJE0nPEcO5I95rUz14rW5c3jU37ntZRTxTDFS2baG6rvGe2waEE+IJwHhPOQ5eLJM5w+eoxt&#10;0Z9LRb14Smv87Lk0Fvnxhw+4eSfGGb+RQL1+/VqCVAxjfPLhHa3yS1zTPouWYwHs+bM3LLTPrz+j&#10;Raba/qU8J4iim0fk3hcsr777AY+ori9ojwWwYr9Q1EdU6ccfviG430l9sbds3CwQHBeA++a0rrS9&#10;tr7W0nC8+MpERNSGI6I6AtF1sYiqTkRwUTR8MkNhEWSLB/a6iGWeM7bRQ2lVAQKCmQFdzGFNu2wb&#10;6gLnKE+4hBJcPyeCZyGNGRYKbOtAtXS1lxqMRCOT6MoRIBsY6lBl6/ieFZXUE6XVBbAgvO4eTtLA&#10;DSOqtAWvzTcjEKGpofBlXg1kLrUi2HpmunwdQLXKQkx2PCIz6AZSownsT9CGJ0QiKTWJlt8Svl7u&#10;cOT5AgM9sba9QKBq4eDjKDUqOTF3R7MyiEyLQBzVM78hFzlVGXANcEAMlbWkvgDOAY5UeXekF8Wj&#10;jkpcWJ6BIoKbWpiIPFYaorEqMTNeGmkVHB/K64mDYkmFkPRAxNGt1I9UENY45DRkIr+5AFn8WxfX&#10;5SGDNrudCjq7PwM1LXLzcAMya1JRL6tA3wLBW+mGfFmGkRklEkvSkVKaKc3EaWVlk1YcD9lcDya2&#10;ZZg8HMPkxggGxpsxsyzH+vaslE/PHh1hdXMe7Z0NkIlRUGNDWKEyLq5pMDzWh5W9ZeYq2sHHN3hI&#10;ZRoc6Ef3SDeVb5U28AxqgrOyvigNfjg838LOyQorgx6oNEPYZlZ9fHOFnr4uzG8tQcPvm1qbQbei&#10;D5PzzLSHW5hapqWlus7urENNqzuzvkygCNblMS0/lZc2XEErPU1FXSH4M1TlfSruJiGepcIOqqeZ&#10;oedZEYkupV2sENZ1WuAlwjrLHLt4sIcNQnrGjLtzRAfx6IYW9HPsnZ8QtsfYZa4VI5sOhOpKwD7B&#10;zv4RFVh0AdEy/wVa0V97SLD3zgg7fz58+FDqvz2nAh+JMcp/gVZYZAlmvicmGNy85H4CfPXqJfe9&#10;pLJ+RnA/4KGYQMDXZ0/EZITPaZG/5HFfEeAv8PqLHySFlRqmPv9GUlexFeOUXxDQ19/8KAH7/Atm&#10;329/lMqtYVkfPH2dYWSpSxtpQpsZAL+4IPhRUVwInV2wI6x8bGDqaob7lndx2/gj/P1Hfw1zcz1k&#10;pMfB0OgOElOjEJ8WBYdgezjFu8M91Q/+OeEIyY9BFG/k0pYKeHl74IHOPTg62zOLBksD9z08XCWI&#10;7KwsYGygg0RmzP7+ZgwzW9U1liCJ9tjJ0Q729rYwtDCCU4g7VT0ewYmhcGa2dfV2RXRCDIIjg/CJ&#10;7sfwCvZEIoF19XdGWEIo4tJjERDuL7Uqewf6wNBET+oGqq4qRWl5Htp7GuDK8zgxv6bkxiE0zheR&#10;SUEScBmF6YjLjEBmYRLtfjDP44WErFhm2yjkVKagojkPXf11yGLGDYnyQ1QyK7bkMLR311DRkxGR&#10;FELF9UCjvBmqzXFk1aQhIjsQxW1ZKGnLRlZtCrMnM29dDoqbCpFUlIik/DjJQs/OKjC7OEYVzUIv&#10;FbN7pgmd6hZsPmROPNnHw/dPMDQ5KA3Qn1xWIT4/Ahl1SWidqEcHy+TqAPPXCibUfZDLuqGQ99MC&#10;7zFrKqEaH8De4QrObw6wsU9LuzaN3tFWjEwPEspJyMaHMT2tgkw1wogwBu3OAkGhsmlVvJGP+Nkd&#10;vPniGdWDgCrb0T3aIvXRrq8sQT09jnXCK4pmgecaG4ZMMYSrm3Oq+zIVX/RFqzDFXLp1cojrp4+x&#10;cbLHbDqO4SUCSWhH5iaoiAdYJ9BbBPuQ7wubPMXzT6+uQTmzIHX37J6JLp4DbJ0eYn57Hcu04nuX&#10;p7zGU2wzCx9dUWlpu/fOj6iWVzh+9JDQXuAx1VCMM74kfGK+rei3PSOUx4TzlNn0+IavhX1mEbCK&#10;yQQSmARUDG88ffIUV1RRAeqFsMYE9aGYQMAM+5CWWSjsOYF9+Ea0FhPQt58SXObbV5/xu38C9eaV&#10;KJ8TdML85nNppNQz0Q0kjUv+yTKLVmIxZe/xB6quGPLILCvAvRUW7AcD/XtwdbdHdnEGFdMIdw3u&#10;Q9fYCD/75A5+9tFH+N/++n/H7bsfwczSAKYWejA0fAA7Gwukp8cTBDfk1ObAOy0AFqFW8ErzQkgJ&#10;M2NpDNwzghBC25ddX4zKxjpCZwq/kAC4UeX0DHQREOAHeztbmBgZwpGZ1czwPjTTw5hfkMEv2Bmx&#10;VMnY+CiYmhrDyMwQPlH+SChJgZ2PEwysTGBBqxwcHgond2eYWZlJc2/tXWzh5e/O63KHh5+LVJEk&#10;5ybCjwrszn1+od7w8nVBakYc2rvqJettZG6IyDha/gg/hDNfR8SGIjYpChk5CWhsqURTew3yqGj1&#10;nTUoaShEUUMOcpg/w2J8kVeYgrauBkIbhFSqaTbzaOdQPdKYQWOLotBG4KplNcykcSioS0NjfynV&#10;nxm6Iw+FDVnonuhAm7IV1T2VSGEFV1GVhbO9BcxOM0vX50G5MEgrWIvxdRX2Hh2jWz6Kg+sDKLWj&#10;6Fd0MZcuo6avDHFlkagcoN2mHW4frcLStgon5ytYW57GNpV0amoIff2N6GYZVHbxs93S0MrRyT7e&#10;0Lv47FdvsH64SNAIlFYGNeHWrM9ggvZ57mAVz756g4OrY9rnccysTLOymMIQ8/TI9ACm51QEdgE7&#10;Wyu4uNzD5eU+tqm009MKqb/3s8/eYlI9ifPHV1jYWcPFy0e0ujN4/PIpts72aXcJ7PIURvh9I1Tb&#10;rbMjOoMNLNIKi64gkW8X+POC1P+6iQmtBrvHzKo8bnl3Eyv7W1g7omXnuXavDgnnmWTFj25OCOEp&#10;3cUF4bvm3+0Kl89Fd81jaWDFEyrj0fkFdsQQx6trPH1FFaRlPrhg/iW8Ir8KaCVwebyAWUB9+ZT2&#10;mLZZZN0nb97iEYEV82rPJZh/UlwxAOOR6OKhwp4/fYWzp7TOYmwyM+3/u6+WFpkqK1qVxetXBPYN&#10;M6uwwc8+/6UEq3gtNToZ6HwCS4LoxNzqFeiKj+//Ag9070NHzwB37uvg9u27+MUvPiKkhjAgWAYm&#10;hrCxsZJUMTcrFS4etojJjIRTOK1irj+CK8PgVRAA1wxf+GXzNTOud0wgQlLiYEZ1jUiOh6m1OXSo&#10;qKL7yMLaCm7e7lRcI/j6OGNyahA19dlIzAmlspuhsC4f3kFUZ6P7iMmIQlx+LByZkfVor3VMjAi/&#10;F4xMjGFmIYD1hLWjFQzN9OHDzyRmxSCM3+8W4oyInGjmSH9E0drGJoejrCKXea4fji42sLK1QFhE&#10;GNzc3egAHJCcFo/qujJEEtz0nCRm1DTa20AkFsQjgpY5nmDFZIQjMT0SabTfLW1U1ZxkZBeloLwh&#10;Dz2KVrTIGlE+UI5WbTuq5DUITwlESl4EqlqzkF4Ygmqq7NBUK8rbC2iZR6m6+WgdqUNVUx4GCLxC&#10;wSzaWYIa7pcx25a3lfDGOcTrr97h+OUp2qhs3TJaaIIzyqybV5eCmt5i9KiaoN2UQz7djvGpbuwy&#10;p14fb0Ex2o3h0S6MMltGpUQR6i6poa2hpx7b5+tUAWbAi02M0eJu7c1jZLQTz1/xZr06wATt8PXr&#10;p3j8+jnPOYbFjXl0DLeiabCe1zaEGSrz9LQSsxoVXr68wPqqFjNU5PmFaazy2KPTPagmFNJQxcnV&#10;GWhpvxcO1qBem8X0shoaXuPIyhR6F8cxRGCn11dZ4TC/ikYq9RiU89OQ0yKPz2sxv7qChZVFqVFq&#10;lco6u7pAK7yD7dN9bF7sY4MVxtrJFtWPWfzr97h+QivM9w6ptkdUWrF98vY14XxJO3yJs5tr7J4c&#10;44SW+SVVUQyoEMAKaywanURDlgQuXwtgz28eS0MaxcyfSzEWWUyuJ7APX9MOU4WvXhBkAnvO969f&#10;vJWAvX7JbPvijVRuXr8nlF9QfT+T1FfkXFGeMdeK0VIPX/2kuqLv9smntMZf/RKvvv7+J6v82de4&#10;ZWH+AEamd5CcHYX8ykz83cd/Ax1dMYDfEHd1dfDJvTu49+ABDKi4D/T1CYcJLE1NEeDlgayUeOjr&#10;fSL1T7pHuTLnxiKkLgqBpeGIqUyGBxVI39oI94wIvgk/y+wYmRQPM2tL6BkbUBXNYUpLbO/iCD19&#10;HVRU5GD/aA7tvRWIYuZLYo72SfRFQX0+bNwtkFWcBq9QD5gzm5o62sCE53tgZAB9FnPCb2VvJQ3+&#10;0DXVgQ2zcBABzahMQ3p1GpKqU5BDG5tVlYni2nzICauWedA/wBWunqxsgvzg4esNZ1fm2bwMxNKe&#10;ixwamxqDtII0aWJ7BCH1jvNBOK1yLnNrfBqBzYxDTHwIisuyERTljai0YGRWpKCkowgZjZnIaMlB&#10;XHk8K6AI5DFrNncWoYVgVTRlorW7BD2yJpS3FiKdxxTUpWJ6YQj9Q3UYZoYdHqmHitANqjowMS+H&#10;Qj3E/DaDnVe70Bxrod6ZQlN/NVr7KjCoqEc1v6tf1YqhCVrc8TY0MCMvzCuxx+y6vDAlKd7K5gLS&#10;+fu8pmKOapRQE5SxBSVv8DNolifRNdCM958/xTgt997+Gv78H/6IH//4I/7pP/4Zrz+lajx9iF//&#10;6TdYO1xHRUs5K40OyKnecmZiLZVy93AZiyuTmF+cwNKqhnBp+Z2LUE7KMKAawMb5Dvo1MozOj0Gz&#10;PU+rO4353UUMzCrRTxs9QlUdnNUyB6/Tzh5DoZ2EnGWGtnhlbwtLm+vQLM1KXUT7JwfYFvNqzw6x&#10;yaiwTlUVkwp2Lg6ogFTQl0+k6z3gcTuXJ9h/eEGr+QVz43sqKgE+O6HCnkmNU2I01GPaW5Fnt4/P&#10;6DqeSA1NIsfuXF7i8DEBpgoLuyym94nRUmIAhlBaMZlALD9zyePFlEAp0xJi0W/7kKotXotce8Xt&#10;Da3ztdT985ZO4zWuCPANARXQPnn7BeGmKnP7nHA++VTMABKW+Bu8YL598QWB1TH6mDdlKLLKUuAd&#10;4Ya/IbC6Bka0rCZ4YKAvrUDxQE+X+VMHBga0xATWQO8eAn2ZJyMC8fHdnyEgzp9K6o+Y6kRE1yYg&#10;oSYVHtG+uG/Kz4nZO1RT0TpsYmmM8OgImBIusbqFPm2uqY054TVkJXEP4xO9UM/3Un3y4B7mjKSK&#10;VARkBCOumFBkRNB2+sPSjsebG8Ha1YGZ2waGNma077TppkbwDKDa2pqxkjCEX4w/6vpr0TDSiEbR&#10;6jrdiTbaz6bhZhTV5GNU2YOOtmr4+TkiIT2KGTYFAdHB0mT40BA/RPB1SGI4gmmVRR5OyUsiuEnS&#10;1LtgqnZiTgxSmGmLSjOQw/cKSzJQUJaOkDgvpPJ6w7NCEJQegKSqZKRWJiGnLB41dVnoFyramoOy&#10;hnQM8fUsM+jgRDf6x1toUUtpRftwcjiLpbkRLCzJIVN2oL61jDbsEEN8nVuWjL6lbqj2lZCtjGJQ&#10;3Y3ajkKMa7qgFJBSoeWEdnZxFH1UwMnJAWls8C6VTqtWYP9gA1W1Jfjyl59ijpnxs+/fMZvt4asf&#10;PuDRi3MMyaisVEnVxACm1DK8efsUb969xJ/+/Ad89e3n+M3vf6BKXEOzpkZ9Rw3tdS/kE4MYGevD&#10;6Hg/+kbbCW8vYZ3CBEHeZb6dpdL2DndjaIw5eY05VSvHgHoUk7Tbq0er0ooYykVWHGtz6JykFT/Y&#10;w8LhHpXtApvHe5CpJ6jE81JW3WA+nV6ZowKvYZdZd58Zdoew7l8c0w2c0rLSKfCYA57jYH8XD8VA&#10;C+ZlsQLGFiuAR2+ZL189xybfu2E2PboQWfdSGuZ4eH1Jl3EprWQhwBTzbMX2mNlVgCuAFRPfRUOV&#10;GOYoWpqvaI/FMWIVDJFlxeoWUosyM+4186zY/vvqF6Lh6hEz9PmL51LX0KVooBI2nPb4Ia3yI2Ze&#10;CVgC/FKyylTeT7/EE6rxv7++dd/sNu1aELIrM+Ae4kpg/443vzl09Y1hYm6Cu/fv4M6924RVD8ZG&#10;xjCm0t5+8BECw3wQEOSFj+78jDd0CFJ44yaUElQqkFuEl7S2kwFtrr6RPu7p3sU9g49h42TBjBgK&#10;fRM9WDtY0xqbwJqZ8wHVV99UDxMzA2jszUcpbWNCYRw84nnz12fCOsgWle1lUl728XdjjjaGk4cT&#10;nHxcEUjbau5kDUtHW2ligo61Ae5b6iE0LQIR2TGIyI2BU4QLPHldEdnRaBpqklaPWOYNlU1Q/f2c&#10;4Oxpw3M5ISw5ChFpMSiqzkdCdjw8wn0QFBeEyGQqKjNsBsHM4++ZXpiA+rYy9A40oqg4FfWNxbSb&#10;HdKibF4BdsgsTURZZyE8491YPKi2BahsyUVCsh8y8yOQVEhL3pSBuqZsdPTWYH5jkjeyDIOTTZhm&#10;haWhBV5ckqG7j9lVPYAhKuzU/BBWtidoudPRMlGPweU+VNFyt1CFuxRNvOm7GSe6MNxbDaW8mZ8f&#10;pUI3QqnsZL6kNZ2fwAatqkrZj4GBNv7+M5icluP80RGt2wlz3jYOzpakCmJhYZygD/M6ZKxEh6DR&#10;jOGG8GxT1TSzU7xeLbpFQ9VYDzRU8HHGmOmZEWbLEcwsT2CE2Xp5dRoHR+tYXaUabixgamaCDkEh&#10;Ta6f217EsEaB8RU1Lb0WU7TCk8ywXVTpwblJzNHCag82sUgVn99b4d9mDtq1BZZFZtgVHjtLmzyF&#10;uc1lzHHfIvdtUn1PLk6xT9DFzKEb2t0tWuvjfYK7R+U9PSLUpzi6OscWYd47OcI5c+0RLfLZs0fS&#10;tLyd81PJ+u4y14qunrPzawlO0ap8dEnrLEAmmNJYZGF5hS2mwkpQs4hM++/AHom8+5hKTLUVwIqR&#10;VEKJz7hPNF6JBivReCWm7j0RufbVe8k+P371AS/ECKn3og9XWObP/ld58v5z3LJ0M4WBrS7svGxh&#10;4WSJ2/fvwsTECvfu6korTpgRuk/u/ALGZgI+MYxRDw8sHyCCWTAsPhj/cPfvqU6piEyJwQNzfXxk&#10;cAemDhYwsjGBoRU/Y2YAYytjGFnrwc7NCsHRQTAmcHZO9syaxrAkbPeM73NryrzSgYq2VERlBKCo&#10;sYDAeiKNN7VLjDsCEwJ4sycz91JdrUxo43k+D3v4xATBTMwmcjSHiZMZ7P0d4R8fBHM3S3xschsO&#10;gU4I5bUaOZvB0NEUPlG+8Ap2weBgM5oJWEtDMRKThP11h1eEr9QV5RXtxfP6EFhvhKdGEuRwhNGF&#10;5NXmIaEgAfFZkUjNjUNNUylKq3KRkZuAkppcNHVWIY8KmFQYhcKOPDRPNCGP23p5A9WoHIGhrvxc&#10;FDKqmItZRlQtqKVtbegtRy7dSW4tLfNgCTQrw7SZHYwPAdJUPs26AnVdhWjopsXdHqVtbEPndB0a&#10;h8uRVZmAqo58KlQfuhklOhvz0NKUi0kqb2dfJaa0g4SuD8qRDlwcb2BC2Yd5McSQFnlpQc0b7gw3&#10;by9w9eaANf02FsSyN7TeMnHcygQ6+up4Y55gcX0GAzKhosMSZEr1MNW4iwArpMpKqOns0jhmhR2m&#10;tVYyK8+ykri6OsYeVX2SwPbJ+qUB//tXR5ha1kgzdiaFss6NYWBiBI1DXeigbR9ZX4RqZxWavUVM&#10;rKqxTGjnCa1Y7UI9q6GNnsME8/AcjxmeVGBxbRlHVNF9qub2zhbOL89xQHB3xLpRrGSurs9p1fex&#10;Q3gfPX+G7YN9CdirJ4TvpVhWhqp8fYE92mTRKrx2fIyNwyOcnFOdWcRoqL3TC+wQ2BNaZwGqNNtH&#10;LD3DTCsaogSsoog+XAGsAPXha1rgV69/Knwt+mxFK7JYmkb044rBFk9ef8ATkVtfvPupvHyPZ0Jt&#10;RZfQXyB+SuV98pYqy+0tZz9b6Jrfwye6H0lKaGZmDksTG+jco5XVvw9jc2ZZvTvSUEMxntjGww5W&#10;AbbwTw3gDe2Be2YPEJeZINnfjw3v4h/0PoK+rSF+YfgxbpvdgZ6dAXzj/BBEGxmQEEhg/HguA6kV&#10;+q6OHvPtfVgTZM9QZ+aVTlS3Z8LUXgcRSWEoaMpHSnUGwvNicN/iPmoayxBIVbdkRSIm2XtS5S19&#10;7PFzgmlEWAPjA+Eb4wUbb1sY2hvByt0Kdp52iM2IgxPV2cTVEk4BTrB0NsaIrB2ZKaGIjfKBt68D&#10;/EK94BLoSmDd4BIhZiqZ8XgL/uyBsPQI+KcE056HIrEqTVppwsnPAUkEtbG3HvGE19iJlZCvDQFK&#10;Re1wFSpGylEyWIoWdRtyWgt4DVGoaipBXXc1eqa7kUfn0EvLKp/q5GeYX5uSUT9chNy6BGSUR/Nv&#10;0YvxBRnqesowuzOG3vFGFDek8PM5GJ6txeb1OBZ2ZRiZbKVCDWB8sZ9K14n+rgq0dhRjYq4fbYRd&#10;PsnzTA8yyypwtL9EYHsxOT4g2ePtDQIxp4JqmVl2V4UX311AMd+PRl7jDLPt4o5Wuoa1IwI0J0PH&#10;SCu06wRodwmD8l6MjPZKkwhENp6clmFjd4EWdU0aCaXRjqGvv53ArODwZBvTc1NQ8rjd0x0omJ0H&#10;qKaquQlCOwexXOqoRoUxKmeDbADdBLN7SQ0ZYVUsTGB5ZxHbu6v8HbTSkjZCbceXZzC3uwb16jw2&#10;DrZxQeUU0G7tb2Fjb5OWd1saTSXs8TGVc3NrC6dnVOAjHrO7g0Pu2z89pvI9o3K9xjbz7BZ/XhV9&#10;u4eHWNrfx9YxFff8p6GOYoSUsMTnonvn6kaaAC8aoI75WqirAPX86TOqJ3MtwX0oVJUW+YqWWAB7&#10;yorilJ8V/bdiKKMYhHH5UgAu5ua+lpaoeczykOXmGXPvc1plMSmB0ApY/73cyihJYmYsgx7Bu693&#10;H2bmljAxZE7U1ZOGK+qa6OKO0V1Ye9vDOcIDbnHesI9xgVWoHexDHWHsYoK43ESYOJjDwssGDpGu&#10;8Ej0hlcq1SrBDWah1rAIs0VAVhDimOO8Enxgx9yoT/W9z2xs62UvNeJ4Rrvyn9ONwvpkmNnTelOF&#10;m/vrkVSWhsi8RCqoGfwIa2NDFYz0HzAHM7NG+kLXlbY6wAFBrAwcA+3xwO4+DJwNoG9vAHMXS7j6&#10;UzGDfWj7o2Hubg0bH1tp2tywWP2wOI35k5mUampHyM08rWAb4gi/dH/4UeWtqYg2Qc7wSwpCTH4c&#10;4ovikVKegrLmYniHu8Pe1xZpZUnIqE6j7Wam9jaFa6QzamTVqB+vQ9dcJyqGKpDF7OoS6Iia9nI0&#10;DNQguToJZe35UI23QznRhqT8INR0Z6FNXoqmwWL+P3KRnk/73lEG7fIob5RFjM32YHymB0VVieiQ&#10;FUCuqcPqtgI19VmY1PRDxUpArmiDfLSFyqiAelmGlr5qyGhbRf+rfKwTTa1F6OyqRm9PA0aouBO0&#10;vcqZUWh2NZg/mcHS6Qym15Vo6Kpi5VLE3LaNpb0ZjKh70chz9Y13YuVogdciZgX10vZqpJlDUxoZ&#10;FMy8p9e7ePPhkWSFp6aZsRUD0kQBMVJqcZMZdG2GCqyRilKrlEZqjUyPUrHnML+5QLXVoF+tpMLO&#10;op3n7ZgdY05X0xJrpVlF83MaLC3OQj2vxuQS1ZZWe35/DatU8B3RUnywhTVm5tW9NawR3IdUz73j&#10;I2wTvp3tHZxTIXd3d7G5s43V9TUq5zHtrQDvmuBdEVqCfX6GZSrsulgnmXDvn5zh7OKKqn1DlT3D&#10;JfPnobDMzLrnDx9Jq1qIPlyxPeK5Tp8SWB5z8ewp8+tzKuZL5lwxiYCw/mWpGtF3+++K/PC56Bd+&#10;8xOsVFhhia/FPsJ6/YKqzO2j11RdsXoj1faWvs09pBNaS2cL3KbC3nnwgLlVB3fv3YeDmF5nb8qb&#10;n3DE+8KTquqa4gunFE84Mp/5pPhDx16feTNJGmFUMViLnP5iZPcXIqMvF8ndmYhrT0NQVTTcMz3g&#10;ne2NoLwgBKT6w9zZHEa020FJoYTCHma+ZogqCIa5p540tNHYyhyFYvxuUSocgjxgaCuWr7FDYX42&#10;khNipfWmnIIJY7wfApOD4BJgDwsPU0QVxiCnOR+h2VHSahliATdbV3ukFmVQLT2Zrz2ozK7oGWyC&#10;K1XZO4T5lhbYOcIdTlHusApzhGe6r9SX7JYRDNdEPzjwmGjaYDEiqagqG9klKcivzkRkejCqekpQ&#10;1JbF7w1GMEEXLdKVgxUo7MpD7UgVK6MQKOZo9/prEZMTjmLa1+SaBCQWh2NpbQRPX2yhsikJncPF&#10;VJpq9CtqCVkr6upzUVAQy9zri7nlEaxtj2FrTy0B+vZrMb1MgT5a3kxm9ab6YvTT4ms0I5ibk0Mx&#10;2Q0VIa5pLkRjUxlzLK3sZDt6mHdlzMM9dAUnp5vSIIoeqmZleymqeyowMN2Doele1LSWYHSiF0/f&#10;X6O5rwqjambVNSU0q0rMrI1hWNVDQPsJqlgzSqwd1Y+JeULL7c3jQ7x9/wQq1TCtuIzqtMOcqUEf&#10;c62WVnmVKjxLlVaKfLzA861SyfnzhJrgLquptHIMLajQQeVv0KowxEphjEq7yTy7RyDn5jVYWJtn&#10;ll3AImGdpV2eWtFShVdwcL6PdQK7f37A7+HxwiYfHWN3bx+b67TGl1e4FnCKflcq6rloaOLro9MT&#10;HnuCTQK8zX3zRwfSHNxt/nxwcopTqus1lfSS+fWY2VisjSxWdBTzbXd4jBj6KNaXOn1Ca/zmFVWY&#10;asvXl4T25tkzafkasaj5IcGXWpaZgR8/f4VnYnlVoaLPCOgz2maCesXtxVORg1/9BVZa5r+oq1Db&#10;W/eMPoKduwWcaHXv6d7D7Tt3cfeODgyNmfmsjXHP4h4tsBWC8kPgmxcKbxaXTG/45AbRFgfjjvkD&#10;FDaWoJI1d0FXKeJbsxDZnIyItiREdVAdW9MJbSYS2lIQVhWBwMIg+CT7wMLNAlYONrB3d4J3tB8y&#10;qULeKV4w9zeDuS+zNO10RHwISutLcdvgHiwdrBEQ7IuAQC80NFTDw49wMbtaUxltqIzprDTMHI0k&#10;BU2qzEQ5gcxpKUcU7bponLLwsEZ4djQqu2vQ0t+A/uE2OLqYs8IIRiAVXrgHj3hvVkp+cE/3g02c&#10;K1zTfBGYE4ag1CAkFxIyWt9kKnJuaTryqzKRVUG17ShEm7KB15+McAKclJ8gjRE2djVEdE4k0ktT&#10;kFWaiqm1CSRSjUv7StE924G2CTFrqQKTyyIGJGHzmEAs9mB0rBFLq6Ooqc1AaXkCqhvSMU6lPriY&#10;wfzqMBrbcnBwNc28s4HR4UbkMGN3ddSis7cBfUNiDeRRTC/KqMorqBYLnSt7sLY5h9zKJIKiwuBo&#10;G/LzkzE62IadVS0G+LmBoSaCo0RJUw5KmnNR01UG2cwARmf6kVWdCu3WOHO0ClNzw9jYUuP4dB1z&#10;i2NQz7DSGG7HJCuJlV0q4ZIc20ciT25hYXaSij/Aa57G+OwoBuQd3Mowuzktjc6SaYdojYf4O6ug&#10;4edVk4OYI5iqhXEMEtYKOoBmKmzv/Bi02/OScq6vLzF3z2Jpc1kaAqlemSH007Tp8zzvopR155i1&#10;V/eFyq7Sxu5Ja1btUFXVWg32mWMvmFMvmVdPzk+wK546QOCOzy6kpw5ItliseHFxQrtNa314QPvL&#10;HMv3T2iNT/n68Pwcl2LGDl+LCQbHosvnjPBSvUVL88njh1TRh1TTx9JicJfMq+d/6ccV6ioankRD&#10;1cNnzLjMwVK30F9ei8YsMShDjKq6ECos7DGB/fchjmJQxS07ewsYGNyHibE+dO7fgy7VVYfA6jJf&#10;6lMB7zE7huSEIrwsCv6F4fDMCYY/1SG+Pg2OEa7QsdVnlvXCbfPbsAtxgk96KCJp26LqkxDXkoFU&#10;MQ+2uwg5g0XIGipCcmc2zxUnZU89UyPom5vgvqU+bIMcEF0ag/DiKPimB8DKzwrG9oaEq5WZ1hwm&#10;VrSbXi6IiQ1DSnIMOrob4eLnhJDkELiFuMI7gtmVmdXKzRJ2zKnhebHIoXJUDDaiijekmFTvnUZ1&#10;zwxH//SA1HASHO0PG9paxwgX2FJZTYNZAUQ6wC7GER7p3oisiGVmTUJsbhQyi1NQUlOA6JQIxKdH&#10;IYTKnlwYiRReb0lTNiJYebn5OcPezRaFtQVIINxCyX2YiQOivJBM+CqHK1E/0YAKeTniqqOQ35mO&#10;7qkqtAzn0OK18QZRoHuoGCubQ7xJZglnATNqCx592OONpMbUUg8aO/MwTOXWqLswwMhQWZmNKdra&#10;8fkRZFH5W3tqMc3cubI9iX55C2QTg7SjsyhryqdNnEFXXz3Ky7LQ0ViOg7VZ7NJu7mzP4fLhLrSr&#10;KlS2FKKV59Wuj6GfqtxHy65aHGJGHsIM7fnOnhZrG2qp22aFf0MB7KCsHRs89/rhnNRPvEb7OzEx&#10;Skvch/n1aUwtyDGmHsYwVXuWwGs3ppg9aaWFwi6PY4wZe3pWQdhocwncMCGtUXSjcXoIvYRZuz2L&#10;5e2fVq9YW1mCSj0mTQqQMwuLmUHrR1uSLRaLnS/yOI1Q3N0V5thN5tVt5t8dqWFqkcBv7G1JuVb0&#10;3y5vrNC1MKvuH2Dz4EBSypWDPaxTXVcJ9xKt8+EFQaTKXjKnCmXd5+tjMZPn9FQC8YxwHopJB1Re&#10;sWLjAYs0sf6hGBV1I60xdUGFFTN+RIOVsMXSrKHjM9pqAk/VPhfdQAT37Fo0XvE1bbTIuWK63jlh&#10;Fk8uEPNsn374nMBaWMPUwAg6d+/DSE8fBsyuuvcfSP2uD0wJrYMx0hqzEN+cjsiGFITWJCGd+Su2&#10;PBmfWD5gTrSGT4Qv/vbO30gzdf5e92PcsXoAPVcjGHmZwYlZLzA9HD6ZQfDKDUEw7WBQaRzMmIkN&#10;Lc1gZGWGBxb6MPeyhkuMG7NjIPzSAhCQHghjZyMUN5YisygLn9y/Lc2zjYgKRkpCGKorc5FEcAKi&#10;fKh6CdLyMTbuNjCyNYYp7b19oBOCMsIRx8yZ1pSLpqkOZLUXSZMTSpkl1azNy3jTmjmbwczDHMY+&#10;5jANsYZdtDNzOq8j3QfedBKp1Yko500cS+te31iB9OwkZtFK5NakoY55s7I7l7D6S8MoI6LD4O7j&#10;hriMWKQUJSGMyhyXFYrc6hQ0j9UhvjqWDiMQUTXRaFA3QkVA62WlvJ4UNA0XoKghHpML7cx6fXj5&#10;bh/FlSnoktXi9OUGTp7zBjybpnr2YG93GsOD9SguT0dJNYFdGGUZomXPxOB4N6bmhzFNhSwqT0Nj&#10;Vw1r6kt0DNEyEw6ZivaY6tXZXIEZWmIFLfFnnz9mBpzH5DzBnB1EU1cFekapvOMtGF8awhQVv4HW&#10;X8VKYu9QSxu5RAjmpfHJw7JOaXWNiel+QqXB8fUOoV6mNZ/AyGgXIZli9h7GELO0nKo6sUrFJLRK&#10;WughAjwklm8lmJO0yJplgswKRL40ibbJAfQR9H5+dnaHALJSEWtFiYXexrTj0LKyEU8emF5Q04FM&#10;0qrPYYWqKhrElnaWsXm0yd9pF/PLtOALcwTvRHrUiGigOr45l4Y1bhHcx4RjY28Py5ubfH9DgnRh&#10;a5MKvcv3j7F1KGw17TPtrFheVaxisUXlXT/YlyYbiCVqROuyVB4SVgIrXp8QVpGLLwiumFC/x9cC&#10;WNEXK2VZgips8gHfP2HmFas5isEaJ9IcXCrx69fSYAzRHXTDIj5z/eoVblkYW8LcxBIG+oRWR1da&#10;o/jug/vQMdJnbjSHIa1rakse82geEjpzkN5XjBTaV6dQD9w114N7oA8CwoPx8d1f4J7OPTww0IWO&#10;GDBhIUY33ZG6d4ytTaBrZ4D7zgbwJLh+VDtrqqMRgTUwNYQegfUK94ETldI+yBFW3qwEYmm743wQ&#10;lBCCxo4mqS9YzNoRc2bb28qYYwNRW1+A0oocZBemS2s2RaXEwdHPA8YOFtKC5taedojMiEI4wfVM&#10;9EHNaD3ymOuaB5pR1Uy162qCk5cDjG2Z0WN9EZYfjaDMUHjFesHU0wgeqW4IywkkcGlITI9AfkE6&#10;iktzEU1r3T/TjS5tE/Lb05FWTqgJf0FFAR1BM7KrsxBXEgv3BBcUdmagQV6GekUFqkZL0DhRgwEC&#10;2bfaK5W8jiwUMEYM0fb2TxOQ5T4s7SuwtKVEXlECSmvTWTuv4eWXZ7wZVZBPNmPncJZK3IBa/h1K&#10;anMxoaGdJGwNHUW0lCNSn+24mucfaUYBM/f0yjS65Z2oai2TLOrO3hJGRqjoKxPoG6zmTU8V3mFG&#10;PplBr6KBv0MZzzEApaYLC8zOly93qWTtGNf0MMet48lTZsS1KZyebWBsYoD/h0Iox3tpx4ewvTeP&#10;o8NVTE8MYX5WrFs8z4zbx+9vl4ZTTqxPQLmixIC6HyPqAWkE1wzVVtjlCdrsEebi6Y0ZDBHgkUU5&#10;lLT3i7tiBUZCuSiy7gStt5YZljZ5ZxWLG4vM68zV4yOY3ZhjmcW8eG93jSq2S7eyhnmq8uScBotb&#10;q9LaUWJywfLOJh3HjjTKaV1Mz9vZYUW5SmeyReXdkLYiw64SYGF3D5mFDw6PcUiFFYu7iWVXd7gV&#10;qzduX5xJVnpXWO0nBE40PtEOC4UVS7PuUrl3qMB7Yo7uU0IpFPcv/bFb3L/D/CvNt6W6CmiPhSqL&#10;iQUvXknAigXNn757zwz7GrdMRVYlrIZGxtDV15NgvaNDtbUwha4F9zmYIrEmE7n8J+YPliONGUrP&#10;1QAmbmb4qzt/Bxd/T7j7e0ujmUQ/ra6BHu4bPqCdplX294C9o7001tecEFl52yCEedEnORD+KWGw&#10;93WBrrkOLKhyYnC+axCP93aCjQtzqZsNfGOYJQleZ3cHnJzspel4roSwijmruacUbX3V0gqBzp72&#10;sBLLs1qawIF51T3EGxaetgjmd0RnR0mT231ZAZhR8cVTChRqGSLjw+AR7ImEzFj4hHnCN9oHkbS+&#10;4bkRcIkUFtkWyS3JqFfWoK6/EnF0Cak8Nj45QlptopM3cElfAXKZz8t5LZXtFYhOZ2atSEMerWxu&#10;dz7/XvmoGCOk6kpUEtbywULU0A63TjeifqwWqU0p3F+JBhUrkrZsVA2WYnxLhoXTKczvjdN2jhHK&#10;fCTkBKGQGTm7NIrAtlFRBlFB1a/vrERaThzkhEWhbEdNcx6UzJ3jcwOQTfdApR38X8/Hqe6qRGJ+&#10;HEYJ9+o+1WpLNPYo0c/83T/ejG6COruhlLqDBuUNzFjbWFqjHV0exu75PIHqg3qBGXZbjZPDJUxN&#10;9NFKz2CFFUB7RzXzrAwzhG+WyjlPq6umBT7cX8bOzjxUE/2sCNrRqWiFalmBMZYRAju7PkmnM45O&#10;eSsz7TDkPMcgj9WsaaCaU2KM+XaaME8uKKQGq3mhqnNq/j783t1VbB9sYnl9kVAuQ6kWwyw10mcX&#10;txf5uy1gdWuF8BHYVWZegr24vcLfb1qazTO3voKlbQEtrTHh3To+4P4Dfo75l/vFSKh12mnxjB/R&#10;HbRFcEXePWDO3RUtybTZK1RhMdhik0BunlKNWQ4IoChHYoQVQRS5VgzK2BRPG6CN3hcTCUSLssjB&#10;BPeAAItlb8TY5X+fWCApMN8T822lPCsGWYgRUwT3lqWZGXQJqa4usyvLfRZ9I0PCq4879+/gvpkO&#10;86UjAjOYFePcYexpCBNfQwTnBcM+zBkhtKXCgt4zuoc7undYqLLGD+BMJRSjme7euQdrSzuEiOVZ&#10;/J3hGOgA73gfONAqRxYmw9TLHJ+YfwzvOH94RPpLFYC9s5hDawMDKt/H9z9CSXEhcrLSYWSsA2sn&#10;EyRWRkO+PoDyrkKUNRchrSCVqq4Hc1tT2LlawzHICR7JvqiU1UO1M47s+ixpZYeABD+YOBpBrh5B&#10;eHywdD051ZnIr81ETHYYwqj+QVl+yCSENVP1qJquQ/dSF6r6SpFLEAupVg7ulijgZwp4zqiCcBTz&#10;GlrkjYhMD6ENTkQW1bVmpAFdi/2oGK9BkaIIddoadK90o3y0DFFlESjq53WPlCK/Lx9ViippX3R5&#10;JEIKA5DSmICh9V4sX2iwSuu7wOsfW+pHu7wG8bnBaO4tQ0NXCfIqaLM7qlDbUCxNj6toLaSCFmBA&#10;0Yy+sRY09FegpqucN80e/9nn0ooWObxm1ZKctpQAbI0RiH70jDVjcU+Nwyva7stN9PbVYW52BA9v&#10;NrG4Mgrt4jCz7SgGVa1Y2pjEwdEK5tRDmGPuFOAu02YPDreij5Z7ghXEzIqMyt6IUTFNUDRMiS4l&#10;QjjNimN4TCg28+/ODNV6iBXSJEZopTuVHZhYpnvQjrCioTJvaDAg+osXJnjsPHMwcy+B1S5rMDY7&#10;JXX/jM2MU23HWEFopLWQxcqNEwuTErCii0gsLDeuHscKgd1mLt0925eyrWZ5ltafeZv75jfWJWgF&#10;vOJBXZtHe1ThdWm51T3m2BUq7jFhFBl4lceuE9pNkXFpicWqjcI+i1UcBcCbx4eE/khSXql1maAK&#10;lRWWWajwFnPv5vmF9FAuMVFeAlfk3JcvpCfxHV2LvPtUyrJCacWc21Na5SMCLfp+Bbzi8Zi3XJwc&#10;oa+nA7HQt6mZCXOiOSxt7GBsYsZ9xjC0MIA+7ew9Oyqv/V0EZgUiuTkJ8U2JSGpOQ1pLDmyDHWHr&#10;SwX0t4exixHMPS3gHOKB+xaGuEvVNmSlIFpq3amgogIwdTaHuViHSQycL06EiZ8FfJj3HELcpJbf&#10;6NgwuLjZw8nTCXa2NogOi0BLcyP+9hd/Cxs/O7Qvt6JyrBRJ1XFwCLBF+3A7TKiwroEucGFGDcgK&#10;QV5/OXKYu/K7ipDCmzujOBkB0d7wDvegPeuGTyTBrMxDBnNgTnW61C+aUhmL7PYMlCkrUTNdj0pl&#10;Bcr7CQezYWphPGo6KhGfTUWO8GRm9mEF44aARD90j7chsyIJGSWJSCtJQhkVV30+g4GdUQzsDmFo&#10;fwTlI5UIolIOzvVi4yFz1sN5jGwPoZ22OqctDQW9eahWVaFwgDZ/pAQNyirMbCmwdjaDhYNJbF7N&#10;Y+VEg7ld3qTrcjS0FdKep6CwOAXd/fUoqc+BYrafubANLQNVzN3MxHW5tM4ttHdz0six2v4adE50&#10;oIsqLaMKz21NYGJ2mJZxjGo6yYw4hcbmYqrmOK4J7OXNKp6+3KOqLGD3cI5Weh7bm3NU114s0nq/&#10;eX3MbLeEUWUzGjpLoNB2Y2FThtHxVvQzA88uqSSr29bfgDFCLrqK1nkOMZJqYWmcNn5ManganKJ9&#10;V3VCLqbq8fgpVqg9Ay1QahUEkRASxKWNBW41hHZOmrTQPzFMV0A1XpkhvBMQS66KXDvBHDyxOMXM&#10;zEplZR47zJqLa1RaKvI4c7VQWWGPV7e36TKESu5gbnMV8wR1cYcZdvenRcsFyKK7RzxRb35FNFit&#10;Yo0gL9BiC1hn19ckcEVX0A6Vc+eUlph2eZ9qLBqvRL5dPzkkjKdSI5ZQVTGJQMC5IxqtaI+l3Pr0&#10;KYE/lyyyWORcrNooBmCI59/uPX2MQ9GfyzwrRk09oj2+5enlho8/+Tl09KiMVEc9A3080Deg2urj&#10;3r070DPTg6mrKfTcDBBWGo2cviLm2QwkdacjopYWsSkVAXlhCMmPRHhJNHzzg+BP5fFiFgzOjaWa&#10;BsGT+dTW1ZZ51wM6PJ9UmH9N7WmFE4PgEe8LH6qfrY8VPrr/1/D1soG+zj/AUjRGGTyAjYkh2lpr&#10;Ye5igqLuIjQt1yFrIIWZsBT2gdbSmk6F1YWw8LKCVZgdUtpykU0Ln9SYhZSaDILlIS1P6kp1j6JN&#10;buhpkJ5m4ErrHJIajmRCFpTmh/SGZLRoWghrI/L7i5FcFo/kglhEJYfAP9wT2WVZyKstgA+vN4yK&#10;HF/C98uTEZMXiTha6YTccIIbj4I2At6cjKLRIhQrSxDXHA/vVD80yRqx94g1+OkMNMyjFQNFaFZU&#10;Ip1/x8zmVFTLK5HVliHZ8KTKGISmeqO8PRdT66NQLPRhhjlTQHvxcoP/vF0s0Vq2NpeiqakENQ35&#10;vOE7qTJ9zKDM0zXM1oUJyGMcmJpXSkvhCDusoK0dJdjTzIfqWQVkig4qqQKPnx1ikYon4F/fmcbN&#10;8x06kU5MLw1DxTws7O7p8TpuxNKkB7S6zJVXVyvY3FBhYKgGyqluHF8wA25OQDHWAZmyDRoq9fLm&#10;FGSTvZAR0mHa6G0q9PwSc6hGhunpESr4mDQ/t3ukRRqbPE1bPL8wLk1CmF4cpw2fZDZmhULrKxuT&#10;QT41hqFpOUbnxpn5ZXQIzOvzU8zBs5hhZTI8p4BCPKVADHmcnWQ+n6W13aJyLhOyef4+GixsLNO9&#10;bNMNrGGWMM+t0zIT2jmq7OzasqS44ml7YrbQjJjKx/dXCOvy3hZjA4/Z/EldhSUWTyYQDVQbh4dU&#10;259U9t8bpHbE8jRXZ9g4O8b22Zk0sUAMb9wi2AdXPz1lTzzrVpRjMZ3vkjaaWzEOeZsQC1hPCPVP&#10;+fanYY+3wsMDce/BJ7hz9xcQq//rG+rhno6OtIqipbXoWjGFgZsRomv4zx8uQWJnFlKZzXJGiuBX&#10;SAtZHAbvHH+EV8ciqDoKflVRCK5LRDgzV1JDFvJbi5BUkAgXqqWbtwvuG9yVZu6I8cN3je7gF7of&#10;wcDGkFbYESHMmTOzQ9hiZlHL2qAYbEBzZRZC/ZyQLYAoCEKbphbZoynIHExBcl08gpL9mXMtUNtc&#10;gQBmY9c0L2T1FCOhKROxVSkw97GGU4gzYvJjEJhEy1mYxJu3XPq9HPxcCCwrmswoJFEh26Zb0Tnb&#10;hUzm9PDcSMQkRUqT2iPighGZHIZw5ljXGA/UjDeic6kPE4dT6F8YRE5jDuIKolHbV8YbRjxQuQCx&#10;NTEIKQ+BebQZvHO9kN6UgdymbBQ35aC6oxCNVOH86mT0TTShnpVD1UAxMhtTkMXSpKjB4Ewn3YIt&#10;YmmDG/pLUdtbxOwcjS5+t3ZvAM8/28Pr1yf46v0TvH12jr7OKjS2iMeDNKFruBpF9ZmSjRfPAVIR&#10;jubOavTL26g0U7S3zVBO9ECrUWCSoKmZT1+/u2JeW5X6RLcPtbh5vUvn0EK72oTG/iq0DzSgu7cZ&#10;Q4NdmF+exhxh2tiYxhL/V5Nj3ZCNttGeKrEiWoWn+rmdwPn1BrRUYsVUD89Rj35VD7YOV2g1tdLQ&#10;yB1a17GJIaoXVXKatpvOZ21nATNUVcXkICsgVjBTw1TdccniTs4Q/gmlNO64f2oUMsKs4LG710fS&#10;QIpxXpd8mRWGsM9bPA/3KfiZxa01wrRNJV1gph8ngItU5kVWSGrm4hUq8BIrDjqZNfGkPSoolXnv&#10;jOp5tM84sIRFqq4oWoI+K8De3pAeHyJyrABTPKFg83BfAnWNW7FPUlgqsLDLki0mqALYbdFoRWss&#10;wDy4/OmhXAJQAa94LeAVantEuyyGL0ojpKi4IteKcisiPAQ6Ondx995t3Lt/D/oGBtDTN4KBgYkE&#10;rL2vIyLLYpE1WCCNWsoYKkbuYCkS61NpY30QnheKuCq+35tLmNOR0JGOxI5sAp4C11gfOAW4w8Ta&#10;DI603p7enrjNXKwjJhGYGjDr6koT2e/q3Oa+2wiKcMPBwQy++XCB33/3DN9+eY0vP5zh7esDnN7w&#10;j73SgdzOBKp7DGrVVcgmAI68Pkt7C/gFeaOwoQCBOcHIbs1DGm9YY+ZjI6qyeKhVBo8VS4e28cYS&#10;D2/2DPGUngZv7+OMwMRgBKUGo3aoFrkN2VIDVUxaJKLiwhBM6xxPBfdPZKVUECktcjZyrELv5hBK&#10;hyukJ9E7RTjDNdIVXgkeaJloRMdMB0pGyhBTywqlOBSZHVmoGi5HWVcBUoujmTkbkJIRiozMSHRR&#10;nTJoxUs7c1E7Ug7Z6gCqCW/dEFWymRUe/85TK8PIrUlESlk0xOoT/Qt12H04jUePNrC/psb13go+&#10;fXqKp492MKJsRc9wo9SXWlSbj9SCNLT2NROGVubDdmydT6OPuVk51Yn5eRVWV2VYWOjHzfUOBgda&#10;UcPPdDJKDMgIOGGVa3ukx4rI5kbQOdqB4fEhDIwPSl0wKxtaVrAygj+M/t56LFDx9860GFY18qaX&#10;UU1ncf3iAFOLMlSzQmkTS6lOEERFL+QjhJOZVMHXoj9XOT6AGSrv7vEaIVJLkwuEnR9Tj0IzL1R2&#10;nLl4FENKVgBa0Uc8wgqyBaPzE9ISNmOzE1ARXtXaNPepMLbCrHywjlEeOziuwMiEnBWX6qeHTzPH&#10;js1qMTo1SSVdxNKWUNRZgr1EhZ2TtmI88uwSbfbiPLRLC1Avzkmtytu0ufNbBJZFqOwaIRUKK3Lv&#10;MssSM65Y2FzAKvYLe7y6wwy8S6D3aZGPaZlPzrAvxiiz7EgrOt5IiivUVxQBrnj+rejOuX7xUppM&#10;IKbpiQkFt+LjomFlaQYTE2M8uP8A9x/owsKSquTkChPuN/OwQFpbFmFMQ/ZIMbIHSqXnoDoE2MGR&#10;pbqDN2Z+NAIzgxGYHQT3BDdYB9vittV9/NXHfwtjZmIjQxP4+jLzeXjg9r27uM9ca+lgDwuWT27f&#10;xp37n8DKxQzOgTZwCbBAXLIP/IKt4OxjgsAoJzR05THHjWH5YgpFvVSOvizkdOTCKcgNuszeRqam&#10;rGj0kFmYitqeChQ25sExyEEaUxxflozG8XaUyevQu8ja/GRJevSHuaM5QhLCYOpoBlta8JTSZJS1&#10;FaO5rxa9/S2EKQGVbaXSYzo8ot3gk+wlWVb5rgz9a/3I68pHdFEs3GM8oeesD2teexOBaKfy9m/x&#10;mE0FelZH0cIbvm6sCSOrtIUrvWgYLMPIZIeUPQP8ndDSU46WYZ6Xn6sbLUePtg1ZdUmo4d+5WVWH&#10;Nqptfk0SSpszkUa7ndeazdxbhantLtw8WcTOqgK9jUWYYI6f1YxSOfswQiXLLklDdGo0impKmW9L&#10;oJzthWqhDftPxAoPPVAvD2B1U01b2oN1Qru0IMfqMpWMYG5sKHByoMYOVVIrnqxHmzm+NMmsOYra&#10;ribUdrRAoR6nevJcWpX0WEoN31vfpOoeyNFChzE01gjN0igBXmFOpnVVdKG5p15SZ6WY4tffxu+a&#10;wNLKFJbXCRnfn2Ge3didY+bWUlkHIKfKLgg1npuEemYSvUNiJNgolVEJJffV9dMRqcTEh5+eBC8a&#10;nUa0MshmlJBplZik/R2bUxNW2nbZMIYUQ9IEhGWxuiP3zYrVKzZXaHPnaW/XmF8J7to8No93McOs&#10;rNZMY5XZdZa2Wjwl/ph5dPtgh3l5nQq6L61LtUBw5/izBDFVeE6Au0+ARb79i/ouiW6i3T3a5RNs&#10;M+tuHv00G0hMLhCKuyF+ZhHvial9Al6xuoWYTH9y/dOicGLJGqG8t/Lz02FlJea56sHD0xVu7i7S&#10;M230CMAd5lpzH0ukd2YiezAPqV05MAu2g0+4F7yCXBGbHoVEaeC/qTTQ3inAFfp2hrDwtCTQjtIT&#10;AFx8nWm1P4K3tyu8fdypsJ/gnv596JoZwtbDBTr6ujDga+cQV/hnBMA/2x8+KV5wjnFAyXABmqfq&#10;MLzaA+XWEAaXupDbloYy5mixbGh4Ygw8vP2l1TEsbC3g5E5o2ivh6GkFUydDabX9Bk0ncmVVyJfX&#10;oEnThfbxDiqrHUztTBAcE4xiZtLsSrqCkgTJXnvwuusrirDMf3bNSB061d0oaC9APnPx0DyBG6lC&#10;My1nREogMoqSmYudYetvJz3LVXGmRsN6D5oIZ/fGKGbEQmhUmQLm7mpZAca2epFQEkpL14Lx6X4U&#10;F6ehs78WPfJ65tQRlLZno26wCL3jDRiZ60YincvgTDsrjiwU1KUguy4NbvHuqBmjAs7XEo5BPHs8&#10;D81YG0b7m5nzK9HeVQXNohjAzzxMaMU83qauWgLbh9EZfu9qG9S8joVt3rCLExiRd9COdmGVWXSB&#10;eXVnj1b2Yg5ff3aJ7949xhxv8PyCbMQlJiG/iKpfWInc/CqUlzegp3sQU+NTUI8RdNrLs+MNLFBN&#10;27rK+fv10mqykl1VQUPoxSM2xWNEFvidE1TorZ15adCFqFwWqKjTMwoep/hfK1XIqLgrO4uYX9Fg&#10;SqOUlprp6muFfGKUmVrFSk+GgclR9FDxhfXdO92jMs9ROVXMoHNo6mlG93CvpJLTczMYGCWsk0os&#10;byxBNaViHmbsmqHSTo9TAcX0vXlMzU5jc2+HuXuDn1uQHkeytU8rvTxP5adCEkix0oWYCST2bx3t&#10;0RaLR4rsQEMoxdI2YkjjMlV2ifuFZRaZVjxWRFjkrZNjrBBgUcR7osFKtDKv8LVouBIty/u0z6I7&#10;6OjqEmJdZTH4Qoyakh76xf23qiuzYW9rSFv8EczMeeNbmcDQVBfe/h7SaoLBacFIa0mntQuRBsVb&#10;BtohKTse/mE+iMuIg723I6xdbWFgIea/muGOsQ7sfJ3gE+cv2cjgJH94hxPWYNpGgvLzO38nPcdH&#10;x1hfGuV0X4951ugBQrLEOONw5r5oxDH/5tMWloxRfeZbUaWqQmJNLDySWUmUiX7QOLQw37r4uMLK&#10;3g4Obk7wDfWBm48DkjOikV6QAH0HXTSpu1BBC1uoaUaBqhqVqgbkthbAKdiJ+dVeWuFfPE4yODsU&#10;nTO9yGS+1LfRg42VKRKTo9FGJZRv0v4uDSCIVjulLAEt/TWs/XtRWsncmhiBsNgQuAS7oEHZguEj&#10;FboOhzF4pMDU9Qxmb3hTro0SvDhUD+dgZKUNAWkutN0pEOswySZpN4cbUNOYRZtay9yZiI7RKowQ&#10;oKbBKkQWhSC9Mgbdimq00iLHF0TBn/+PyLIwtBDahe1ObDPPHjNLV5VnoY5KW8ffb1DZhs6RBpQ2&#10;5koLuzX1VKF7tB6Ty7SfJwRjc1Dqy23pqMXk7CjtcwVae8toP7ukFt/+oWosM5tW5mUgwNMD8bFJ&#10;yEgrQmYqo1BUHnzcwxERmoyYiHTkZBSjsqgGjZWNUA4MYm99AbNqObNuM7TaQSp0P5V3Eo1t5Vik&#10;mo6OdmJwsBULK5No661DD2320sYcFGND0gOlxYT3GebMsSkxXY+ZcWGK2ZnWVzGADkI4xuwro8oO&#10;qYYkpRUNS5rlGdrpGUxox9E51EH7Kh7YpaSiDtMFzPH8axjX0lbPTBPGVchVMqi1amxtb+Ps6pTH&#10;TEuPDhmVjWJpeYWqvwbN7BzPJ55tS9VdnCXQzLLMsMs769KQx+XNZYK2KSmrdnMTysVFxoZZZud1&#10;ZlwqLVVXWGKRa0Xj1ApVd01a5VFAK5ZoPcD2+anUaCWOEatdiKfsiUdobovWacJ8KObnXp4zu4qG&#10;qEvmXgJbkpmEQE9H+Hg7w8PLBW7c2nvawczBGHZeP404sqHF/cTmDjzjvOGfFCg92c3QxgCRKRGw&#10;cLaEvZcT9MyNccfwAX6h/wkcg91g6m0Nx3A3OIYwIyYHILM2FX6xXtC31KPC3oOugb60VtQ/3P4I&#10;Jk6WiCqMk1qZ42oSeHPXoLSnFElUFfdEN1gEGiE01w99ix1Ib0yAnv0dWHmaoaipEHF5CXCP8ISl&#10;txU8I91pq+2RUpFMy1qMztURVGg7UcsbtWyiCsmtVJwO5tvaDEQVxyGqPAHZXYUIKolEzkAZBrbH&#10;USNr4XUGQtdSB1n12VBScRQnk8ijqofnhKKprwoNvLY6qkhmSTrCkiNh4+eIIGbScYLTsdCJwt58&#10;1KtqsfZ4ESraY9GgVDeUT4fQhrqJSjTPNGGA15TfmoV+RSNqmLebOwvQOVjJvFmNwso8/o3DaMO9&#10;4RZhw+xYxrzVhOyyePhEefA6glA/XIjx5WbW8sPYpk2fU/eirjmPua4UnYoGNA9VclsvrdTYp2rG&#10;hFi3eLELszu0zQvdaCakYzOD6JHVoGukEjWtRejqb5LG/xYWZSAs1B/uLu4ICgxHfHwWsrIqEB6W&#10;jtCgFNSWNyEvpwz+/nGIiaPzSilGflYlOmpboB4dxAEVbmWO1zQ7RAssx4RmgHa2iTBOYV4rxyxt&#10;q4rWXbs2jinmTTENTy66aKjm6yszWCRAUwRzmNcyt6TGsLwP0+LJ7zMT0iqKc7S/U3NThFTLbDtB&#10;eyuj9aZy7a1KT9db2V9lvlwl1HQ9ajHwYhZThFqmHsPi9hrGCK8AcYoAqxc0VOBpjE8o+b3zdAAL&#10;/C6Cx60YfyweKyI1Ss3PUPmXJYssRlct7zJr005PryxCOT9PYJeg4Gcm+JmpVbHu8pqUb9fFmGQq&#10;6BIh3To7oRUW2Zb2WKgrs64YcCGKgFmMX14/PpR+3qH93rk8xd7VOXb5+uCaVpnlVkFKEuzNTKCv&#10;dxcG4onrHtZwDnOBd5wXfBKpWjHusA1xgJG7Ke6Y30d0Riz8qZ5WXlZIzE+kFbaQlh219HCQBvHr&#10;O5nANdobZn52zLJUsjB36DkaICqX//hCMcY2BS7+bvjZ7X+QYP2bOz+DbaAjQnIikFidAnt+l3eU&#10;J/xYPCKcmEVNUdaZjKULGQo6ExBV4gfrcBPYhloiqTwFsiUVshpy4Z8VSPW3gLGHkbQI+tC2Ao2L&#10;tLDMm3UrzHS0pMLax5RFwTtJrGRBmzlSgWJ5BbfFyBkpQctyP4Z2xlFMaIoJZHx5IvrXRzGwo8AI&#10;Sxqvr3WwBkWNSfCOd0BheyHk65NIqyug1c2QnlRX0JJBFc/A8sN5qaTXJiK1IobZMxWKvREq7ySU&#10;F2MYORhF20wzesYa0Ddah4r6XFTUFSK3JBNRzNY55bnwig9ASIo/GpnhJzQtvMkJbUEE0spjUDdS&#10;iF5NBSaWxeyeToyJ58nWpaJysARy/h41rGAa+kqQmBeC8sZMKoQc8xsy7F5q0S4r5402gMn5Adrx&#10;GoyqqUpLY+jsa0dQUBCMDY1gbGIOcxvxtPowePtGwMczFCF+UShML8aSehXlxY1wcQlFWEQOYmOK&#10;EROeh8rcSmiHqbLMttcHKzjdX6BiqSQ4R+WdmJ2VY2V+HCsL41SzTipgB6Zpd2Uj/ejqaiHIkxhm&#10;ThVzaQdH6D5kPbSTq9AuTWN+fQabhxuSfZ2lCout6JsVz6GdnJ3Axj6V73gTY/Nj0ioWE/PMyppx&#10;yKfGaY3FzKNxdCkGoSKcCu0ElX0AA4oRWt9ZzC1qmeWZyWe0VP5lVmRUawIqVFR6Ut/yAubmqfza&#10;GeZ8sZYzwWSFoV1dkFqLx5eWMEZgJ5iJxwmrRgyHFEMcCers2hoWd7agEcu2HjDbEswN0fUjwKW6&#10;CpVdOz5g/uXxh6x0+Fr03wqAd6iue7TJoqX56EY0TF3iVkt1FcyYX2/r/gKuEa6IKI5GLG+ymJp4&#10;hBVGwCPFh+DZwz7IGeZOzIZ25sgsy0BCXjztsD3+6qP/DQY2RnDyd4eFhy1cIz3gEesDu1BXWPja&#10;w5tqdddCB7YBtlKfpZh7GpubID2B7mOD23hgSwsd6oDYkkRpovgnxnek7pQgWm4HD3OMUw1m93ox&#10;tduBjKZwlA1lo2AwE1XyclQPVqOkoxwlPeVIbUmDf44fGsaaMPdoGe0rfWjbGEANVTlPVYmM3lyk&#10;NaehmeqTWBqPzNY8FCvqUKNpQieBbl/tR9vqID83QkAn0U1lCOTvnztchpGzaYwcTaCsvwxRWUEo&#10;Y0QISHNHBhVy/HgGVSNNKKXlax2qQxn31ckrsfRkATmdWYQ+EtUDJUhvSEJURSRSO1NROlGO5oUm&#10;DO/0UXkL0SWvRW1HGVp7GlFEUBOSQ2nrkxCUGo7w1EACXYO1tWHe6H0Y7itHfl0iBpZakd8Vj5Gl&#10;GuxQZdc1rTihwtf3lkBBNe3i71bRko3SpgxpHPCYphfD4820a6O8cahIV2IInxx9ynrW7LPM0m1w&#10;pqLqPTCGmYEVzAytYGRgASsLBzhauSKM4KZFpqAkNR+aEdrU5gHY2/nDwTkcoYQ1JCgLOQl56K+u&#10;wfxwP454Q5+IBqMJ5typYfQNNEHJvKpR8+9LJZ+cHpTGGGtoazvbmqCgfZ2YVKC5tZ7HdqGlvQGq&#10;aRl6hzulgRPi9RjLiGoAI2PDGKYl7pf1MZ7IsCAanLRj6KAdVs4qMSy6fDQKxoBeqrKaCixaleXM&#10;u9xP2yzjsfU9rVDMTGKR0C2vzGFxaQ6qcfGw6gUMEvK+CVpvjYoKPQaNmDQ/RzWfnOKxtOmEeFwA&#10;S+WdIsyTK0sY0WgwrKEzoMKqFuegphrP0IortfwbUJXHqNSKFaq36BYinEJtpXzLsrjHHEyYN6mk&#10;GyxiqKN4aLV49IhogDoQ0/r+0l97q6ysEB7MnF7Rnohl1gqtZG1aHAjXbC84JLjCMsweJj5WMKaS&#10;iocjWzvaIDotAmUNxTC1oQ3Wu03Yb8PKyVZqfLL1saQ19YS5uxV8owLgFe6PB2ZiUroLYnJjEZga&#10;Aks/GySWpSCjKguBaYHwTvCWFkzTJfhiKZqE5FhERBOM+nypS6NNUY56WSEaVRXIbktHBRUxgvnu&#10;rt1t/IPxz9A23oKctkxUy6oxuqlAJhUpmoAUKSuRNfzT1D5RESWWJqBL2YGS1mJJQUuH6lFF21hP&#10;yDu0PWiZ7EQHbdzwjgady6OoFjZ0tBwDp5PoP1ShZqIeCeX8HWI94Rxqj2za6+nLOUweTzNrJiK/&#10;IQ0datrKnREoT1UY3B1GzXg1wpn/a2SVBDgbhsEGSG9PQfNkFQo7UpBVFyUtC9MhY5ZtK0VtcxFv&#10;jgHklMQhibbdL9oZ8ulW9LKy6OkoQXN9HqpZ+UwS0uSGMP4eCVjfG8LFnhyrU13YXWPlwnw/JBON&#10;LvWITAtA08BPGXZiqR/Lp2MY0jbg9MUya3aq0dIwNEvjcBJLzT4wgukDM1jrWiDAzg2J3r4ojU+B&#10;vKEd2l4ZRuu7UZtRiuq0XPTUtdEex8LCyguunlHw9I5DZEAs2ovLMN3egS3ZCPZ4s59QBSdUg9IC&#10;5sOyDigI7ZRmmKo1LrUKjwx1ob+H+wlhR387+mS9EpBNbXXMrf3oZG4d5j71jBig0YH6xnICOMT8&#10;PwSVRs5KaICf6eLv2o7xGSWmluhgCG3HaDfkmjEMqsSC6yNoG+nFEDOyjOoqtj2KISqxluclhARw&#10;bl7L3KrF6LgKo9pp9PPahwi2gmAqaMdHpwkz4dQQbA0/N7+5SCCXsLCzIYE5Pj+H4Wl+N88jo9We&#10;lvpvt7lf2HFCzfyrWl/EBFVbs7UmDb7YI5iiJVk0UC3u72DhYAerYkzz+YnUACUUVfThSg1SfC0y&#10;7i1Pb3d4BnogOi8KwQWhcMvwhld2kKQuHul+cKQlNvK0hD5hFE+Gs3W3hzMBD4sJgZ6hDnT1daSF&#10;20ytLeHi5wy3AAe4E86f3fsZ7DwdEBwXAUsnG/iH+VKFHRFdEAv7SPHc2GhkNefA0ssMjrTPBjYm&#10;0LM0gYWoEBIjkF2cxhpwCKnF8fiZ/l/jI9OfIzI7DAHJfnCPdkc4Lfb/bvhXCMkNRFFHLopaqUy0&#10;3MZeJvjE8R4iq+ORI1a+6MpBUkMqXMNdkEfrXNBSAKtAWx5nAesgJ+n3FusIl9blSnNXC+vykFKe&#10;hnra29rxetSoW5Ejq0DNbDuqJxrgleqJoAQ/eIrn6zRlYuHpCpZfrKJ1upkVXjR61rppd2nTLiew&#10;+GoJLVTC7P5s1E3XoZC5M6w0BCPrfRikxR2ebEIZK5pM5vY2Zsmi2jTmriacXi+ggb/P4EQnUmiB&#10;Y7P8UVidIDUK9Y3UM/smYv/DCrNyGvKb4jFHe6ugJS5JC8Hh4iRujlbR3lKC8aleVDTmorarBANT&#10;rVCu9KJLXYuO6UqcvFvnTSQez6GkmwnA3U/uwPATPbgZ26A+LQvTzS1Y6+nG9uAgNvsHsdrdj9Xe&#10;UeyMTmK5ewDjrV1IjU4lqGGwcwmEp280okLikREajSZ+XkWlXR7oxRlv3AlZv2SBNdpRyJXd0rDE&#10;o+NVKBXdaG2ulJ7z09zTgMa+Bmlh846RdrQNENSxAUlZZWODGFX2EuBeqm8r97FCpFIPjfehZaBR&#10;ej05q5CKeNyIGE/cT6jFAIvl3XUomHPHZqdZpvgZscg6FVc+hAmCpZlXY5YAjlLhJwmcYmqCMWMB&#10;w4S2l6o8IlZ7pL1WzDFDL1Mt12iRWQmJxeRELhbPCRJPJZhaWICMn9dQSccXqMZU7smleWl5VvFs&#10;oMWjHUxtMTeLQtAXt9exSxVd2drAwtY6lsSaywfb2Dj5acDGDm2xmEBwIGwxbbNocDp6SGANjQxh&#10;ZiOem/NAWnEhLD+GMCTAPy2csHpAj9n1gSNhcjSDvr0J7P0cmS/9ERhBq6tzV2o4un3/AT7W04EJ&#10;gRYLft8xuo2P9D6Gkb0Zb+5IgmgE/2Af+EV6S5k4qjwOpcNViCyLwQNL2mKjO7hnwHM8uI+7rARC&#10;E1hxMP+auerDPdwZHxn/An97/28QzEwnuio8w/2ozOEIyPZH03QDAjN8kVQYh/TiJF6jLu45PJCe&#10;YO6e7ImwYlq23GC4inmwXcVIqie8KZ5wiHKGjpMez+WMvuEGzM6MIDTQGQW0ojZORojKDEVkfigS&#10;a5NhEeNAcFvQONvKnxOQU5sOz1gP/h7RmHvCGpMWfGR/CrXaVrSstKF9uR0V8lI0auqhfazF8NEI&#10;yqbKkT2cg5S2JFQOFaGGLkAs+9KrakEhK67qrkJ08G/SMViOYWUd5ONtGNPKUN6cLy3SllgSiqru&#10;HEmN61RFmLsZRyZhLW5KY/7NQH1NOtqZg9tqsrG+IKOqtf+0ZhRL5yAVdqoeo8y6E4cDjBN5VPhK&#10;jG0NI6MoFR99/BF0P7kHy7sGyAkKg6y0CNqmWoLZhSP5KJ7NaPDFxjp+dXiIXx4c4vvDczxb3UUG&#10;gfXwCIazZwjsXQIQQNucFBiJLP8w1Mcy/xcWYVkug6KvEyP9zVBPDjKvtmNyrB9ba2qM9jWjlzFg&#10;lD/Xd9egQ9mJPtrkpv4GaTpgr6qP0A1KAI5ODWGUnxeDKxRUV/G3kU0NopmQT8wpmWunmUenIB4j&#10;Mi4yMtW2YaBNWlxcNA6pmFFHVDL0DPXx/92P2qY6VgR0JbtrGJD3Y5yKOqkRC8VNYpAq288ySCs9&#10;yn2TzLkCzmkCqxYTCJY0rBhmmIf53ur8T08lmJuRGrfUBHZSPCpzd4PZdo6KPyc973blcBdjVPIx&#10;kX8J8wKBXVpnvmXuXWEOXuP768d7zLU7zOpifu4at2LgBa3x+RF2WLbPDnDrPkHRN9PHL3Q/hq6V&#10;IYzFzBsbQ9y21oc+4TOgtTVys5SWCdWzNYC1pw2C00LhHuWJ26Z3mUVtYeZmw/xKZY3wZEZ1l1Zx&#10;0LM3hKGzOYLSoqDPrVugqzTYwirYGsGFIUhpTEV0aSz8kwKga60nLUejZ24odfGExjPDMe96JfMz&#10;kTZwjnKAQ5ANYjLDEJbgT9VNQVJ5EnK7MpFGtYnm+XKokuUNRfi53t/jrvVd3HW4z8pGn1lTLF1q&#10;h/CMEOS25aBopAiJrclwiOU5mZ3DYgMQz+9bZk5qa6xAbkYC0lJjEBEfiNTyBCTRmrrEu6Fa04yS&#10;yWqqdi4aqHJe0R7wS/VF00Qzlp5uQnmkhV9RGKLrY9A8XY/EykgkVISjb6mN741i+JA33DG3+8No&#10;mKpFRm0iGvpK0SRWoegvRXx2sLSC/87pDOTqZipBI3L5O0VnhUC9N0YrHo2awRLa+nCUDGShfrwc&#10;KTVxKKDKd9MNxGYEoLElH6tLcnR0lmBwuI7WsxcD3E7P9KFnuhay9Vbsv9VAttEMBZ2Ainnd1tkG&#10;P/+7v4fFfV2UxcRjvW8A79dW8BtmrN9dX+PPT5/i316/xn94/gx/enSDf378CD9y/zcXN5A3dcPb&#10;3gd21p6wtPWCvb034kNikeDL/59PEGrikzFUXoUVhQILVEXx3KRpzQivrQ0zM8zPhHSMKtlPq6ya&#10;l9NltKBnrAt1XZUsNVTcZgwK6zujkEZJ1bSUEjhWnB3V6KVii5k9jT11tMJyjGtkGKBiDxPilqFW&#10;DKnl/Lu20qYq0Csf4ef6Mcht1wD/FnzdQfcwqVVL0+26RrolCMUoqn5WUP283gGVihXCJIYnVBiZ&#10;UtLtTWB+e4nQiseHKNErWrWptmrmZ/EIEdUMYV1exgTz7rB6HHIq94iWVlpNxSaw08yvY1TeKQKt&#10;XluUZgcJYJdYEa6I5WiO97Gyvy0B+1MRM4F+eqqBAFaU3Ysj3NI30oGOePiV2JroQt/SQFoE3NTD&#10;GsbeNrSO1jDxtJKW/HxAsCw9rCQb6ZvsCzvmON+UAETlxCI6M5YZNQYxxTHIqc9hPs3kzS5WvU+n&#10;hfWCs78TLLwIbqI7YqpiEFIYCp8UX+Q1FcKMlYIe86sN7bathz38wn2l7gsxeyavJQOZtUnIpMok&#10;5ITAm/DVdxUw83pTRb2R3pYI33Qv2DEX13bVIrkkhTY5Eh5pdAG0k968kU18zVHaXYYAMa90tBil&#10;ynI4xzvDL8EHbcxWNvamCA72xCgzVFJ0MLKSYxArnuDHysc/2g2xBYSvOYUqWY2oukhkVCTRAdiz&#10;EgiCR4wrRpdHoNocgz0rAedEe2Q1JSK2MACd41XQUF0rR/NRS7VtXmBG2x6iGsvRM9+NRnktEkoi&#10;kEm7W9yYQTXNRetwBeb2ZbTMtMutmWgcKMHC0YQ0qKK6p4CApiGqJICfb0F0USjSKqm4zLeFjenI&#10;LYvDzDztZWcxqpuzMT0/IC0zIxtrQaeqHPLlJqxfyzC714fTp6to6qrCL37xd/jkb/8O9bm5ONdo&#10;8PnONn48O8bvLs4I7Sl+z+z0x4c3+FcC+59fvyLAT/Dby0v88uQMz5a3UBSTDkdTJzja+cDS0gXO&#10;Dh5ICo9HrKc/qpPTUJ2UiomOdmwujKGtpQxyZlj5eD/kYgUKeQdmqJRDhE+sC9U62CitQiEeSdKn&#10;6CBsg8yaVFpFF1r5f+od7sAU8+nABIEbbad1bkNFQwmtrALK0X50dTfR/hJOeTeVtxVNLCOTClpr&#10;/j1pgZWThI8q2zc6QHC7IZaM6RzulpRTDMQYHKPNpuqOTExANTvLa1Eytqi45flpiZVzE8ymtM9i&#10;mdbJUYwtTaObdr5jdJAVBdVZq5Vm+4hxx6PaKfRPEvQ5DT/D7Loyz+Op1IRVwCsarJZoheeppGr+&#10;vMr8KqBdP9rDCl+LR4+IZWx2uE+ClrD+BCwVVkfnjvR8Vl0xY0f0kZrqEkxbGHhQYcXyKR6WMHGz&#10;wH1rXdj42EnzRwtb85DdnifBoGP7AK5e9giK8YddIJXL3wEeoa7wiWA2Tg+VnmLu5u8MfTs9uES7&#10;IJRZ2SXGGTaBNsyC3rS9PjCnSv+cKq9joYug2CDY8DvtvC0RmhiAzDKqUXcJ6lvzcXAyh7OHzAXb&#10;A0isDkZkZTDMQs3xwM0AqfXZKBysRHpvETIGy5DSXYicgQqkNOWgXt4E36xA5A8Vo4XW1T3WVeo6&#10;yivLgDMrJ39/F2QkRyKceT4+MhChYZ6IzwhFTKIfQpN4jcluSGpNQiEVtrAxG55hTsipEg9xdkVK&#10;STzKO4rhFu2Aiv4CBKd6IDbHn/+cPswfjiIowwVOiS4olVdjeE+B0T0lxg7G0TvXhaqufFQxr9a2&#10;F6CiKQuN/cVU0gJM7g+hciAXFV1ZqOvJ53fFoUdVj351G9JqY5BSHY2E0kjkNqahnOdoYc6u685H&#10;z3ANwhM9pQkAYiWJzPxIaWCGfKYZyoUmLFHpT5/O4+h8CeFhfvirW7fg6+SEpzu7eLu9ja/2dvEb&#10;5qc/3lziR2anP1xfSMD+y7OnEqx/YK768fQEv9w7wFc7B1jqGUawozdcrD1gYeEMI2MrBHoFITUs&#10;FrlRsWjMykNDdjaW1XQXzKUC2JExqhvB0lIZp6fEEwZYgVFB+wmwmLnTMyyGPg7QErcShiYC28Go&#10;0IK6lmo0tdfz79CLDkJe31mHwrI8aKZoXXu70dfThj7ub+yq53sNEoxTC2KA/yKBHYCaato92IXO&#10;gQ6Ma8elkVEKrZgkP8OKoR+9ykH0E+iBcUYVqmxNazPqO1qZecdZEYxJY5hlYmrf5AjGCa5mZxHK&#10;ZeZlgjm2MEfItZghiCLHCmusovKK5+HObK9hmvvlzNGaf59AIMr6ijRDSL2yKIEuirDG4rEih1dn&#10;ODw7kh5Fskdgd2iHD65PccvEwkRaQFzfUBeGxvq4L4YNciusroG7GQzdzWHgakp7a0pg9eAV6YPC&#10;ulwYOOujVtWM7M4iPLDVg52TNazsLJhBmUMN7uKTBz+HrYMZQsO94ehoDh8/d+hb6MBaDMh3NWCF&#10;YErVtcd90/v4hwcfwTXYAzae9vh7nX/gDRcKC3tWFBbGMDI3gKm1IQzM7iIuMRC5ebHoHajC1rkW&#10;tYoSBJb6I6YpFtkDechXViCmNwvxgzmI7k5HdGuqtEJGxWA16kYakdWch/jqJHjwhrb2toA/oQwJ&#10;9UQ0KxoPd2skJAQjItoXNc0lCGAlE57oj9yCOMSlBSAiJwAlhDGyMIgqHg/fGG/k8e8Qnx+H/Po8&#10;pJYmIpiOoUvVhE5ZA8KT/VDSwIqtJgnhqV5wj3NCQlUsyofLUCWrRM1oOVpVdVIfbHVlKlrEEwAa&#10;c6gAjcgsj0DdcBGhHkEV4S1pSWdGD0Nxixi6WIGuyUZU9xaiXdWAZlkNammVtQcyVqQJ6OivQBMr&#10;t35FA2ao/Jk54ahmxp1a7cXURg9GZ5uwez0L7YIS7q6O+Nlf/TW6/x+u/vo9lvTO8kXrnJlpt12w&#10;UVvSFjMzZyqlZGZmBqWUYmbYzHsXMxnLTGUql8suM5SZ7W63u2d6Zs459/4L6643qmfO89wf4lFK&#10;yozMjHjXd31WxAuFOXz/M1/Er7/4FbxH5/zVJ97Ab+msP2eD+c1n3hfsn770Rf78PF33Dbz3iY/i&#10;5x//KDPth/H1Z59H1uFHXxujUMsA6mrb0dnSC8s0SUtnRUxnQdpowQkFdETRXSfG7pwwx947wlNP&#10;iZkVN3HlBsUpVsMjIu9f2ySiLv7HPFBL2DxmPKDA13aXEEmGkM4mUZjPYmG9hIXVEoqlHC6LK8E7&#10;G9g92sIKcXjtcA0LzK8rB+sUEZH08ZsUOt//6oEk1qt3ruAJinV9b43ueg+Le6vE7yUsH24yXhxI&#10;+XXz+AhziwvMu3s4vHyE3eM9XL5Jp719BQcU+WWi8aVnbuOYLrtNZN69dZ0OfJfofEtyzLsU7BGF&#10;fkQsvvLkPVwVTvvU4xS0WF7kGen20f1nnpIEK9z2cTFK6D+ELJD4BSFcbh/msRZrBwk8Fi77kLgd&#10;c6rsDMopWLGUZGXNRemKb113M6oGKNRBbhRsbX8jztNhp50a6R7sP1z8B+izNpRubxLN7KhsqkJ5&#10;ZTna2lsl8Te31sPpNCPod6GtqR7Dg/24WFuOWubgssazqOuoQk1DhbTi3Fkiubgn2zFGJB5uRTgd&#10;QANff/ocxV9RTvceQEdfG9QGBT/fGVTUnUL7eBNCdJTE1Qzit7IIXorCcxKB+SAAw64b5h0XVHkt&#10;Aks+FLaybPBW5u4haaK3ZlkLSaEVI1P90mLUYiGrXub05c0ZyA3DkNvHMO1TQOdRw+ZWw+SYlMa5&#10;5rcTGDf2Eved3NcgssxZnowfKlKEiU6mZQ5VexVYvbQorZxn8WmxspWHP2aE1jOBGeKtmQgsdw5T&#10;9Do4YkRthwx7fM7SQhjxqAG37m5g9SBJ12Q2fZyO+NlbmD1IIDzvRHYjgtRKkO6tYLZVQMVC4sxY&#10;sHDCLPjintQHWRSAld0ssosB3HpyD6vMxWFm8evP0mFeOeBzM9K42rW9JXR0tqPisfPwEGFTJgfu&#10;La7jOy++SjF+Er/81CfxC2Lx7774efz5zTfxr2+/jb+99U387gtfwnuf4f8+/XH8gtX/3VdfweHM&#10;PAbahtDaxGPb0IuG2g70tvYj7ggibXYjIFci77bjOgV0hwi8RQc9ppM+8eAKdom18awfa2Lt2v0F&#10;CvUIm0fLLJpxzC0lKJBdHBKh59dKSKTjWFiYR3E2y+KWx+r6Il+/xdcRmSm4jZNNLOwQi4nNa8eb&#10;WD5Yw+V717BD59yiGK8wey5vLeEaRffcy89gbXsZRxRbdrlI0a5gdnORQl/DzNoS97eJ1a11qZfT&#10;/skBxU5UZmHYvbxPJL7KjHoTJ0/ewOETN7FN191jVj2kWMVi1WLonrjavHN8iEMh2js3cIM59tr9&#10;O/x+t6X+zTf4WAj27vMCke9Lt5ieoBOLeaceENUff/5pvPjhV6XVCcRaQM8y54oZMR4S/XDFjITl&#10;F8tR30Bx1lSjtr4eDZ0UrJj5kIKtH2lG7UAjzjRdgDniQO9UDz5Y/0E0a9qJeTNIHhTRKu+RnLW2&#10;rhJllRRfXyuGJ5j/bHq0tjVhoJ8Oy4JQR9etbKtCNTNro5jkra4GzR0tKG8sx7n6M2jl+4TiHnR2&#10;t+HRc+dQ2fB+l8fzdeUwOA3SCgXnGs9IQ9oK1xaQubtIoaagXXXCus68ux3kTyd6/QOQMUcqQ9PS&#10;Ysl9/Hwj+lGipBt9JjqrX4MBzTCsMSd0Xj1aBhrgiJromGrMn+TQo++GMvD+dKbBhBWWoAojmm5Y&#10;/SrkN+LoV3bBl+G+FD3IEYcTzNpLl/MIM3eOmPoRK4WhsU0ilnLDTypwJwwUWwhG7n+YscAW1jOX&#10;zUBjHUNxNYLdkzkkCnasH+ewz++0eXsGkSUjHnz8CC9+8TYWTxJILtiRKtmRWQ5idivDYuFEh5zH&#10;2dgnDZpfIzIv0YFLu3TxtbA06F0UmkDOSows0f1nkVyli9/bxiod6+LFi7BpjLi1fYgZhxe2nn48&#10;sbSC7xGLf8rK/kM66DeefgZvPngCX3/qWfzgtY/hj29+HX/4xlfx809/jFj8Ar774vN4sLmHsa5x&#10;1Fd3obmpn1jcieqqZkyPTWElWUDO6kZCp8el1QUcHSzjMnPqDvPqAcW1uTWHpVUWLGnLSXND7R2u&#10;oLSQwsJShqhM8WwtwBf1YX6xhEw6BX/Uj8WNBTrfPrMos+zOAvJLacld14/WsHa0gWSJBLOzjM39&#10;DSyuzUuDAS7fu8rvvSYJ9ujSPm7fuYZ9inB5f5OinZFGIq0ebaO0sYrlvW1sXxYrI9xkIdhjbj7G&#10;yuE2Nviee9eOsX6yg707l3DzpSdw46UnccJ8us6su3/3OvH5Bq6LC1rcjum8x+L3p4nMRGSRicVF&#10;qjssBOJ3sU7QHdH/+iUx17KYZ+o5PEOMFj9feYNi/dhH8MLrr0qDEsQ8Uw+JaViqKLLyyjLpBF4o&#10;K8fFylrUt7VIYq1lQ67qq0d5VzVON5bBEhWDrH1o13Xike7HYJ5zULB5mJjnhBAfO/NBdA+2YWCi&#10;B+drzqFnpBeD4yNo7+6VBgjUEY9ruviTwq1to3ir31/fVazrepouW9deDY1hEgMjXegZ7Zfuz4o1&#10;ZsXFKJPPgrO159Aw2oDscR45omHgiA2XmGlZDTHPmtBv7UG7iVhm7sSkn4J1T1FMcdT01ULmViCy&#10;k4ZnM44IP3Noh5X65ipW7jATXV8n0irgyzqQ3YygR90Jlc8grQvri9swMt2FEWWntApdbM6N3skW&#10;is6IQNaF2e0kAgUTsjt+LN8soKL3LIvANBxBirTghZI5V0x3qnYJnLZLE7WJfs/iteGiC5m1EAXu&#10;ho85dfvmPBKrfmmdnZ1bBWJzHE99+hJee/Mus1UGC2tezB8mYQirkFqKIrUYg45FRMeCEl7wwjdr&#10;h3fOiRTz+/xhnnhthp8OW2KWP3pA16Ebh/JOZrlFqZBuLS3hjedewFde/Qie3NrFcSqDt4lpP2ZD&#10;+faLL+NuaR5zRjOSChXSCi3WnQE8u72FX372Dfzo9efx7ovP4OXjyzCOqFBzoRk19d2o5lZZ1YaW&#10;+i5EbX7kHQEEFEqsZ1M42V/BrTv7yOR9yOb5v9koxbNJ4TKrUlS3b7J4zEQxO5fAyckWDBYV/HEf&#10;kjMpLG0sI5GJIz2bwRwdt8BMu0ZnXGU2Lq3nKLBN5tZ1RPMx5BfyWNlYxP7BNvdN5F1lVKET71Nw&#10;VynYhZUSTi4fSvuc4f9KzL+LFPPKAT/Lyb7U0WKOyCwt0HW8g+1rdFcKdfPSHlb2NrF/4wR7N8X8&#10;WPdZKEXnHv79yiE2rp9gh2585ZYYw3tb6hop0PjqU/dwcPuqtF2hm14Rt4XorAd06+vE8vt0/MfF&#10;RtGKTRp0/5HX8PzrL0uTwYk5pV5+5RU8JGY2FKubV9VUorr6IiorK3HuzHkpx17soSP2U1Td1WyE&#10;NTjbWoZRwwjiu3H4tgLosLAR+8aQPiKSsoHU9dfhA6f+E1TMguPqEebQBnj8HrR2tKO1sws1FGx9&#10;Jx27q0aaWrSChULM0lhVV4vz1XRm/j5lnEJzVy36xjqgsCjQPtLx/m2fjhroXAbU99CtiawuNnI1&#10;G/h4WIk2TQ9qR1pQ0V+JixMV6LZ2Yyo4hUmbDEq6nDfrgX8hgO1nDxClg/kP03CIThX7Cfj2okhf&#10;mcHRS9fw3OdextNvPA1z0oAhQx86RzvgjNq5WWDyqzFDJI7SScetAzCI9V+NYwjmvXBnLQjT+Xxz&#10;epSupWBP69BD50vPBxDPU6ARNrqsFa3DddKUq0K0oVk2wmU/DIFJyfliCx7M76dR2ktJg9bF1DCB&#10;vAWxZQfWb+Xw/Gev4ZNffZL5q8S/WYjWU9J8x8lSRFpqI8L8a80Y4VlwMrMnSQkzmNtJITvvRzBl&#10;xgYLwcx+nI0qj7mthISi6slxDLQ0o7e6DqahCVyZXcFxuoCPnFzC99g4vnL/AZ7f2MKDhSV86vpt&#10;vPXMS/jUtTu4USjg1kyWgn4S33rxaXzu8QeIaiyoeoxtpqqV57OLxNaGinP1UA9NIW3xI6TSYyEa&#10;xt0rzKtbM8TMFbpiglmU+7p9gjts/HtE3HvXj1DMhbG9WcIOc6gv7EAsTwFv8PMzt4qf2fk8LF4r&#10;Ztdm6Vj7zKzLyK2ksLg+i7mFGenCVJ6iXub+DojDGzsU7HwR+8e7RNtDCa+3jii6k12i9wxihTQL&#10;wCJyS7OY5WuEe27xc4RZEBbE85hd1w62cHyNGfb6ZebsY6k/8gFx+lisykcx79w4JiLf4esuSbdy&#10;xJC+/ZNjHF69hINrYsJzcXuIzk5Xv/b0fVwTK/A9+wBH92/gKl9390XmWQr2JoV859nH8fSrL+C5&#10;D79EwYrFvV7CS6+9jFeFw47Ix3C2/BwPdAVqKNo6ZtjTjz2K0+cfw3kicH2P6DRRhfM9/P9IvTQg&#10;oM/eC++mF2NRYpC2Hg42qvh+FE2yBgwp++hKGvTLuuELudHf34vz586jt39AWty5urkKTT31aKLD&#10;nr947j/Gw9bhH889Qrwcht5vQnXnRZiCOjSN1+ORuofRMNggzSulchBLtaPQMTuPUqgtOrp4XyUe&#10;rnmUyFwmTQDXrGzBqHsc6oAG3fJOClaBud1ZhImjNtKAc9UH+5oPQebCyBG3yynELueQv7aEw+ev&#10;4eU3X0d0PYZhQz+6R1ugsssoTiVUHgU8cy7o4loYY2pW4CLUNjkKaynIbcNwJHXIixE5zywjuebH&#10;uL5XypG+uA7bLAhxCl1M8eIvuOjGbuTWo8gTW81E9jkirCdjQnFboLUXWf5drCbQP9kBR0qL4kEY&#10;3oIKH/niHXzpG89g/SAKV2waBe4jt5agw2dRIKZHibtikP36DSLiahiFJWZI0kCOhWGTzp/bD6B4&#10;HCPWFbG3XcLV1VVmVysW/VEYeoYxdrEJ63z86Zt38JtPfwZfvnYD92eKuF9awIcvXcP3PvIGfvPF&#10;r+JXn/0kvnT7Gj5/4zLeefZpfPOFF3CYSqPhbAUqKhpIa02oqm5HNX82VzYjqHdgJZzEVjaDBwIp&#10;icK3n7iEWDGEmYUEnhULZN06wRpF9sKDW5hLhfHUg+vMmMyri1lpuZZIIYYV5tLi1iIL1AyK63MU&#10;76zURXZ+gyLdKGCbAl9fnsceHTCRjkjCnOfz4zMJzBSzuEyhiavDhaUZbBCbl4nMxeU5RHNJLGyu&#10;EIPF9YMt6acYKBBntl042JCQeGVnA0dXTnD15vvdHXevCsc9wsEtcYvnBFt8vC6+Gx/fePwOHjz9&#10;BK4RhcVtpS3i9x5fu3P5mM58lcK9Jl2guizdn30c1x7ckS5UiSvMYn6pJ194Dk+Qcp55XUxoLhb4&#10;omDFrR7+fKizs4W5tQJ1dRdRS5erq6rBhVNlKDt3ATXNRNfWOjpcFU41n0fHVDf0zHWPtD4MTUYL&#10;/YwR1dM16Hb2wDxvhiIkkyYuG9b0Y1w5DJfHjrraapw/cwYDY2N49MIZVDZfREN3PXrGuqUlOBo7&#10;mtHS245zTZVQ+Q2Y8mnQpe6BNqZBi7oJTYoG/m0KKq8aKpcKbXTSIccoi8YwmlQdKB+sJrJXo5l/&#10;n2De1FHoE2I1eB9zaW8DvAkHFg9LMGT06HP0Q5FUosfRB0V8Cn2Wbgz7RmBf9kAZ1xOhVZjy8v+q&#10;HkzaxyE3j8JE4TsTZsjMYzCGuA91L+R8f1/Gir3rq7h0fw9ivVeDn+i95sHhsyvSLRaDR4aZlTAz&#10;7ySdLoLuaWI8UduTsUgd+m0hLRKzboo2QqEmYI1qpN5O/rwNM2Jpk4wDSpMcroSJ+0vBFuf+mNM/&#10;++XH8fGPX8fCcgBhPjfNQjTH3CoGuCc2KOwFOioLQjBukRaETs/5sbCbZTXfxhzFunwziydeOcaH&#10;n72Gb770LF4/PMTt+UU8WNnEE2tbeGn3EL/85GfwL29+Bd9/9nlcTSSRVquhJyEpGppxmM7hO88/&#10;hR+/8iy+/9wzePeZZ/G9l1/C5+/dgqy9m+e6BpUVLTSAdkarVtSUt6CnvgcpixulYAh3mAMvHaxK&#10;HSAcESviuQDuP34F1+m8x8yjz9y/jst760TjY2bXOYTTfpg9JqhsGsTnM0gs52ETq90TmV1xt5Rb&#10;i8y6pZUcEnTm2aWi1Cc5noshNZtipt1AqpjE7s46btwSM0/soMC8ukhxe1NEcrpqLJ+SnHV5d50F&#10;IIcCcXmNz8szJy8yAwvBbR/uYvdgBycUnujaKIS9SSFvMecK4YqMu0qcPmHh2TzawrV716RxuVcf&#10;v4GTu1excbiPxc0N5ttb0nb5/h069DXpyrGYdvXOf1w1vvfUk3j8aebZZ57GU4wbYsD8+w77Il58&#10;9Xk81NxcjQbmx/LyM6yO51B2vgzlZ6tQXlZNIddIV45rOxqkRa/ExRmzR48uVv5B4xAcRTe6LQOo&#10;mWrEZHIa5qIZchcbdkCP7oEOxGIRNIqhe3TR3pFhPFpxFo19LeiS9aBlsBWVrdXoGe+XbueMWORQ&#10;xfQY9cow7pPDkDdCHpNDHpqEveCQBpqPasU0qadR0X0BbVNtGLIMo1Pfh7rJZnSa+jHAz6SkqHUU&#10;q5jPaETeg/nNLPxFJ2ThcUzGJynQYQy6BjDuGobSM4G64UosXV/C9VdvYdQyDoVdjmnrBCZMw5DR&#10;XdMbaYrFgoHpXgTSbqj5OYd1fTASiYMZO649dUgRWmEJqeHM6uBfNNFtmSfzVgosjDhdedzUBceM&#10;Dpee24U7ZSGBqDG/nofTr+fzPHTVIPOtHI/zM7hZHLLLEegcLABsgEt7FN2Kn1mH2XbGjBIdeGXe&#10;i3t3NpCd80p5OkHxLjKWRFeDCPO15oAWoYQTO4dL0Dmn4c+5ceO5A+S2w9i4UcBTz+/hcy9ex09e&#10;fwbvEbm+wUbzNl3ye6+/jh9/5CP4H2+/jb9+9nP4zRufwivbOxTzCtaDQVh6GQXaOrFu0uGLlw7x&#10;bWLfj196ET/9yIfxLhHOS+w9+2gN204zyijUsrIm1FR1or6iDaOtfYhbnThaXsC1w3WsbxRZsCLE&#10;yy3cvHcsXWzaP1jBvXtXcOPaIQ6Pt1hs4ghSnIlcBOEUc/5MkpmdwlzJIkJnDhXDWKbwZ0XPJ742&#10;kA0iSCGnVwrI04UXmImXt5axurmEy3S/m3euMLNShNtL0oWpEPe7uLuKJQq1uLqAWE5EiBkKPYcS&#10;s60Y0bMjcunhDt3yOjZ3NrG9v03EPZEy7+5VIdItIvm2lG+PmF+PidJbFO51Fp5DFp3j25ewSqwW&#10;uXjvCpH67k3+7bp04enWUw9w9d5tab4oaXZGIVo684Onn8SzLz6Lp557As+/zCz72vOSWF/k44ce&#10;O/8ozl08jQsN51DTcRFn687wcTkePv8I/vPD/4BHyh6jw1bjVP1ZNjY35Mym5TXnmEPrMax/f3mL&#10;JnUH+r0jmIpNMVvp0SunezKvTkxMoLGpAR1d7egbGsCpC6dR3VpDkfagY7ADVU1VGKQTN4w2S8P4&#10;9DMmqPM62Fdc0Bb00HDzMavOHJUkIWrs00TpGmkt1xHdKF1wGhNiESrrKCYC0xh3KzApOWQ/wjNB&#10;lLZzyGyEWAAGoCnSPbNTGPINIURkVdhGYfOpoXVSgNo+vPy5F9GrpLNSrMGsGGw/CBvRO7oaRR/x&#10;tmagEquX54mwaiidCmm91D5ZCyxBJR1zHEMqMXBei+SmGxr3EPdhRrrkZyOyw5M3Y+lOGjMnUWZX&#10;O4JpB7JsbHaXDpnFODOrD6GCBztXV/k6F0pbOSgMo7Aw72aWItJgdDdRfHUrg4X5CFz2CSwsBHHt&#10;xhobFxv0kh/b95aJ5EkEZ1106ASyS1GsHNA9SmH4Z+j8jy9j/jCGKw+W8NxTu3jrtQf4zcdewd8+&#10;90n87ctfwK8+9Ul8/9XX8M9vfhX//Wtfx18++Wn8y1e+jp999BN4ZW8fHz2+hG8+/RzeefJZvLG9&#10;hc8f7OJndOifvPIcfkAHELd3Zv0xnD9VjXNnavHoKbal83U4x+3ihUY0lDfCotDiyvo67l2imx4s&#10;Y213ju6YkvL0XTHj4gt3mD1jSFKcR1f2kF9Mw0l33aLoNomsBQppeXuZBS6F3EaeDijy+Ky0qPbu&#10;lU0k+fxQMc54MMdiWcQmcVa6VzuXxc1bl7BHkRaX8hTjPFZZNAoU9Tz3LRx0naIMpqJSlk0xn5dW&#10;RRfIRcxzmyVmr+9uMhsvcH/8G8U6t7HIXLtJhy7SxbdwcvsKrjCf7jIXi4tal5h7j8RFqcdvEptP&#10;sM+/7Yk1c/mcK/fFAmH3pPmRrzDD3n6aDvvMfTzx/JN01aek8bZiyOBTLz+Bp156Ek9we5pE8+KH&#10;X8ZD5RSQkq4ZWGAF2yKKMeOZ8wZoo1q6jFxaQf2DtY+ior+G1StIlG2T5oCqrL6AD5z5ALqmepgZ&#10;JyCLTsJRckgTlp2qOoXWzlY0NTWiktl4XD6KsYkxVl1m5boKDE8MYlqrQCNxu7a3Fm1s7MqUDq5N&#10;HyyrdNNFC2zEvxhRMLSZhIwuUdVVC5V5iphe/v4tod5WVHXWo4NuLdZ8naSIhmzjGGXWnAprkdpO&#10;Y/POCibDo5AlhuHctFG0asgjMgRLbqzuzWJ8rJMV3IEeEsPc7gyydFMZMThJMQxpuqBivvQueNCh&#10;baOTtyFzFIc+OQU13dWTsGOceDxlGaFgAjCHVVi7XsTG3Rk4U0o6JPcz60W06IO3aMP8bQrvOp1i&#10;1sTslMbCShpWu0oSp9othz1qwP6tDbqjmu4QJ0qrEUjZ4Kd7Z4m9Ap99ISOWRGPNuTA/H8TOTgFi&#10;DZ0wCSK1HSUS83OQSCJzdsxsxZFepVMHWOgCCixfT2CJBeOJF3bx1O1NvPXyUxTsx/GHT3wCv/yo&#10;6NT/Yfzuc1/Ef//md/D3z30J//IZPv76t/CvX/sm/sC///TVD+PHz76I3736MfzTJ97AHz7yGn71&#10;2gv48ctP47svv4C3X3wJeU8EF85U4/SpC7hwoRr9g+OoqWlGFbNsZVkDmi82YrMwg9eY8S7TEQuz&#10;UcyU4tgl1l67uSdNyLa9S8Gkw4gmg5JgfX4bLh1t42k60uLCLN1ymcUtxNxeRG41i7WTFWmwwP6N&#10;HYRzIRbJDAWXQoQ5eGN3DbMLBcxxOzreRmYmTlxdQ2aBNFJMYPOSmMN5lc6douPdppNuY2F9ic/L&#10;YotOurq1xv3EkCnmkCqwWFKsQrgrRPaV/TVskAIWtujCl/fe79oojdHdkeacukoMFn8TKxRceXAD&#10;V569i+1bx9i5fijdG777rFiB4KY0T7LA5nvPi5X/npZGAt2jgI/pztefuoYnX6NgX31K6rcs7tk+&#10;VDveinHvNCw86c4VL/w7rMi7Yfi22bi2UvCx8Y6yQSnTJthLPgxqB9HW3oCqixdYRT9AlyyDMaaF&#10;ig3ZWXKhbqCRTl2DBopRJh9BXf1F9A32UKQjOHvhHGrrq3giezA0TpQmjtcO10Cd1UA7q4dpxQbL&#10;sg2uVbe0rMWYa5T4W47yljI09TZBrpOjlShd0VyBMr5vTVe1NKDgXMtZfq4BOswMeq0jsMx7kL6U&#10;Q2griInIKOyrFrq3mu46gG5TJ/rVXcw8GfgcOrSwELiSDqiIoEsHc5JgrWED2uWt6DD0wCn13VVD&#10;HVEgtu6FJa2iC49hWj8G2fQAHZZEwFyqIsoHFq1I7LvhyE5j0twJZ2SaCOfD8uUc0gdu7Dwo0HHV&#10;cHjlbKwhqA0yIrEL0/YR6ETmpTMGc8yiM3wftxL+tB0xOqY9pqb7ltiYknARpzN0zFkKNsX/7xzO&#10;IbcShStvh3/WgbntOJJEZm/KBI8YvBA3YcTYh+QWi9TVDJ778FXsrKfxOh3gnWeew+dv38Zn7t7C&#10;Tz7xMfz9rbfw377+Nv7501/Enz72KWLxF/BvX/06/u1r38C/0W3/9pkv4F8+9Xn8189+Bv/8xkfx&#10;+9dfxs+efxbfffYZfOXBAyQsTlw8W4n22kYE7S449BY0VrehsryZAm7E+UfLYZRN4xWi9O2r+7h8&#10;lTlwbx4HJ6uSy65uzlK4x8gxc4aSfhhdevjDLmku5FU6ZSQZoIizdE8K9XARG0di7qolbF9akyYp&#10;D6R9yC7mkeDroxT90jodcXkOm9ur2KHAskRs0VdZ9EM+oHgWicLhHNE6G6FYxQwXzLelPIIRP7b2&#10;NrG6vY45uuvSxgqxPIV8iY5M0c6tzRPlD7HErDy/uYhjuvcuxbrJwrIt5p7aX8cmC4QkZCLyPrc9&#10;uqyYS3mP30+sa3ubQr0lRvtQrLeffn95kf+1TKZw1Kv3r0qjlJ4W0928+qzUI0tMcfNQRV8NznRe&#10;wNnuMtTLxS2TYagSOujyFkwntdAlxTxLVpjpnirRS4f42dHWhIrzZ/HIw/+ZiDxMDPNAm5jmpkXP&#10;VC9OVZ5BU1sz+gd60N1Dp22pxuDYEFo6WtDc0ojR8SGMT41JC13JvOPQl7RQz07DsKSFbdkM74oH&#10;27eZLTZSFHorzpT/Z3QNE5v5Xm0TvWiSteNMexkqequki0AdMjFaqA62vANyfgbXZkjqM+xf8zG7&#10;TsA8b4J+jvlyxw/fVgj2GQdzKvMpK/Kooo9YzJyXdkFmJNbbKBy6XnghTHQWK/V5oA6rofDJsHK9&#10;BHvOSFwewxCdfWKqj0KXIb4WIA7TyeJjCO96oIqOwJlWErWYn+NqZqYIMvtOlE6CSJSYUZk7IykH&#10;gnE3QnkvHXZSwuLEfBjOmBmxPJ3So5LEHp61Eqm1uPvKARILLqm/8dH1VRacBFY3slgnmkdyHgrT&#10;jOIGBU1kX9nOYGaB70kiysyFWQRcSG0GsXJVzJ64gVjUgp18Gi9uH+ByJg/PyAg2fT786LXX8bNX&#10;XsNf3/gM/u+vvYUfPfsc3nvlFfzXr34N//bmm/i3L3yJYv0C/vbGJ/BnOuwfXn0Z7z33LN554gl8&#10;/sZNZEwWGEfHYR4ewdHsLOYiMVScqUB5eQMqLraiknhc9dgFrORzeEBcFLNPHF/bZHb0YXW3hPx8&#10;Ercev4r1PebH1RkkmEc9ISdyhQRWVsVkdWkkClEUFzOYI9qubRNXKeD1nUVsH6wiykwaoYuKq8Kz&#10;SzNYJ+7G4kEc0jnzcynpSvLa8SIL8yL2KZz04iwihRQFnsE68TZL5J5bLkkXlw5ODlGgoy9trmKZ&#10;mxBrkb8LLC4Qg4VgxagdMauFcFLRb1mIVQhVCHZlb00SrMDiLXGb6DJjAJ9/idsOsfn42hFjwG0J&#10;ne89d18SrPh588lb769O8BIFTMFepnDFNKwPxG2fF56mww4SSwdqcZGN/1zbeZxpOYPKnouoGa7H&#10;heFKfLDhg6ifqCdqTsCYNGBgsh3tjQ3obGxCfU05gmEH4sUAFETAZlmDdGvlYjNzZncPzp8/jwnZ&#10;IBrpiJ29nahvrENbWyt6+rtQ20YUHqZgw3JMZMagKSlgXlZLo2/ap1oh0w7jmScv49OfegrJHF1i&#10;qgV9U92oG26DnPipzhhgoaP4V4NI7jCz7aegiE3DRhc0LjtgKllhY160zViROmROemUPNz7DA/TR&#10;a5i7vojiXhFGjw7dQy3o6G/gyaaY06SMuIVIGcQMEfnw6Ut4/BNP4rWvvk6kXMLm3VXY+Fn8dMBI&#10;lmJK0H3phLFlPyx8bzMpY+5aBoakHKEFM3au5ShKJRtjBOltG9ZuEPELOmaoGFxhE+TaccTnozx2&#10;k5h2TyFGkVmjJvhSTjhCesRIPXO7UWS3fMjvBBBfcCKYtyGUEdOX0k2XklhhI3T4DcxUOTZ0uu2M&#10;H4srKbqKuCeZQJr4qLbK4WLRze0lUOSx8gR08GhZUMIpPL11gKNsAcbWDqTlCizpdFiaVuK54gy+&#10;dv063rx6Fb94/XX89TOfwd8+9Rn8EzPtHz/8Gn7/6kv4xfPP4N37d/HFa9fxscNjrFP01/i6WzMz&#10;uD1Xwmo0jvOPnGEUqkeZuHLM7cJj5Rjp6sH9G5dx/+4JBUFkZRZdo4jWDpZQWM7x2IakDJqaTyFF&#10;dE3lo/BHWHRmYix2SVidRoQiXhSKaZQWZ7C8JkS2SWxNUOQpaG1aUkgKa8yZc7N5OvQmIpkAduno&#10;JaK0N+2RejbNb69hidgscqa4snvr8VtYpCufXDvGLebM3GIRmVJBEq4QrBhDKwS7e4nOSSHuXT14&#10;f6N4NyhUgcf/S6jvj/45kIQs/rbLx0Lgwo2PKNbDq4c4uHKAK0Tnk9uXiOTXIdb+EY/vPnsPT7z8&#10;JJGYf3tCbDekBazvPPsAD9UP1aNusBY1vTWo6q5GeXsFqnuYEUea0TjejPLOcpxvvwBNxIBJNqzq&#10;RuJpTS0aKqvQWFuJTCaI3GwEg7IOaInWjaMNOFtzDr2DA1I3x7HxfjprHTp6KNh6vldNDbopXnHx&#10;qXG4BYqEErKMDMrcJDyrdgyY+nC65jQuNlais68B+5fm8MobDPNXsugerUPzQD0GHf0wzvGk7YUQ&#10;OWLu3g8Rp61Qzxlg2/TAsubGdIquGJxiFtfBOeuk2/qROqADlTzS5GojumG0DpAoxjuht01DZ58i&#10;3uThiJigdiig5KbyKGFLWrF7bxsf/sarePoz96GLKeGesbBBxaVFnsXczP6ZIFwU2a3nLzOnzMMa&#10;n0Jk3oyZbQo5NIHF/Ygk1l3m26XDOGY3Y8xNXowrh6Dle4xbhuErMqPOuGCiQ7qTZhhcCoTTDqQW&#10;fO/PSpE1St0MvQkLnGEzXEGz1Ad3YS3HzzGFRTb6dJHFi26bnw1LXSInVUOwU8xapxKmuAbbD1Zw&#10;5YUdOn4CTv0kbiyuYM7pw0l+FreKJRwGw/jk4SG+dvsmXt9YxfeffRZfuHoZb964jl9StL99/cMU&#10;6uv41Ssv4ifPPolv3b6Bzx8d4RP7B3jjyhU8t7GJJ0olfOrSZbzzwqtImdx47ANnceZ8A86Xt6Cy&#10;shVV5U0oP12OYiaFe8TSzf0FZsq4tFjZ3EaRn20BjqAwgQQKKwXSQ5jfgZHGrkFuPs1jEoTNy2LM&#10;TVw5zs6mkaRQSyuzjBLv462V/8sUkoglQtjaWpX6HmutKgprhyKdQ341h6W9VT7//Xu8V+4fM5Mu&#10;4oD/v8YicnB1G8c3DvlZ6K7MsWLQu8iwiWxKctkV5l7hpusCo0XHDIpduKr4fXl3VRKucFXxu9jE&#10;420+T2wnYp4oilSIXIj+yr2rFPEJrlOsApNvP3VbQuSnX3sGT75C0T55HUe3T6QhgAfXT/BQw1gT&#10;c2QDqvvrKNxGaab/ej6uHahD/XATLnZexLCBuS7rQivzYnNvA8ovivV3yvjzLBrbLkKhHkFtUyWc&#10;rPruGTca6Fj1bQ3oG+qjOLvQ2dOBkfERtLW24vzps6hvqEX7cKd0hVdJdJwkShryOiiDSjxW8xgu&#10;1JxHW28bTlWfRTsLyv71IrNAASHiZT8zb4+2GcPuPrQaicmBAZiWLZjMTcFAdzYsWeHaCWIsKMOY&#10;bUSax2lA34/68RqpGIjxur2qHgq/AT2jHRhTDcIds0FpnGAV9rC6e6AxTUgd93UejSRcsW7OmG0Y&#10;M0dZWPMGuGboQnspLK9nIdMwzzrElWMt0sTUjWsLmLL2w5NQ0T35WdJahBedCJUsmD9K4IiiidD5&#10;tY5xGJyTSC9HMWoaJPY6ECn54EwY4c8yy3uVdFE7XHEj8ht0mJyVudSCAAuDO2yBjkUmnPKwEcew&#10;JJbBWMvSgXworsawsJmBM6CHyiJHJB/CGGnFnbFi484Clm7kcHhnEbGgEc+dHEPX0omBh89izWjH&#10;U4U5vLG7j5+8/BL+9WtfxR+/8Fl88+kn8Or2Jr586wa+8+BxfP/xJ/DOvdv4+s0r+MzBLl5bW8XH&#10;Dw7xqZu38JGjY3x0fx9ff/IZvP3KRzHa3Iczj4juqo2Sw14QLlvZhnOnK6GUT+LywRauXN/FHDOp&#10;L+qg6ApI0E0L8zmUVt8XoDfmhdnH750JSWNcXVE3ZlaKCKZDcEc9FHVRutA0t06kJgYnKWBv3E9B&#10;2xBLR7HFnKo1quFkEZhdK0gzlgRSPsaGFSyurmKGrxFXmcXMFUK0Yp7kLNF8ZjnPHBxHOBlhvCjy&#10;M/F5qws83sJxC1IXx1UKVzilwFqxvxWKVQi3tLEguarIuGJ7H5FFrt2l84qJ7/axIfD5yvtOfMK/&#10;iX3cfeouxITmT7/0NJ597Vk8eOkBrjy4ghtP3aK73pNGHj1UO9GIiqEaVNJlq4caUENErhkg1vZf&#10;RN0YEXewBmaebHXKiF7zIIb0Q6hoa0TLSK800Vqvohd9k334L6f/EQPaESS30wjNBtA10k7c7EZD&#10;awvqm1vptKMYHxlDd1snGonGF9uroRdD0uLj0CTH0aPvkEbTNPc3o6z6NAtBLapaa3Gh7jQsHjnz&#10;bBA3b89jftGFFlkt3XMS7eoWlA+W4VTnY+jQtEv3gXUlEyzLTpzuOYtx6wj8BS+mPdMYJbK3KJox&#10;bp+gszdIcyvrHRpMUqi2iBkWP504YMAsMVIpnIm4PGWi6+4wtyZsCJb8iKxGMO4eQ4gkcHR3Gbmi&#10;H1PGUdiZH+V0yeCCFzPHBQxrOlil54hOBegZJcLzLviLNhgiU3DnjcysI3RyFdZ2s5hlDhVr5mp9&#10;athiJoQpujn+LcZsGysShTfjWLw8A2/BBneanzOolTLfJI91OMMszOy9SqxcWkljYzfPRjHDjLsC&#10;OwuO0aVGcW1GmjzAEjIiux3HJTrsjed24XOp8MKlS7hMLI53DGFtUo99jRU7GjNWVFpcDkXwOTro&#10;t19+AR+/fIwXN9bw0Z1dfJpu+snDHbyxv4mPEinfONzHZ65fwxs3blG01/Huy8/jvc9/FnmPD6c/&#10;cBrlF1pw9pzYiMUX3r8/e7GS9FbbhMW5AjY2SljbLNINvUikghLqpii0PHE3lo0yOrikK7qphSzm&#10;thakTv02vw1pou8ssbnALOtP+OCLexFKh+GKeEg9ZpjcFhaCEovXIrqHe6TOE76YC/FCmFk5g3As&#10;hHA4wozM12XCUv9jMVhgVVycWswhkAggRrFmmHFnKFBn0EUqSuJAoK7o0XSyR3xexB7xWCDuAlG6&#10;QDwXCCwEK7Z5sfH91/Y3sLm3jb3j9ztgbInteI/vtUUnv4Srd65yH8cQ8yuLx0Kwz3/4eebW+zih&#10;4wskvvWMWHbkJh6qZuOtGuFGcVYRZy+O1FG81agYvIjaUWbbgUoKowP6LA9CzoZhcc/TpYM2TnwT&#10;S1zkXDCnbBgxjaOmvx7OvBvRtTj8pQBF3YbKWmbjc2Xo7utBXT3R6KxY0rICZ2rOQOlTQRdXoFPF&#10;wtBbTWzRMI/ZoDLJ0Nzz/oihyoZylF38EPwhFY4PUrh1Y5YNW4lhUy961G040/4YGiYbYGS201Ow&#10;1hUHptIqTMe10MT0SG4k4aDr+9cTyB+XcMJc6ok7MTzZi6HxLjT11xL1ZdB5VTB5NUjmAygWIzCY&#10;JjGpl6G4PgNXwgELUdkcNUBmG4UuPI7kkhsG9yRUNrnUqV9mGYIxSjEthTFpGMDhpUXuiyietWD5&#10;6ixSW2GYUkroY2JInBqbl3PMY06o7XJpOcxpp5wu6kCYaJycD/J1TswfziC+5Ed8xScNUg+XWHwc&#10;cqSZe2100Cx/iiy7ulNAiufh4Oo8Lt9fxfHtVem2kNYhliKJonOkE6FckK8PYuvuCi49sQOddhSH&#10;87O4HIzhpXQRH8nP443CIr64uoNX8iXkxmSQV1ViLxrCN194Fp+/cwsfPtjH6/u7+PjRDj55so9P&#10;U8ifu3kDn7pxA5+8dQff/djH8Ys3v4R5ZtdH/8vDOH+mCpWiE8XZepw7W0PBNuKcuFp8ngRX1YB8&#10;gpRCwaUzPiwt5VCgaGxWAwoFFv2Ij23Bjo2TLamTg5in2RMXC3MHeczUFE+MjjlDoYXhibpgdOoo&#10;VhfPiRn2oFNy2ZIYLre9TAFbKFIKO+nnsctIDp2Zy0Jv1hG5gywGSbjjHrp2hFuUxywNfzyA0tIs&#10;i+oaYkTuMIuHO+qlm2exSpxe31+lqy5SgJuYZR4WI4oKy0Vk6dgzxHNxb3aTKLy0t0Ik3sYhj9fB&#10;pUMK/QDHN68Sq/m99nfw+EtP4Sni78bRJv/Gc0O3vfPgFq4TlV984wXcp2gv3b1MJCYmv/IsHqro&#10;rJBWQW+YaKFAicaj9agepgMOVePicBUu9JejZrQGbpGx5v0YNA9BHbZCETBCEdJDnTBBl2K2Wghg&#10;go13kJU/sp2CYzkAY9qGc7Xn8Y8f/ADGZON01iaevHOsumV49NzD6JOLpUBkuNB5DlWdzLYjfXjk&#10;7KPE4Wb0jnZjRDGCKZ0M1fXn0NdfjVtiqcXrszi4WYDC2YumMWbugQrkrywwy85gJKHAdFEL05ID&#10;mryFjutC7rAIJ93RthiFdzmJ0uEy7r1wj5mVeD1GHCQey2xjGCM5WAI6qAxj2CcaOemwKquCfzNI&#10;q7c7YhYKl6Rhn0SAQgvNexBfDEkruBuDBijF7BR+I1whvrdhEm6vHkrDIDPqOOYpTl1qCo5ZHQrH&#10;EWkVAGd8mtg7ASMLxbBmSOqNVNhIQO+bgjViQGmvCFuCxBCYQoAIHVlww540QkNU1rlVJAIDG5Ad&#10;wYSblT6HucU4Tm7TIY4TWGJWd8Z1COZdWNwrYWhqgI7u4P5sWL9FbLs0Lw3Un8/EcOgLYH1iCi9G&#10;kvjqyibe2tzHN/aO8YX9E7yyuY3nV9fwztPP4AcvvYyv3r2Pz167hs/Teb9MAX/p1m18/sZtfPrG&#10;Hbx8eBmbiQyubR+guboFjz5cjvPnGlBJh71AwZ45Uy2J9ez5egq2BhVlVfBaHJhjhszkAtjcKiFO&#10;QU4rZQjGAjC7zHStecxtziMsLjolA4gW4jASj31EWnvIjgwzbXI2AbPXRMz1w58KYNqqZcEjoczx&#10;fywGQWJ1cWOeTpmWuitGKHR32g8Pi4Q9ZkdqNY7iTh7zuwvMzRlGCIqX758UV44p1uxCDoliCsk5&#10;ujJFm6LzCxcWcyDPib7GK3MoLhYkGhCCE/2UBQIfir7Rl7axdLyBIsW8IUb4CMFeOcIaCWWNLrvN&#10;368+cVNaZEy6iHVlH5fosnfu3sAJM+6dZ2/iFjPsky8+kDpSPPncE3ions5W0X4B4uJTw3gjaoZr&#10;mWmJo0NVaNd1oU7GLGoeQGIzAU1EjcZxHvC2ClR01UHmUkpjS40ZG7HWSFxmTmUutBTccK4RMw6y&#10;GDSN4eGyhzExSezt7kLNxSo8+qGHUVdXjQFidTdFKy5wKd06tI/3UuBiQWm6elcHGtrrKd4myFUD&#10;FNA0TMYBXLkyi73baWgjwySBcviY2XZeuo7oySxcYt3aKwnYt/xQ5umIc0SgnQxsdFjbXACB5QT8&#10;s3TPgAldE93opMMqKEANxdav6MKQGCygGUaWJ3SPwtbw+2k9KrpeEHq6rz1oQoQNwxa3wTfjwaUn&#10;9xFhERPTr3oLHsiNCjqzAUP8XlPqYUzq+iG39WPmJA7PqhmeJTPmLicRZabVesaIvjGpZ5Mzan2/&#10;gwWjR4oObYmakF5NUaxqTFiHKDQNM7ADaq+cjhuBSRRL4yT0dhYANs6N3SVcu3OI/EoAS0dhFLYC&#10;jAJm+PN2NtqoVBA0bi1y23mcPH8JGzfZEEsxrK7M4GPMop/c3cULhRk8CATxXDKFz25v4+u37+An&#10;H/043n3xZbx573F8/Ymn8Y2nnsHXuH32ifv4zP27FOpN4vI1fOLmXSyHYxhu7YbfHqYYKUyK9TS3&#10;8vJWSbinz9RQrA04x/+dP19L562Gieg9R7QtLacwt5SGmS5pcZt4nB10KnHBKQqVWQ0HHVPL7yoG&#10;AIgRWzq7lshvRjwfgVhKU+/SE2tFzzYWIo+R58OC1DpddFvMMpJEemuOCJ1AZoHvdTCPrQf7zPKr&#10;uPrSNTz5qSexfmNdWqjbHfVzCyIxm2Pm3CA+J6BmAcjQVYWzinws/pZZyCNPka4yty6sziM/l0OM&#10;xW91e5WYLqam2ZTmk5qnu84frfOcbKK0RjTe2+J+8ow6GVLDDubFBbFNMdPFhnQVeZ95WCzUdfu+&#10;WBzsOm4/fgXPvPyEJFgx+F70T35IzAss5vw903YWZ7vPM89WomaCoiVmysMUpH0YU2EVDGkT6sfr&#10;UE+3re6sxIhmRFpx7h9rHqaQ9fAuBaB0TEtD6rqUvYjvZRFiZoqsx1HJ5/eO9aJ3uFealeLsubOo&#10;ra9FY0s9LrRcwJh1nAI04hwLwbRVh7bOTlTX1qGxpxXtQx2obC6H2qbA8HQX+mRNUPv7MWhpx2RE&#10;idVnDpG7zcp2bxHFJ5dg2/HBtuWDZzcC25IPgfUYrETTftMgoisRzBAf28dbobDK0DTYIM1XLNb8&#10;mTQQ9af74HRpMTU1yMxckFZW1zEzhuZDMPiYabUy6A1KOMN2eNJEUbp6IGui8+oQIoE4mYX1diV6&#10;hptZqV0UnEKa+b9wJY21Z+aQuxRhxid5MMsaQ0qeqBn4uR9xH7WwFkV2JYjjB5uwxHRSh4cI0Vgf&#10;nEZ2I0wcV0HL/bnSVgpWTxSfhsqohIvYGGNjnV8j8jG2LJ4k2UjSiDJPO/hcPzPxhEWOUcM4i1UA&#10;249vY/HKPDavriA5E8KzdILvf+LDeO+TH8ev3/g4fvLqy/gec+v3PvwqvvPRj+BrL76Azz/1JD51&#10;/560vXHvLl65dQUvXj7CC8yzLx9fwtOHxwgYDGisqsfpx6pw9mwdBVrH81yHivImXKCrnjlTi9MC&#10;jcv4+wVGo9PlUE5MokBnys+EMUNB+WNuZlYHyUYNtUOsjGiHm2KNpELEez08dFAdBWmieJNZ4iuz&#10;a2E5jwmduA5hR6AQJInEYCJJzBwvILhG0liMkMCWsHh9FTtPH2GZ3z93tYTi1Tms3FzGzZdZ7GfD&#10;0pVpm8sBXzCAhbUl5JhbA8zEHqK1PxmUcFigsbiIVFidlcSbm82w2MxhcW0B6zurWGAGnicuFzcX&#10;MLM2hznm2jn+L8EcLAYYbBzvshhkkaDAZ7f4mfbW6b5LWBC3fZiD14+2sXOJLnvjsjQdzY3HL+P+&#10;83eJxQ+kFeVnSBsPqZh19FEjdGkzpljJB3yjaDS2ok7bBE3BhOmUFoaCBc3qdkx4ZdDGtHTDSWiJ&#10;ZhfozI/UPwoNs5tzwclGZkFVXQWq2yshlsMIrxIZWfU7lB1o7G+GWED5bPV5lNWUo7alDucqz6FN&#10;3gx1dArjznGcbjqDSdM0hSPD2coyunWfNIrnInF52quGZ9YLc4bOSRHYZi1IXC6g9MwOotcK0iwT&#10;keM4/5aBZzuI6ZwWfZ5hmIoOjNOZZJ5RDJl7oaUARnQsHopW7r8eKjp3r7JbuujkoYMKVJyY7IOH&#10;CBxfCUkXq0SHDGPYgDEKWa0hsiVdCGeYTxMGbB3lmSU9CDGr2kggGvcYgkU7Dp/Ygj6uxphnBMUb&#10;BdiWNfDSZcWcUON0zVHTAPK7KTp7OyLcl4vH1RaZxtwe3ThjpIOzKGStsMY1sHA/MtsAkdjAz6GD&#10;iVFEaZmE0aaD3qjCyCQJqBSBI2GkE7sRmKFrM45MOhRw5/zSqgq92j5kdlJ02EM6j4gGReTW0khR&#10;IE/ub+GLTzyBn3/iU/j1pz+Hn7zxBr77iY/jzRdfxOeefhpv3L+P14jCr1y6jBcOj3B/Yw3XSiXc&#10;XlzBk7tHKAVi0I9MorGmBf/nP5yWMmrZuVqiMIv7BRbls1U4ffr/ddizZ2tx9tEyDHb0YYlus7XO&#10;xl1Kwxlg1DIpoPMaoefjSDGBSCKIYNgLnZOmkA3BHLBBa1ESmz0oUqxJCl3t1JAmQli+tIrla6uM&#10;biE4il5Et+iIe3ks3t/C9iuXsPjcLuaf2UXh1jIWbq7g1ss3EZ8LS06dyiSQTiaxtrbC4kGU5vs6&#10;oh5JtCnicGY+B0fIRSePYPN4EwfX9qSLV4trJexf3sEyHTW3VsTcgYgcWygwxy5vrGBlZQn5Qpbi&#10;XZQGGSQpVpGrZ1ZLFG4GOX73Db5+7/qh5LKi44W4cCVu99x74Y50L/byk9ek6Wg2bx3hoWHLhNSB&#10;37fGE77mg2XNCcOKGZqSHrp5C9RFI+wrXmiZCd3LIfRahtBr7ubWgwHrCPotdCc2NOO8CdG1GNoH&#10;2tHYWU10UUhrqZop+m4Kpb6XbsaGdbb+PC40EqnrK1DbLFalk0ERHYXCO4mKNjH0jvl1vA+1YtJy&#10;WR/amDOtzI6JrSRiOzGEdkJwLzhgmuP7Xc8ifndWWj/Hu818sp0gDVCQ/jF0OXphmDMjup+AjTip&#10;y+ogC06gXl6HQWMfepSd6FN1Ydg8zOw9gXHNIMx0Ryez55RmVJrbaeYgDZlvApOhaXjmfGw0Svj8&#10;LEQZB9xxI9J0rFDKBrNnCrEZJ0xBJZ1QjwDdVsz4IHeNSD2jcsyVni0TDFkFFL5xWJj7R20j8C16&#10;0KfopmB9mDKNIJS34vHXrsIaVVP0YikTC8UmI24zywYn4WXh0Pk1dHstcXsCobAfLrcTk1qiODHf&#10;nXMhxlztpbv7ma1NpBZr3A6jmPomrZfW/Ln1+hUESi6sX1vE4f09hJht/VYDin4/njk4wScffwaf&#10;IPY+feM6bhwe4Pr+Hq7ubOPa1haubmzgeHEJm4UCdhYWcLSzi1QqC5Wa+7f4UVHViof+0yP44CMX&#10;cPZ0NV20GhfprqKH0+nTlTh1ljmWgi0Ton2sAi3VzZhNxbFJx4omvKQNL1JimNxmHrkDZsoFZkpi&#10;qtdjp5CZ+WMu0oUN7oiTaBqlKFgs+XwHc3xiOYMEKcOW9WPaz8jg08OYcsM7z4yb80LGdjERVWKa&#10;FOJaJf7OBRFbYHxiFs4Td1P8HHPFIpYpMDFHVHFtFvYoSY3C9SfCpJE0TC4rgqkIs3Bc6sI4uziD&#10;OFE4TFE7w26kGU/mNkrSjBhZCnOJTr3KApAvFojIK5Jg0ywGReZeUQB8dO7low2sHK7j6M4l7N8Q&#10;c0Ad4/rjNyjeXVy+f0JnpXBfeRxbNw+xfGUHD4kJ1h5uOi0NURun02lLJuiW9LBtOuDc9MAwb4Vn&#10;I4Qwq/NUQo8GVQeGQsTHxCSm0jooswYeBDpJagL6ghHDhhG0DNZL65KGmB09S24MOAYxMN1Dwfbg&#10;0YsPU4y1KG8sQ8dwK/RpJVSZSfQx7z1adRpn6MAXWyrRNd4hTZfaOtyEzolWTBDN5RTiiGcAXeZW&#10;9Pv7EL6eQvA6T+q1Ig5eFwswL6BtvAU92h5Mx5T8fEroi3rYF2yIHSVhXiBirfphoEsPW4YxQNcR&#10;dDFEcfaMd0JjoijCVmKZBQMUtI9ZM7JLHC1aYGEksNHZZuZjrIweeEgQE9oRiliM+JlGjC4bKLiY&#10;obRsWCaYhGOmDejTtsNbMsNc4veMy6Ci8IaYxbURDUw8dh0TnTAzt4kpV/0U/+pBAXJ9PzIsjoWd&#10;OJGWx5+Oa2QxCM/6oWKulpECtMx2mUwaI2Pj6Bjohdpjgj4sBCqES7RjptYF+BlY7Jz8PcJiPH8l&#10;hxsvHTIHe3FwbxM7t7f4OE68i6OrswVy7sukN8LlcsNktUJjNsPiciEQicEbjBAXowiEGXMKReJ1&#10;Cap0DqPxDPxH1xG+fBfK3CKGHCE0jqjx6IVGPHa6CmXMqxVE4LPnhFjrKdpaCpZOe+oiBduGTDiA&#10;S4drPK4p+Fi4/MzWrvkozxGPcTqIWTbwZDwMDbOkK+VHMB+Fj+L2EJ9j/NyGgBmdk73wEWsNMQc0&#10;JAYZcVrpE7Ny+DBqUWPKrZeGShpTFugzdliLfhSPlpFaLjBG0GGJuhY7M3E8iv2DHf4ep/OmYQ17&#10;EJ/JUKg22Dws0iEf1BY93T38/278bFYWFEeIz80nkC2mYWCsy1Gwi3TYeC6DaCbF7FpAltvKJpF5&#10;eZaCzaNEdL50/wq2rtJVT4Roj7B1aRPHt49w+d4Jrj44wQn/dnjnGNsU88FdZtiKblbB/hpppvwq&#10;ZtcmXSt6vQMYjY6jz9lP95uGn+7rXgigxzCASf80BaqCakaL6bwGsjQdLT6B0cQoZCkZxgMUFfPi&#10;4BTzatN5CTltxMWW4RoEWPltRM02ZshzLWcw4WCDz01hiq9vIaJWdFTjQnMF8bmW7teN+qFG5uUq&#10;nKs7hSFmzc6pFgzb+tDn6MZIZARBIrCPmS16pYjs9UW0T/Wjh1lZiG/UOgxlRoUedzfGfIMw5g2I&#10;M9u5Vn0oXp5FaM5PJxMN3AaVW8uMrIaO2cngoCCMg1B6x+AlbZSemMfyg2WoGQdEp/zSehpTtiHo&#10;vVPMkVNwx5ywsDj5ClbomEt9BTcz9hTUoUk46YyTdNT4Vhja1CQFqkXLZCPqieJjtjHIPTIWoy4Y&#10;2KBGVP2YXU9i+2QOHmLv0a01nqA1acnI/EoU3qQNxY0cG5ib+YoNKhNCPBlDZXU1eseYz4tJZt4Y&#10;HVmN2HKMn1+JTkUH87JBWibTkTcT0zfx/Bt3EKfDbl1dRGE7h/x+AWFmyKrqKjQ2tqKxoxvdA2MY&#10;GJnC8JSO5GHFqNbB4ubEsDWIIVcc/YkChkvrsNx+DulPfwO5N7+Lwls/RPHt72P2S9/C1ie+ioZR&#10;Hf6BTnuhjIItb5A6/0tXiSle6fYOxVxJVI77XNjfmMXichZ2Fksb44ZnNsqIpOZxdWJ+pSTNkOjw&#10;2TFpVrJ4Mc/aGRO8JgSzQcjNCvSrh6FmrjdSsKaIGH88zchmhj3OCMVs6qRw/ZkAixdjDBE4MB9H&#10;bnseO3Sz7ZtH0HtIlCY1TGYdrlw7gd1jpVBTSFJUJrdN6vjvpVgDonDYDHwcQJjizhbpsksl2L1O&#10;hFMxzK3OI1lMYdrIc8DMurS9joWtNUamIlb4OCMuZu2sI780hxzdWfSW2rm2i82rWzi+d8zH29i6&#10;soE7z93C3edv4uj2Dq49cQnrlzawTAxfvbyPh7omO9FMV6rsr0TNWA2aVS2om65Hk7oJZ7rpeF1n&#10;YaSbDJtH0SJrxah5BENOiiGlpiA0krvKU8ygCRmFO4qx6BgmPXI0EoHFSnRna8vQx+z3obIPon2Y&#10;FXU1zeyWgTauYLWTQ5MdpxuOoU1F19SNoFczhE5myh7mzGZ5m9RlspXCFT2OuqbbMWQdQLethy4/&#10;Btu6B/79GMVaQouuC7VjLdIylo3dtcTpVmiTWoyFJvhTjarBi9Ax40U2k1hhzgkQk0Y1w3BlXdIM&#10;FcLxZaoRjIgFqIn9074xxI9jmHlQwvozG1B5J5As+eAmzspZaHo1nRjRD2JE3c/saUBs7v1O/OIC&#10;ldwlg9w7zrytQ4jOZp+zsKqzOFA0ctckM6kVhqhZcnetGMReYDYL6nH/petYO5qTliPJLEYQnXVL&#10;72kJaBCd8SO1EMMYnTg+Q0xjwzTZxTWDOij0KrjYKL15HwziIhlRXUvhjhpHmINdcBHhDWENSvsZ&#10;nNxbR0KMmV2PwZ9zIrFCZPTZKHwK6WIzHrvYhMeq2lHWMoTKYQVqFQbU6t1o8WfRP7sDw41n4Xzl&#10;DUS/8BZiX/8hwm/9BNFv/wLhd37Gnz9F9IvvwHH1GTzaOIxTj1Wj+mwDqs+3ULiNOE13FZO0VVxs&#10;IRJX4syHzsNt1GN/c47u5oFcM86C7qI7mjBiIe15DVjYnEduNoVBxaDUo8yR8kirTBj5nNhcnHmX&#10;BSnlZXZcQmQuiWmzhoI2QOcwIECcdYfccPodFJm4Vytu0fkQ5utMQRv3YSW1kLxCTjqnFj665O7h&#10;NulFS0cUxTGGQFJ0rqBYo0H4uPn5u8lhlYbgiYw6s8BIRkEGiM25hSJSs3k4Q17pdbF8EsVVcfFJ&#10;TFOTRZbP3TjclbBYdOq4fPuytJ7t/q09abjgLn+uXlrD4uES9u/s0X0PcPmJY6wcL6O0t4gsMf2h&#10;8o4LaBprostWoby3AoPWIQw7R9Bj7EXTRDNa5a1QOBWo66NwhpvpfvWoG6rFMBFVl9FDQ+eyEDXV&#10;zIiT2WnImdO0ROc+5tVTZefwyLlzqG1pxiOnT+FM5Tlp2cnlayWEN+0wzY5DnxuGzN+FuolKtKra&#10;0Edn7KWDteo6WDxY8Sca0DPVKc1+OGDoxziFMxKRYSqnhYYIHtiKoE3fQaSvRz9f+2jzKZyu/iAq&#10;Ws9IorFSLIEVH8o6yon+pzDFBi0GuI9qWSSG2qQLMyZmvJ4JOrFyGBr7FCwh5sSECrGTONK381h/&#10;bhPhZS+U9hHmJT0Wry/j4JkT6aKFEFq/vJMNi67D/YrbRB6ShCGqgT1vwjRzsz6tgpwFZpBZXiyi&#10;NawflvBVRvEO6oek4X3901249vQR3Ek6GouWl3+b0PXBSVGLvs2ZpQS8KackWDECxyI6r5h0qKyt&#10;lTAtPpeQ+keLjCtmZbSxKBhDBgrWjXCJrlIKILeRQGEjRuF7mYMn+X+VdBXZGHDifH0rHqlqwwfr&#10;elikFWgyBNCbmcXY8g5UV+7D8uzH4PvkNxF5kyL95o8R/NZPEPrOLxH57m8R+vYv4f/mz+Dj3yNf&#10;egfG3dv4L2ebcOHRatSerkfN+VaUX2jCeSJxS/sgautE98SLKD9VDcXQELZXZrG6VISBmG8L2OHN&#10;hTFmmsIkN3GvU8zurzBOUaiMFszcnpkQnFkf8luzjCIJityJ9Dpz9bUDWN1WKHXMu04zPHRvr48E&#10;RFc0WnTQGPl9UwHEigm6qgnWEKPCbBo2ZlWVTU90jcPO549NyxjpvFKG1TkYNWwm+MN+uAOiNxXj&#10;AR+HExG4/CyoYgK31UWEM0lpChhXhOfGK7o/UugxH500hxQzstrOaJOgKy/MSTNaCCze2N8gPYkx&#10;vcsU5SK/TwHF/RLWbm4zr65i4+oaNq5t4ubzd7B364jP2RJIfFGazlT0KT7fXS71chq0jWDCLUdN&#10;XxXk1glMsRH2THbRtTrplgM4XXMG7bIOKJirphPMr34ZlDENVDmdhMmD5mHpwtKjZ07jbFklahta&#10;8KEPPoaO7g409TRikvufu5KEqUDM3DDCU1Dw/XpgoFt71r1IXs0gcZX4uubGqFg3h8Idc4yicboJ&#10;MuZs90EMUzNG9NgHUSerw4W+89DFNchfm4Fn1YM2ov0jtf8nmqfrEN7yEUmDGLOPsRgMwZCzo3qo&#10;Hhfaq1iEmolSWthTDgxNj0jd2QwePVTOSUwSiQN7fgo2h93X9qUB4jIWMX/Bjt0nD/H851/Gh7/0&#10;YXzqK5/EyU1xw3sPo9MD0qp7borFSSdWuydY7IaIYDb4VligSCVtLEBizK2B2DvlU0DtU0pXffum&#10;OrB+eUF67zH9KFaOltA72Sa5t1hVoLCRhdatgsY1TWwuwR00w+lzo7WrG2ZmqJXDZbqGns7KDC3c&#10;O8AG6lWz8XuYhWfgpfM7C04ShRmJZT+kidr20kjxf0Y2rosjE2hWWtFuCaEvVIJ8/QS6B0/D8dJH&#10;4f74F+H+9Dfh/eL3Ef7azxF7++dIfOfXiL/zS0Tf+gVi33iPbvszBL7wHaQ/83WMx0r44MNsS49e&#10;wMXT1agoa6bDNkko3Ds4gbb2PpwmLtdf4PEfkyMdZL7Os+HThdJ0pRgdddquYwEdhzfgxvrWKkZV&#10;EzB4LVA59JgKGeFl9t4jLm5cZ0Fh8eqZHpJIQTiqTCmDK+CSejL56XY6k5Z5Myh1L7SI22Dcv8iu&#10;ZuZda8QDk98JuUEFe5DZnQg8rBiHLxlm8QxhcHIMRpuZGd4Hs9OKSCpOPCdaRwLS74F4CL44xUn3&#10;jWQzmDaxqFCwdrq1M+JGnDlbTEXjikWhczlYLHLM4GEKPIZZcUuIaL5NYYpFwJZOlnD45BGuvXIT&#10;W/d2sS5WQbi6SRxex8aVPZ5jCvZM/Vlmx4toYa6sHqjDuc4ytEy1S50oKrvOS50CTFEDnYEZlfnO&#10;lvLhg+cfQWNfE1QhrbRkZL91EOc6mFejWii5tU20o7LxIiqrKtHU2oIz58vw2MOn0NHWhv6RXpyt&#10;fhRK1zizlphEK4IHz2/BzXwXobCyYoW44wj8x0EEDgPwiXuqK25MEG0b9E3wHIQQvFHAVNFKZ+1C&#10;o6yeWXCCzjsOy5IDmRtZRLkfI/dnnDEgvO1Fei+E1AGr25UckkdEk4MZtIy1onW0A6qACpMuOep7&#10;6yHTyoifJjYAGdQROaInIX6OAFaeXZFGuoj5k8RKc3P7oidNkCgqY96xQG+Zxtp2gRXVhMHpHtjY&#10;oBQUpdo5IS1yFZq1kSg8LE5BaTW6bhmPg6pHGpQg5pBS2hXM6L2s9j6KdRCdzOBiKlR1YAqagBIW&#10;ovz2zQ0Ma/qI5FbsX1lAME6nIar1Do+wgdiZc1ZQZCY18r2dLEBqjwpan0Z6LBYn05Ai7Dk2mOUg&#10;Fo8KzIp65HbTLGgljLIx9YSS6I/NYSC1hPHlS1DffA7WVz4J36e+At/nvwX/l78P35s/Regbv0KE&#10;Ik1++9f8+R7CX/2ptEW/+jOYX/sizHefR8WoBo8RdysfPoeyM1U4W96KsnPNqKhsxsj4NDo6+3BK&#10;/P+xWox0DiDksGMumcL6fAkzMznEmf9C+TiPrwIq/TTdqIhIMY7EUo7fh8IpeOFfSUouu3y4Br3L&#10;CDmfa3SZ4I16MTHNtuCyQK3XwkNXFCTijfB1/JvOboI75pf6JcdLKeZmDxQU9CBFavQwOlCEOqsJ&#10;0UKK5BNghp+kOP0wmpmRrUbEswkWAycyxTS0JJtpg8jTLATcTG43FAYDC4ebDu2RulKGciGKNA6z&#10;3wuTV9wmSsJC57fSnQvLJek+8trRIk7uH+KQCLx9Zwv7Tx1g7lIJu4/vYfnqKkoHC0jxu+dX5vBQ&#10;Q08Dqtqq0DbShlHDKNqY/RrHm1DZe4E5rR2jFOMU8WlYTL/iUvLEO9A20IUzNeegYjW3FhxwFd1o&#10;l7djjNlryqNBVXsNOvuZjVsbUN9Sx2x0HrVVzDMXL2J8Yhjj8kG0MeOafRQpG9JnPvsMK5AO9ePV&#10;mEoq4d0NwbMnOkBY4Vi3I7QXpHuroCpp4T4JwsTf3QcJOvsksVJGd9VJk7fJiZ4OCsO/HcTc/UWU&#10;nlyGd9WNfmMbxjzdMM1pMB4cxQiRe0Q7iJaBJmalAX6/CQyqmF2N4xQEXTYkR7eungVAxwLhRu5W&#10;FgdPbdD18pCb+hEhipvdfF+TAmlW6iKz5fW7K8ivBqSrtOJ+tJmuKeYulpsHoHAMYTIwjnHbMH8f&#10;x6RZhoaBBnRMdbFwKSE3jmFY2StdlJuyTUDjVEmCs+etSG7H4Z5lA9lKkkzGMbORxOpuBoGYjagY&#10;R2t3Hya0U8y7QWRW49Jk6NYoG6tbyQbOnJpntqZwO9V9sKdtmN3N4soTO9IFraWTOejyCQxlZ9Gd&#10;XkRfbhMTS5cxefA4DE98HOYXPgfXx76B8Js/ppv+FpF3/oDwd/6I6Pf/iMQP/8Ttz9KW/NFfkH3v&#10;X5H/we9Q+Ow3UKcw4eEPnJEEe/Z0DR4ra8P5cy3EYjps/ygGBsZwhg5bfa4RzZX1GGxvx2wsiRtH&#10;x1hbXoI77IMj5mERG2Qxm0JyMYFJ9zScM16YU3a4WCzHaR4mvxkHdB4FEdZOocVS4ootXZgid9MF&#10;h8dGYLM7IJPL6YZmjCsmoDSIXlIu6VaMP+HH1tEu7BT1mHqKuEzcjYVh81BQfI476WcbZbQgUqvU&#10;CmkWUAeLo43YHaL7apl7J1RTxGYrXTNGEfJzhwIUKwVOp47TyROlJFHYD2eY7dbr5vMoXp8HjkgI&#10;8WIB+aUClnaFy7J9CYd9fJ/ksIOj5/ax/8wOVm4s4eSpI6xdXqNg83ioY6QDY8xzE3qxxOMwuim8&#10;bnkHkbcJHZomDLvoAhEKIziJPqLsoOgvPDWMc3XnMMTn27NOmNMmZj4tKrrK0NDXgIbuBrT2tOJC&#10;dRnOVDyGsxdPo6v//WF2E/IRaA1KiFXWh4kxbV216B9uQvtIDZrHqtEgq2aWZW61tWMwOIAht7jv&#10;K2ZGbKBoNfAd0XWPKdYwK7WWDjvegFHirjw4zTxtRLerD+22LkwkFRS7B7vP70KbVGE6OQb93DT0&#10;s2q6rx7t4y0YmRiAK2VFYiWIHlk7G/4Q3CkTIssObDw5SzQPwbphRvJGCsVreTYc0SF9mpV4DBGi&#10;tcYslwaP3yIif+GtFygaK8wJHSZcY1g6LmHaPELk0kAXncZkSIZpvwLdk50wBkUHhzALBxuQT83P&#10;0oZx/Qh8YkUAZb90WyldilD0WuiDaiK1n26YJd1YkFyOoLhCXKObR/Ix1Da2oq6pGWIVAXfOIg0i&#10;8CT52RxT0mwWoRk/HdqCZlUXIqtRrF4rYW43iZMnd7BxYxV6OsVAYgbDhS0M5XcxMn+M0b17MDz/&#10;Ofg/812E3vwJYu/8BpFv/w7x71GcP/xnJN77JyR/+c9I//JvSP2cv//0L0i9988o/PTPWPj6D1Cr&#10;tOAf/vEcyh8pR9mpWpw724zz5WJju2jrg2xCKd2HPffoRegU0xRsK5QkhY+/+BJKM3mivgPmoBWq&#10;IMWVc6J4NIcQv7d71kuq4/HkdxfE5wzbEIx4MTo2DA3dNJaKEl3d0us9AQ/6hgcgm57GwMQI878H&#10;KrsYnaWFjXgr0Fd0dxR9g6PMpXqHURokEMrG4OA+osWUdFvJQNceGhuE2apHiE6rlfDaT8IJSKOD&#10;7ERw0fc4TKTXOVksmJWdIebdSJCu65CG/In7rZ54GCHm3Nm1ZSzuiJUDrmHxYA/J+Zw0v3Jxo4iZ&#10;Tbrt1WWsXV/G5p01Ouw2jp48wAGdNymmct1exEPna8vQPdaNzrFO1HbXoHGIYiHW1Y3Wokp+QbpH&#10;6lixQRaRYZANUSkGstNZxL3U2t46KQNqomo4SzZ0KJrxSNkHUVlXjuHxIXQNdEqd+MfUo+iTDaCx&#10;qxFDdFfRuaJ5oAWP1p5G5zTfd7QOTYpGVI9fRONUHXpMbejQt6CNDi/W0BETvY3Z2OD5PmLAe7u+&#10;B7VE9trBWjSNNqJd2YlB4uegn58vz9y2FYA2b4IirsTy/RUsPr6IzN0kzBsGOjdzSl5P7GyBTDaI&#10;eMEnzaM0LO/CqKKHiKSFf9aCj3zneVz+9BH0ywb4D8PIXc7QnRLY2s/Bm+SJXgggt5xAYSnJSm3B&#10;1burbBADLB4D8C66oIuo6NrtMMXUcC06MRmWYdw1ii5FJ9R0VWea+BU3EovFAthtkFkm4EvzdU4l&#10;kkVmHD62+dWwULTRhSDibLBa5t38mhhJYiZ26yjIIDr7+lBdV4fFvTnJMYPERH+CDsEsLvoLBzMe&#10;BAsBDOrHMLM/g/3Ht7B6o4TkVhS5/TzsS3nUWJxojc+ha2YTY9vX4P/oV5BgJo1+82eIv/srZH78&#10;R8z86u+Y+fW/8ue/Iffbf0Xu9/+Gwu//K3K/+VekKeDUz/4J2Z//Bfm3f4zB2Cz+04fKKchKnDtV&#10;jbNn63GhsgXnL9SjupqFcmhSQuXKs7XQKdVIiMatUmO1MItrB3STxXlYmVe9LGqeOVILsd7JgqQL&#10;GjCgGYSO+dzo11OgAfST5MLhAKaVdFVipifsgi/m4/e3YpzOa7RZECVFhMXgDx7XUaMS4yaKnnnX&#10;HHIwAtmQJ3LHZhJQWjTEY0YQ5lzR0d9DvA5RmE4KLxj1I0QHF6OAYukIxEp6zpCLqGtnAbcxXzug&#10;dZlhDTkldHVFA8RvM89BHtm5DM9DBKm5LJZ2VqWBBJmlIvKbi4jNZ1joU6SrCJZP1hi3SshtFRAj&#10;HRV3Z7B6ZZXPm6G4KeLLO3iomVm0heKp76vHmeZzaKWApqM6qNJaTBcmYaPDeHbJ5wsWWOZczKlG&#10;lDdfwOmqU6ihwMesE5j0T0FFF5ug03UNsVpq6W5uB9FETcdgI53oQdtwF8qbKqXeTu3MjuLemTnl&#10;RHifH/hKnhgchXHRDi1zp3ZGB2VCheaJNiI63dJMZ5rqRysRslPXx5/tsCStUk+euqE69JmI7XE9&#10;nJs+FB+fR/HGPCY805D5FJi5UUT2VgbJewkUn+fjJ7LwrLlIEM1obq9mXpGzArdBZ5RBphzAwlZW&#10;uhJsK+hgWTNCu6CFec2K1CU2/jkTTm6WcOuFXQRn7RRtGDEKPjcXwtUba6z4KvTp27H++DIS22Ei&#10;bz2mmb2Nswa+PonETgyDun5MWWVQ8LiNmYYx5VRgwjQOPeOFgyirtE4yPwWg0ImRSv2s+E7ESsQs&#10;ukpuOYk88TCRYwUndifmo4weHbhQcUG6hxcVruw1wRm0wRd1IV2M0qnjmCFKTZmVCBTZ2NaD2Htm&#10;Eyt3lxBZiyK0swLl2iYMt56C6ZnXEfv8W8i+/UvEmFFjP/gNchThzG//BTO//1cUKdLiH/4bZv74&#10;7yhwK4qfv6Nof/135CjoxC/+hiLd1nvnFfyX8y0481i1dDX4sXPVOHO+DufLGnCxgu2toQu1FY0o&#10;P10FnUaLON1nLp9FMhTEylwR929dQ76UxoQYHrjKxk6hudM+GH1CEDaiq5sZMo4w3XV6egJbW2uw&#10;WJjRvTZYgxZp6J0YzypyrEqnYn71ki4SCK2mYI57EC6xDWQjMEackNkYtdzi1pAfOreRRTPIAh6W&#10;BqOLWzeiU78YPSQW4zJ7rSzoLAjMwxqjBnq7UcqqXorXQXErXXq40uL2Ww5+/k1DNxZLhBS4n+RM&#10;EgFm4gIRWPSVFvk5JeZP3p5HbDGH6GIGM3xc2C5h6dI6Nq/vYFHq3JFBfJ5td3OWkWsGD51teAy1&#10;A9Wop8spoyr4Nlk56FDmDTrAJhvsOoVw6EHoUhye9QjGmI1GNSPooDC7xjowwCw46mA+C8qhZIMV&#10;+axjSIy0acHpSrF8Rgt6lHSR4XZpxsMR1TAa+xtR2XkR09yXezGIyEEWM7cWkb81j8QVOtheGKos&#10;M+1YI851XEDXdC8GiN+9mgG0KjrQNk0hTzXBywJiy5ml20uFm3Mo3OeXv5RGnk5jSTrxjw2PcD9a&#10;ZG6nMZkZRfZeCrn7GRRu5xFcDUqd/wfk3ZCpWLVtCkwzSy4dFImeJnTpWzEQ6IQ8Pw7LuhGx4wAm&#10;fd3YvZnB05++QZQdhytpwuJ2nll2AvPzMRhZsBTOAew+tU53sKJjsgabdxfgZYEI7FAsW2H0qbuk&#10;YXrhghfjRqIWiWWEOGwM6nmi49IyJ2rmNh2zqJ0OG865UGBjM/BYLe0UkaCDBtjQvMTehb0ZdPS3&#10;oKLqAvZvHkAf0MMUMEj3mNPcVyDtYY4KsyGq0TXZB0fejuimFxtPLWLuWhHx9RRsK8vQndyB7eVP&#10;EX/fZVb9KaJE4PgP6Jrv/RXZX/8LckKU3Aq/o1h//98lwUrbH94X7P/asvxf/r2/o/TF76Ni0IAP&#10;fvAiyijKs+cqcfpsDQXL807BNtV1oqm6lYKthN/lRIn4OTebRoS51ROyY/NwlY6yiMLePOJEQUPA&#10;CmfcK4111ToMJA8zZlfYTigenUmNdC4JNxHYHnZA59VJ91rFcDytWQODRS8NINCG6ciraQxqxzGi&#10;lWFYO8Fsb4Q948O0Ty8tfFakWGaIp808puL2j7g45aZQvXTsZC5BE7IhQXyOxGNEY34Or1PCYS/f&#10;yxIUt6OCSK4QsVkwnAEH3My7iXCIxUgMf5xDhMgeoXMrzCq2HT+pKY803TOxnuHPPMkuiPRaBovH&#10;y8iL6XL2VyUM3rqyQ3fdhljI+qFOZSvap5qhi6uQOkggdhRnRoxQpOT1JQPG8wroVy2YuTcP84wL&#10;TROdzHpjsBC5XCJD5P2Y9CjQ7xyBPKKQFkuu6SbidrehvrMF7fI+DBrG0D3Rhabeeql7ohjPOWEg&#10;JivpvLI2XBRLbcha0KntwYBjFNMpPUYCcjRMNkqdOTo0XTjddpb424wRZpd2dTOG7L3oN3dDHhhH&#10;8jCJxQfLiOwnSQFuuqMH6pCBr29Gn2cAsw9m4F42YTTUB9u6GbmbeazcX0ePqk/6TAPjXcRIO/NE&#10;SMqzgSXmInc/KWMC+nk1dMtaBFi0LMUp7D8xh6NnN+Cbc0i3eLYuLcJoVSAec8JoHmPB6sXOgxVm&#10;zhD6lY3EmzAWbrEIzBthIYp3yBthYm41SCvOKYm5KnTKO6HhMRFCCxf8dBLmoKhZyqlhfpfVo5L0&#10;Mz7jRTLrZU6zSHNPLe7NYnC8H4+deRRLe0tEPi/sWTucGQd8eQ9dwwEHhT3BIto1PQC7mMBt1YHl&#10;eyxu1xdgX0jBcngFtuc+hfg3iMDv/ALR7/wC6R9RqD+nSH/5r8j+ittv/ivyvxPi/I+NLvv/v+WJ&#10;x4U//k/kf/1vWP/JXzCZ3cL/8Q8VKHvsIsop2DPEX+GwFRca0VTfhd62AVSXVWMmGcd8gQ054kCc&#10;5OBJuoiFC/CRDuQuDfp1QlgmZnMdTBSFhw3dn/QiSEdUGBRSzzYbsVROqnOLAe65AFROjUQUZmZS&#10;LZ3Qyp+iT7U5YkVsNsn9sAAk3TBEzMjvz7JwZeDKi44nfqSX0zB4KPqUFxqXAYPKMch0CunKsGpa&#10;gWwiDq1e5NoJUpBGun1j9FjgYkHxF4LwzfjoiDFmWIe0vo9WNY2ZfJ74HofGLM6rF7YE9x2wMDbZ&#10;EVwIoUDKLDKeLJzMY/vWJt11A3M7JYgFps0Uvovfa2FvBWEWgofqRqoxah6QBmW7Z62wzJpgXib/&#10;JybRSUF02rpgYwbLncygbqCeDbxZmv6lY4A/6bKiP+24ZUyaVVHMo9Rl7MaZhrM4J1Zyr7uIpgEW&#10;BDbIfuLmsGYYTUONPAh90hCxAQq2aaQZj9WdwbmmczjbeAblnRVQ0E0EmjdNN0o9oLq13bjYcxHn&#10;G86jlfsbcw6hz9olCXaKwh6xD2HYNoTYWoruO8D/K6TVAKZZhBSZaSSuJjB7K4tadSUGg30Y8jG7&#10;bsTRK+9h3r6AupYKLLLCZZZC0siY4qWsdFtHG5uEpWSGalYHRV7FIjKI9fsllC7n4Ss5EJ33YXYt&#10;gWnmqhXRCd2jhNIp5n5KonBA/NW0QPQHjm+xEOwSuaIKTLEgad1i2Ukj3EU7ptyTGOLrh1UUFJE4&#10;KHorCZclDtooyuxqkvjmkPo2Z3lyI2nibsTChmslImWgMqiJxOWY355FaJ60shSF2qvGJInBGnUw&#10;G4W4Lz36FaPwpFx8jhPzYqK4jTT0W8sIv/YpJL/xc0Te+TWSP/gtMj/8JTI//QMz6V+R/8U/o/Cr&#10;f0GeOTUjnPa3f6dw/1Vy0xmK9H2nfV+s0iaE+6f/hsVf/w3BJz+CfyzvwNlTlag4X/n+CJ0zzLLn&#10;3xdsG7G46nwV5jNpHDDLHR6s4/jqHpa2l2H1OzGklmHQNEnRamGlY2pZpLRhK7RikAMJI0UknjZO&#10;YWRqBO6wm4iqljoqOCm0cZ0c1oCd1GRA90Cv1NFB9Iayhu3SYAFDiGidoYCzNtjyLsTZbnyzAXhy&#10;YqV7s3QtIZDxwigEqxiGzknS5L7kU5NIp9LoGxhBW1cf7D4Wz0RYysHmoBnJtTTbnhyGqIlUYISY&#10;i0rJWOgPB5ErZuBgvlU6NHBT2JndIuYur5Aisti7t4a9u4wpJ4vEYBJZVnSbdbzfocNpkMb42hM+&#10;ROZSeEiaMFvWirreKgrtUdSO1KCToquS16Ji9CLaDB2I7iWk7omnqh7D2Qvvz2hYXluGmsaL0pXg&#10;f7zwj8wbcsgCkxgjKp6l+B4tO4XKmkq09ragZagZ59rLiLT9cDCTXegoQzUF2DbWjFZZB6oGGojI&#10;VcxyE+hRdKGs5RwqusrRb6QDyhvQKGtA62QbzreUSSsRtKn5mXVCyB0wMm+38/PX9tfCl2XQZzXu&#10;Uff9x2oEU1CkVTDOWzB3bxad9k4Me0egDE5jVNWP+sZy9PV3oqOrAcWVJB3Wx3zjwOxxCp45G7+z&#10;BiPeYeI083CGFOHvp4CNCK0T3ZhhnTwmaWKMzaXE+mZOmlhNFZIjTVLJcuumwzqzRuQPE3jlzfus&#10;vkYWrS4icD+ruwaWjBFjFn4e4u+kZQLmsBE9k50wkQ6mbJPMrTYKllnOPAo5n7d8UEBhmbkz44ad&#10;+T05R3EaNGhsa2GGYgNkEbAQ08eYiftVI8RDi5SVDF4jqjpq+R7jiC74cf2NJ5F55i5SH3sD+W8J&#10;Z/0VYt9hZv32z5F492dI/vBXSFO0WebRHEWb++XfkOHP7K/4+DcU8G//jaIVzvrv74v092L7d+T+&#10;9N+R+/N/Q+lX/4SFr34PFydM+NAjlbjIHHuOgj1zulaaLqa1sRddLT24cOoc0vEQNjdKOLm0gzUK&#10;1x1wY0QmR/vQAPoNMozYpmFOezHhVBJddbDEHNJ45Dxz37RBibEpRhanGSYKykfnFaN2vOkQxeLA&#10;mFKOYdmINABdrMXjFVPZEoHFsi9yFnULacTIwiduGRliFviLAZ5TBwubEzNrWWm2xjHVmHRxSWuh&#10;w1vNcLk96B0cQVf/IP9PogmyWNi1dE4n0lsZWIsOGDNmOAtuFgA/NBTciEoGG2nUk/IhVGKB5/dw&#10;MBKt3lnHxu0V7N3fkK4GFxlxZvdLyGzM8DylmYfDJKUYijssYlGxAFgGD7WMNaGhnwjbV4/2YYpr&#10;vIUo2YIaZsQuWy98O2GE9uPooMtVtFbgbNlp1LWyWlacRUdnG6pqLuLsxbPonxqg041TtNOQ8yCX&#10;1bKqXjiH6oZqNHTVQ+5lA5x1IbmbgopZt1XRLI2FvdBDUVOkAovFqnHd6m706XrQriQqj1xE5XA5&#10;ulg0Bumq4tbNmG8Sg74RIni/tI9R3RDKmy6gtqsOWqeaVdQg9TkWk6WNBYRoFVCKlfbmzRgJyTDk&#10;HJcGdHcwW48OM7+OD2FSMSLNjZRZCtI1xdCzOWQ3o5gMyNDn7IMip8B4SoxQGoV+VgV1YgKBBQfm&#10;WR3F+jxmVtU0T5TM1o/p2DTs83ZoYkrpqnluK47te0v4yFcfIFg0o5/52xikg/qm6BgkiYkmDKr7&#10;ofFr4OVJ7JrqhlncluFJdTOH55lphNBsYthezi7N+WTy66SOG5vMOgarnvGjFZn1HBavLcBI0Ypp&#10;eoaY0+TEQl+G2XkuJK0GLyeyh9ezKDx7B5GPfBTZd95DmBic/N5vEf/WzxH6+o8R/uZPKV7+7Ye/&#10;Q+pHf6Rw/4z0z/6CzM//SuH+M/K/+huxlw77O2bZP/wPaSuI7ff/E1n+zNFx537zz9j6/q8xGC7h&#10;Aw9Xo0YIVcw4wa38fAPqKlow0DGIxvJqRgmfNLfy5t4CYiy4GgpjSK5gjhRRSo5Rm1KakkjJbC7a&#10;lY5RLFoI00096Bzuwfi0HHqbHg6fjbgbQmYzCwOR15MKEZED0nSps5tFdLN9xuaTdM4AXFEXFKYp&#10;dMl6KVYVDAkrbCyCah5XU5hRhCQSZzF0E5unzFPSyv8KjQLegA8ujxsTU9MYn5qiA4srxBZM0ulF&#10;32ZP0Qf3oljqxorsbh6WhI20o4dCXNji+dTQhXUhBx9T+AU65mqEIo/h8MltHDy+S7HOYuF4CZs3&#10;drF6dRfxlSIKLGKppSL0HjH4YxEPibmMxg3DEp6KVek6iKI95kH0uegsySkU7hC1DqKolddLWaum&#10;tQZNPRR5ez0qpFXbL6C8+jwaumvRrx/AgG0M/ZpRaaqNwfExfOjUwyirL0O7pg22OSt8GwH41rzw&#10;LLjodHKcbj2DSrq7WA2vUdaEPlM/lBElus09qFHWodXQDmWSX5ibWGxLTDw+FByTBh+M00WtMTOL&#10;TSNq2+vQNdouLftoS+kw4hiURg71OwcxxdcqMhroZm0U8TTzciczD4XfzwLR2QqzRYWQ1He3h/g4&#10;gsXdDOKLfiijSkxEZXRXYndsCLLkKMJ7XmZcEw/8KNYvzyBRdDFTGRBI66APT0IVVyJzzExUtLGR&#10;tGDxmI3xzhIKh8TtBIuZZUjqfmgIaKD1T0tLgqi8rPhEWAMbi9KrI1Ixd1oUCBUCmNueka4qZ1Zj&#10;rLhmaUWEARULadbFhphjA9dieHoC4eUEG0CMjc5Ah6U4rWrI2JA8CTeUzLBOn4Hv70Xo+jHiH/8E&#10;8t/5OcLf+j1i3/0d4u/+UrqF4/n8d+D5wrt8/B5i7/4KcSJy6ke/p2j/hMzP/kzR0nHpstLtHWbV&#10;wq+IwdxKf/ifmP/j/4UiRZv/43+n6/4d6z/7E1x7d/GPp+px7pSY34mR5mw1kbgOF8/XYrCzH1PD&#10;Y8gng9jYKKK0mmMetNKt9BiR02EHBtA9PYIpClQdskAftTFW8dix8UdE1o27KOwhDLDgqonD4v6r&#10;jwXOIzI8s7uOosisFnic+NyUG5agUxok4aSDi5kSp/h4cHIUCo8aurgJSr8WSo9WGo/rTngwICYr&#10;YIbWuvVQ8liOit5TThucXi9kKi16R8dZNMIsCn6pk4crSQdcTEhCNFOoOhrHlGsaKrcGwTkxkXwe&#10;oeUUJvj51cT6xHoaIUawYMmF7IaYCSWD0gHzNPexfnkbG9cP2B7cSC7OkJ58iM2kMb+1gofErIEj&#10;RNVzzafZkBvRSwydZOXX5AxQ5dXI3sohfT2LcebT9qkOdDP3jenopMwYtcyo58+dQlXtBbT0NaBd&#10;0QY5BfNw3WM4X1+OxGya7K/H2ToicssjqJuswxQb9Lh/HPqkjl/MgGHTMKqHatDH91WEFOg0dUnY&#10;KmN+nMxQpAkNJoNKtCk7+Jxe6CnGCf5/1DkgrZSe3kphSD+MCbtCQsc0D4I9YaJL90rZt980gJap&#10;Nqj5XDH7hDZt5XtOEOuriWYsPCQAscaNi9nFHFTxBBHt9YNEyk5MRmQYj49hJMGGEe6BoaTE8Wtb&#10;WL6ShjWiQHjGgaU9ZteIVpqeRU4K8C65UGAGFhlXYR+Ef8aG2x++jOimC7m9GJ1TTFI+iSkisDNm&#10;woh2AFpmToVNJt3ascftGNGNQONSI5AVY0KdFPkYbrxwBbHlADKsyHLrOEJFDwqrKcg1LGBsTLGN&#10;DCLM0+NmZm+/mfuySCNZRC4W76WnGEYSASQ+9jHM/eBXSHz7D8i8889Ifvf3CL3zU4Tpru5PvwPH&#10;G99E6Cs/QvRtcQHqt0h8n4L90Z+R+vFfKFy67M//hgIFm//V35H95d8p4r8j8oM/Yua3/w1Lf/r/&#10;YObP/zeSf/o3rBCd009+HI9WdeLM2QqKtRJl56tRXlaD6vJa9LZ2wqrRYHUmi9XFLOL5ANGdbmQi&#10;+mq16KJge6aGmF2ZW4mTSo8OSrsKDuJwJO/lFsC4chwjk2OS+wkstvP7RljIjBSeiYI1+emcdDQx&#10;I6LIxf5EiK5opXCVLGJa9E+OYMxO5OZrTCzYTuKyuL0zppUjPpukm9MVmTlNbpN0i8ZMJHa63MRw&#10;FbpGRhErvr+olj8XhprP9RUiFLmeNCRmX3Eiu55HjAKML8fpvn4Y4zZGITtjC4s8o5RXrOM772aO&#10;TVPsQTpqnFgeIdbnEOT7a0gNnjR/n8sxs7NNMT48NKzqQ/MQq17fBfRb2MjpbNZZJyaCxBJdMxKX&#10;ksjfKkCT1TE7dmLcLkfbRAcmtGwERuYnNvi6pkp0j7ejYaxGmiu4rLsMGtGpPmFn45xiBbKimXn1&#10;VPtp1MrqpZ8VXRVoJoYP0pVFT6YOYq9wzTZTB9GVOBubwCTzpybF6scT2SsfwAWir1hV3Z3Usmpq&#10;MX+YJgbOssAQbxxDqGfBic1HYIoI8dC9JrvRqxxkMSrDeebm6ZAaerqUMW5BTVstmurpyj2tpAEx&#10;569dup0ToBBEjy+ZdQTy6BBzaye6fa0YjQ8gtOvG8UtbfK4elgCzMXF468oqGxorN8Unsw+xoCgR&#10;WWdFXPGyuo7wRLgxdzkL95KVLpuCJa6XiEauH4EzYsGIso8uyPxJHJPxb5P6UQwpuuHl30J55i2K&#10;e8QwgOJ+DpndBKJrQWRZpJz8HoW1JBvPKFr6O+AWWTrnlOaN7p7qo8inoKPbhufEMioKotoc5l59&#10;DaV3foD0j/+IyPf+zOz6J+bW3/An3farP4Lrk2/D8fG34PscXfYbwoF/Q/f9A5Lf/xNF+xdkf8Ic&#10;+7O/IcVMm/71vyAj7r8yz4oryOEf/Ynu+2+Y+8v/g9xf/wdK/N/cG2+jrEtGwVYxw1ZIgr1Ad62p&#10;qEN/Rw98Fgt2+Ln2Nxawvb+ExZ15+FJBmJxs8B6PdFXYzMYvbr9o6LSj2nHoKKB0KUo3NkFtVkFJ&#10;p9SaNBSsCXZuiWQIE4pROAIOjKvl0mgbcU90QlygYkxQkKY6J/qk2zqtYz2kum6o6OBdqiFGqUE6&#10;XBYukogzRrcmndiDNrjozhqDGgajHlPE4f4xFnI141fQJV21zq7OILcxy/hSYuH3S5l1lIZm8FkY&#10;2cZJRi7Y6f5OZnEx2kjcqxX3liOlCMVrxvzleeR2C3RdFoClDN2ZzxHrBC3k4UwEEcrGpYtejqAH&#10;D7UONqBhsAZy3zhG/cPoMHeiUdmK830VONdzFoH1AFKX0hgKjKDPNkgXJB6YxtHDL6tQ8oON0iEs&#10;SgxrBlA5cIEuWgUl85uDom9mFm6VtaJD3gYtBdyl7cFkSIkh+5iU26obK3igOmEuWdFp7YZ2Ro8e&#10;Vw8Gvf0YCQ9iMjtJARjRwLzpYn5oaGtCWfUZvt8Iimthoo8O1aMVaDW2o8c3hGEWGaPoorcYQ2xr&#10;BgtXt5DfnadoB6QCIRBaFpniZ5iSLnCJZTBbifYmp4qVjJUvbmQD4QnmAfXmXOi1t0DB7Nrr7YQ6&#10;r8IEySAw76O76qUxunLjOCIzdK0SK7d3WhqFZIrTbefophsxyBgtjDENMiwsM1ezRC/mMWLwBIlA&#10;TmEW13J0lEkojAqorKLqK4hqE+gj2vvirPh0R1NQR+FPIrocpOAz8DBj55mdVZ5JzDGvmYmQMpUc&#10;pphN6sons8qldXuHmP9GTAKzrWhVDiP5xIvY/+4vpdwaoyOGuAXooKFv/hzRt36GyFd+DM+n3oH9&#10;o1+Hi0KLfO0nCAmX/favkfgu0fiHdOQf/0m6ECW6I6aZZUVniTyFWaS7ln73PxDmc3K/+Tcs/vX/&#10;i9Jv/x3L3/olqmUmXDgjLjZdpGBrcOFcHWorG9HT2oWAzY7jzTWc7K3hSEyTckUsI7LEmJFn5jZj&#10;km47ZdeQVNSIzMZgo9vOLuexsleCN+ZgdtVKw+lsYpSVTQMlY47ooG9l3nOEXVDbGC9cdFo+Z0yn&#10;wABJRGHVomNiACP6KdT1t6OPhGKIeTFKIfdTxK6cGIZYQGg2DC8dN7PMY0zhKbQsgGYDBkdG0D04&#10;hD7GveGpcZ5Lnj+rSppO1Uc39KciGNdMSbgto/P3sjhY6PTmgEW6Wj9lUb/v/BEnomLBauZuT85L&#10;c2O7zfgp5gDdmb8zKmRYACxiYnSvTRrgIYT7UF3XRWbOXpiIwO5VJ5QZJXotfejV96Gq7yKMSWIK&#10;8a9B3YBhiloeYp4kujUSgVs6G1FdW46u4Tb0TvdgyNaPYfcApqNTqBipppOexbRYyjJhwdmOc1LH&#10;DOeyB4POYSicU6isv4BmRQvcW370U3DTORXGIsydFO1QkGieo8tShI9WnsYID5DVYcfZ8jOoay+D&#10;1kWMzdIpR6sw4KYAMsy0CS33wRNJV/GwWi3fPcRLb36UVYt4EdRDnzHDMG+BbcVFrJ5El5hiteUi&#10;zDYlUqUwohTeNIlA7zZALEoljwzBOEdcTSkw4hlHHSnBzjyk8alYtIYg8r+KxHF8a4to2ocRdTf0&#10;zKa901082U6MGYfhX6BjFKzwLvN3IvM4i42YOtXIrJpZTDIrDXMbwxTdQkxS54q56LJyOImwoi+w&#10;jrgcnad7po3wzjthLZikye3MMTXiRR+CzDcmp4WfycBioJWcaJLiF41v2KxhjFBjOp/DwrffQ+67&#10;v5YuMkWJwbF3f4/IN34B75d/iPDXforIl3+EwGffhYOCdX7iLWl0TuitH1OwP0fye0To7/8aqR/8&#10;hk77O+ZZ4vHP/kpE/guSP/wj9/c7CvrPmP39vyP9839C4Rd/x8yv/hVbv/wXtJiCKH+sGhV0VpFf&#10;3xdsExovNsCpN2Ihn8b6Yh4ba7Pw+e2IZqI8FzN0twjsETcLO8971IWVw1UUVwrYv7SFBQrKIrKl&#10;fppxRgUrndVA0YhOFOJWjpOZMki0VLlJLSyGorvghE5N8Yyhb3ICHWPD6JuWoY0/h/l3BXFaRfyc&#10;sIkJCemoPO7J9Qzy27NYPlmHOWSnYzIqaVVo6++F2sSinohiVDnBYsucamdhoKiMfofkuuMUqs5u&#10;gdFpxRSFLi6K6Z1G4jiLh8cKk3iul//nlqajWrl/jVMPA9FbdIs0ENtDuQTfe4ftkQUo7EG4kKTg&#10;jXjoXP1pnG4+xUpYjWZjC+o19WiYrkfV8EV8oPYDGDQOon26A2W9ZZgIyIGa+SEAAP/0SURBVCnY&#10;SRhyRukCk46h/GLDBVS1laN+qApjbrpicBydqnZ8qOaDEFegB1gMRCOtHquig49BWzCgw8hsyddX&#10;NJZjzDaK4E4IcmZWWVRG8Qk8bsGwvw+y5AQzaD8+VPYw2jpaUVqcR89wLy62lbFRjhJ9ddDHRTdK&#10;HYajCoxGlNBRsMYZH5ylGCLMAv5iHEPqcQyqxuhwFjiIqvZVF5wrfvSaRoiTbDhs7LFigG6mZX4c&#10;Yp6k4wWUGAz2QFdSMM9TsHY+V9YOdVCDVlUTSUOG6EoYgYJX6qy/tJJnlhpmQ7OgfbiBBUWBMcuQ&#10;VKQ8qz7YZo3MmUEWDmZ4Zm3RJbF0WMKUbQrDqmFYuI+G3jrm0gwdQU0HoUvw8yrFZHb7Bak4xddC&#10;xF6ewCK/BwvpwloGvmiAjs8ClQ+zWBig5P4mDWNQER07tEpMzi1h+5s/QuF7v0DknZ8h9r1fI/Lu&#10;rxD51i8Q+uqP4frCt+F/87vSwHTv/3bYt6QLUP6v/hCRb/4UyW//Esl3f000/g2F+TuK9k/I/OQv&#10;yP3sn6QtS8eN/4iYTSdOv/dXJH/6JxTe+yfs/+F/YDS1iDMfuoBK4a7n66WrxOVnatDR0AGzUoVE&#10;yINYxIUoC0845keMDVXPAhQqpIj0JAw2ZtGLaNo0hYEJcU/VgYXVPIIsbAaLBpPTE7BTCC6vVcJi&#10;FbOpzCiHPmjANMlJL6ZF9dvQR3F1CaIa7kOfnMLl4xHtNDrl/TwfU+hj+5h0sODRxRVeLUKLcYTm&#10;QtJK72I2xFA+QdwNo7qlBc09XZIoxXo/IisbxHxaLhOc8YB060VmUrHoTjNjy5GbzUmzVegcNmKt&#10;VRoYMDwl4+soUrcZ+c1ZFuQ45nYWSHZi+hsxhC+NaD7D915gNmYb4PcS92TNLAYPVXZWYFjcC4wT&#10;dSMy5sdxyEJy6Wpt/VgdBgyDGLWO42zneYw4RWcEJabpZlORaR6Ebnzowj+gaaAWI8yhA5Ye1I3X&#10;8PmjGCQiD4h7nf01qBusRjtFrIgqoUjwIBm7oCZat4hOFIYexCnYMe8QWtT16LN0oFPXhPHAAOSJ&#10;MfToOlDdUYl2YrGOJ8jmNaGhpwpqN6tYWIfQehTKpAFTCR1x2I5J5soOLXO5gjnbMS31FZ2yqqHW&#10;KdEn62XWcyN/qYAMRRBYiEpD7HRWBUXTI1211QVVkNtlpIUByDLDMCxNwVCcwphjBPUjDdJA+snk&#10;JEJ7YazeW0eGTl5eex6luTzUItc7xC2eAHxJK9ReBXPzFPyMFc4lB4pXC9JQOWPUAG1IK80C4c44&#10;6CK9RCFWeNMwMksUHhFYLPTsydkxZh5CciVKgctY8VMIznmhiWvgylgQpdsbHWYWBzsF7OPnZz42&#10;yZmvJtgYNRgIxrHyjR9QrL9D9Ju/QFyMYaXwgm//DOG3fgj/l96G89Nfgf+LbyP4pW/D9alvwPqx&#10;N5llKdrPvg3vm99H+Bs/kW75JL9Dl6VDi84V8e//HimRWYVYf/q+02Yo0OC3fo3A279C6Dt04+/9&#10;Cfu//79g3rqJM4/8L4etp8M24MLparTVtUEnFz2HgpgvpRGiC0YSxEE25D7ZEDILBTqQFdFCAm46&#10;ponC6x7tYI4zw+E3w+zSw0KRjClGpK6HRkYDcfFJILC4sqti0Zvi+XeKydqKCR7jcXSM90luK1B5&#10;hBlzyqphu2Wss8nQOT2ADkU/XVbJ9jvFSDEGd4pEE7FIF59ccQ+W9tZhDbgwSCJS8rXZpSyFzCLM&#10;4qi26tkmzZggvvdNj0gXz3pHehGO+OD1uTGm0qBrlJEqncQwo6QYOG9gIRIzZcwfLiOxmGEE8kgj&#10;hWKZJEnh/QJgCbmZhe2YMChZIKJ46EJLGbqVPZAHp6DJ6mEqWmGdYdjPWNn46aYxAxSuKZxpO0cR&#10;D0ARZlZLqWCasaJhuB513VUYVveha6qVz6Fbt55BTX8dUWMMFmYwmXkcNQPVdOhKZsBJaSB6m74F&#10;U4FJJNeiaJyogWvWTNeqR7Oyjjm5A92mFsjDI3TbbjTIa4ihzBDmCdS2U6gWBQ/4pDQFim+Bzkzh&#10;ywMqabqVwEwEtV3i9hOziboLKq8S55or0DM+iMX5WWiIL21jLTwhYygdL+Dg3glcETusfh3caSuG&#10;TD3MvTPwlpx0+Wa4Dywwr07BtqCBzD2CxrEGDNhY5U888B76sXBnGYPaYTx24VF4mTFmS8wxYaIr&#10;t0TRj8JmCs68FS7mTnlcgR7mdHF13Jl3wJZ1IL6exPIVZjYKcvnyvHQFWdxnFctsuJndjXRnc0yL&#10;xaOiNFIntRQjtodh4fEQcxa7+D7i6qUrHERyMUs6GMU4M1UnK3iv04/NL38XpR/9FYF3/4jgW0Th&#10;d4jE3/4VfF/9AR30bQrzy9A/9xF4PvYFeD9LFP4sBfvGV/n3b8D96bfh/tJ3EaDLht/6KaJvv0fB&#10;/xIJOrS4cpz4ATMtXVYS7I//jNRP/ozMj/4J6R/8Fa4vfR+Rt36OtZ//Hb7rz+PRU/WoLCMO/4dg&#10;ay40ovZCLeQDQ4iFXEix2CRTYi2bAsweM0VBtCReinusmdkM7AH7+xOvBczYurTOPEmB9bXDRryU&#10;MZeGKXqxov8QXXOaDqt26qROEtYoz+n0IPx0wvbJHrRNdKGwMQu9z8i4wqxvlMGcdSKxnYEuZoR7&#10;xs+25oKJWNw03Ao5o8kEtymLUnJqMQncFLG5Y7yHBXGcxzxBpE3SLU0SGo9qeY4pZrlJg6GpCYyr&#10;FJjS0KRUjHpKDdvhBMXNwkz3tUVZbPl9vNkAYmLJkXmRlZl1SRdpuqvOYoI7HkQwE8PM2jyFHqWg&#10;fXiouqkKF1srUd5VTncksgxW4lTbGVykyAatzIYeBYb0g3i0XvSCqocmpoOSeco260X7RCeaehvR&#10;OdKO2k5m1vpTdNMGaeLvCy0VaB9ro0OMoEfdibI+OrlrBEOuAbQTeZuJ3WKu3HEKQR2bwtz1GWhS&#10;02jU1KLD2oohXz/adM1oVjXCM0+MpRM1DRGnms8jWny/z6Y4yHoKbdBMxKGbD04OQqaakBaomraP&#10;Q8/8V9VRj2HmldycQBqrNAexWJUvvZ7DtadvYmVvidVSBguFkdwOIb4dwBSx3rVshu+yDZa1KVhm&#10;p9GhbMZFHptp5lnHETPGlQAOXjqEMaRHS3c9FMohHF9aQyLjhsOrwcpuEXY6qYvC0tERDUUTOg0d&#10;MKX08FKUDorWnnfCM+dHajODnXu7yGykkNsUPVyscKSJeSyKajHbP/ehZEEy+DWIlSKY5mOxDIe4&#10;Sq1kRnWFQwjNJPi91Rimy5RNyhF5+WNY+emfERdZ9d0/0FV/gtC3fkrh/hSBr/yIgvwWbK+/icmr&#10;z8Dy1Efh+siXYPnIl6XbOu433oGbeOz9wrvwf+UHCH3jx5JoY3TahHBaOnby++Ii1J8pVrorhZum&#10;YHM/+RsWf/vvdOZ34f3idzBHfE6+8AYerWhH2VmBxHVE4jpUldWjta4Vw509iPhYuIjECbprMhtl&#10;QSbpaSaY6dXoHx2UJvTWOwzMn4xWFIkYOzq7UJTma4rE/UTiUWSIq+OyEciUCrozC71iCNG5GGJz&#10;EZrJCOMGCWQ2gGE6aZ92CHI3TcengUZMViCKZ4nOVvTAnnNh7doGfAW6ptdId/ZBZpiCgp9J7aJx&#10;0VXPNFbQ4MRE8DJpJo+g6PvtN8LsZzYl6fQNj2FsSon+CTmUFgv6FQpoHU4odTz/Q8MYYIYWt40i&#10;hSgR2AN3wg0vi1V+eQbhbEyadkauYjY36qXbOCs7G3j65edx84m70ro8D50+Q0dsqsEHyj6AC90V&#10;bJTVONN+Ho8w14rbOO6iD2I5i3NNZ3Gu9Tym6WbKlBmWGS8qumrwaOUpVDZfRNd4N6q7a9HQ34Sy&#10;pgvMCq0YN46ivPMsmmV1aGKDlwdlGHT20kHbMOkfhy1vlrKhLW/D7OUixn2jaFDVoNfbg257B5rV&#10;TegT91tLNriX/agercWpxseIf1YeLD8u9lVJy2M2jbYQQyjw4RZWrzG6rwmjREktM2ltXzPqBtok&#10;oaiizBXM4an9POJLCWKWCdG0n7jSz+f3IbrhlaZy0Senpb7H5m2KYVsLXUqGZnkDOvWdiJyEYds1&#10;InTgg4+FxBoyYUo7Ci9/+ul4a1sFDI63IlUKYVDZBX1ICTPzpmXGjOCyF6m1MILEcldOiNUHPRtN&#10;cDmOmYM5qT+ruBeXXk9hijit8MlhzYg5jg3cD/HN2I/YYhg6um2g6ERm7f0xnO5oFCsnu3TeEKqU&#10;0wg8/zLmf/J7CU2jxNTE2z9H6O0fwf/WDyim78H3he9JorS+8ibGDx5gZOsGRfsxOF/9EjyfEIL9&#10;Dl32O/CKHPvl7yP4tR8h+PUfS50rEu/8Aol3f0fR/h7pH/5Jctf/vdHNZ37+L0h99z269deRfOcn&#10;mP30N3CmaRhnT1X974tOF05fRG9rD8Z7B+HQa7DAvJoWcyjRVe1EVoVNQ3GopalfLHRXtV0rzfg/&#10;oiQZbS1IA9PnFni8wi6oSBRxCl0MMjdYKZCJUUxoJxkTtMROs9TJv3m8AxoSo6PkR6uyk3GHeTWi&#10;g32ZxWCGiJy2QJswon60EZNOBe6+/oBO62H7VaBbMYCqngZGvHGYWVisCS/PjQFtil5Muqalie7y&#10;LP655Tzq21rQ0s58q1BiWDGFEZUSPQrRw4zZ2mhEQ1cbeieHmEsNuPT4MZYPSVUOJbzEbdHPeFpM&#10;teq0s/CooDbooafLmvn7/aeewMrmupRtH/o//4//gur6WjxWdQbDxNdhx4TUW2nIOYGaiQYY42aG&#10;9U6Ut1zggT/LD9oBeUwDHUXWJGvDqdrTqGi/iDZ5FxqGmlHbXYdHKh9Bj6yHmOlkI+tBw0QVWnQt&#10;GHD1o5GCVDIrz17Jo9/Uh4bRZoyLG/tRHVqnhaM2oMdFLKZgeyxdGAqNMEdaYF1z8vUDaJ1qgpUF&#10;I7IQJiaqUdlejkaxRo5qgAdyEuPeYYx6hunWWkxHNWhTsTJ7pjEcGcRYcgyypALpw5zkVB42Ajmr&#10;cS8xuU/TjsAKRXAchYz7iOwy5G+p4KM4leFhtE+1SJPN+Y6DsK2bKEAxmHqADsd9T/RBY5HBHdDh&#10;xp095mw1800U5qCGWC5HcIE5Zs4FBXNwho3Ez8Yj5kUuHs7CQpeNEp3FMiTSFKhJCnghQGwfkWZX&#10;sNMB9DE9QksBKLwTWLxURHEzCUOEVTiohMpuQCCVwerlQ2jnC3TW17H5sz/RAf+M2A/+QqH+HJGv&#10;/5Au+RP4KTzvlynaz3+XonwLtte+CPX1Z9CcWcHo1nXYKFrvR74Kz6e/A8envg33Z95hzv2eJFjh&#10;sFKWJRbHvvMbqYdU8nt/YKbl9sM/0mX/jOzP/o7se39Hke/voFCjb/0YpS9+F+U9Kpx6tOI/HJZY&#10;fKYSvW09MChU0MtkmE+nMJtPwypmOqTTmihEfchBorBgjEgqHFdcOBK9oOY2FlHX2S5dmJrQyemA&#10;MumiT88EnVPD9lBX+/4FH904WkdbpXuf/fpxxPZy0rHWs5irwjqoKFB9keckYYY8YqAD+4jEXgwa&#10;RuCia0ZWEvDOeODMuRHl4/BSHLowz9tiCv6FFEbt09CySIupZW0RxkeKe1BBdyUGj6unWVwm0TrQ&#10;g04WFw3zqNKiQy+zrTMfwuzJMt/DA21ADXvQiNJKHgYHDYU4r7IYIdNomcd1sNptMLEIPfXcs9jY&#10;2ZYK0kMf+McP4UJ1OWoHmqQZBWVRNSbF2qpZM3RJA8btMmmStsq2iyhrLWdubcQEMU3c5miQN6Jt&#10;sg1d08yaY0TGDmKP6ENccx5ljefhI2ZMuAdRO1mOdms7GvVNFGw9VETgbgrk0YaHUd1Xg1q6ZK+m&#10;mxh+Ac1T9cyuPeh399FpB6FdMCF1dwaxaxk4lh1wz9vhXXDw4IlJpR3om+zCxS7itnmYyD2EwcAA&#10;RiLj0BJBh/k5TQU3Aqsx+HaCaHOy+sUnmb9NsPGELa7l4PboMciCNOWaYJaJIHPETJImwuaIvltq&#10;+MV44IwKg3TXYc8IHNte5nwDlMz8U/YpHmQV6tpqIKPLOkNGbB6WkFuMEsf8FOg4AiWe8NWgdIW3&#10;R9FE/B6CiZ9rZjuNtMDfko8Zl3j99AmKx/MYZaEcc4/DmLVwY5ZjIzMmDBSymChbjYMnNphf6dhx&#10;OhBxfNJmgC2VRVIsSPXsC1j+JfMknTX5vb8gxuwafvsXCHzth/B/9UfwvflD+Jgvg1/+IYJf+K50&#10;Ndj4zEfQMbuJhkgRpjvPw/7q5+H69DvcviMJNsAcG/yauPj0IzqsEO17iDEHx9/9DYuC6AklbumI&#10;PPsnJH76/swTs7/+Z7i//C4iX/sxFvjeDXIbHv1QBSoo1osX6lF2ugJ9Hf2w68ywMd8VomFsLM0j&#10;TpfVO0kTPgtCsyk4KF5xZVRDJBajZsQY19L6PKq7WjHJQjVEIQtRuxOMR24iq0GNtp5ujCrGYeU+&#10;xjRjsMfoXG4N/Mz+ahKXNUXHDumgFRcFWTh7SIGTjDCWlAPTXpV0S6eHGD1mm0R4NYDwSuj/R9V/&#10;v7W1Zdui6PrOfnvvqlrRywEHco5CCAklFJGQQBmJKHLOOdsYMJhswBjb2MY5p2V75Zxq5VqVq1al&#10;XXuffc5557577/sf2mtjrjrfPe+H+QmEmJqaGq231sboo3cCmXK5OQC5TSVNSsUoU6EqMsLMsVPR&#10;RsXUUol8Rz4CNUHUdjWhwO9EpjobablZUsnUQm8xQWykt3bCXR+EigTlJZk1Dzehqa+WATcIV6gY&#10;liIb9DYb8m38vBo97A5+t14/zp2/hJMLSyin9XnuZy/8FKJMjMyuoPT0S/V+re30qL1+SlhGN59a&#10;mlg5kEiPK6PHTSM4/ErEmmOR5kyHt8MnpQAm6ZNwIC4C+yIO4EDsQcQxAKSZU5BiS4CmUgkZpXCM&#10;JQaJBYnStrnMghT6ADkctaT+ukLIHFk4mHsAEaoDSPOkQV6RC/dEKTrODaLuVAdKZ2i6hxiV6iyM&#10;lGISSAE/mdZEX5LG91a65JDzPbJLs6Gu0UNZqUeGi7KYktNYXoCu1QG4+wMwEXzmOtFz1Q+vSKKn&#10;ZFKbsiF6xDrpqUv6AgSsDd5OO4FpoHc2ob7Hhzx7OvTlWhT3+3hOeppyE4z0yja/Reo04OS5xKZ0&#10;L6N1XU8FWaIAen8eiinFw0OVaDvWRsAmo3mgnN7WQlnsl2bTvRwM6bYcRKmS0DDRgbYT/ShsckFF&#10;Oexo96JyOIzaoTAclRYUV9swdXqUX7YVLUNVCJS7YXSK9eJ6hDbOou/rX6H2q98SqGLnzR/Jir9F&#10;xTtk1rcJ1De/QPD1z1Hy5FMEn3yG0qf0ma99Bv9tsuziGcQTsIbja3Bfefyjf31MFn786T8AK1j2&#10;Cwm0NQK0n/zvgP0DWfaPlMR/Rh1lcf23f0HXH/8r/fL3qGSQGKBvlrnCeIGAFex6WEw+7TmILEri&#10;EifVg16PUncRJkcG0N/fCXdJ8Y97WUUPHXpUu58sxsfEjETYyUDNnc0khjj6eAclbwk8ZGPRd8dK&#10;Ca2nf8/IoVQlOLKU2VDkUxmpMqGyaZGulSNBkYJUbaYkZY1UP1oGXWcdg741D2q3TmpC3nOiG1W0&#10;M8H2gNSLqOlYHbQMvEF+t2Iiq7wtjMRcBgU7fTABZnCS4PhzUYCAoz0Rk1SirGlJbQhKMqqT7F/T&#10;WotAZQklvkPqSWvw0bbQJ9d21aKqlWrKqkRDT4PEsHK1mv7VjZw8qgq3G3Z6392L1zE7exLOoiI8&#10;J6rzZ+ZnI48MU9DpgLHDSmnlhKHZhH2afZD75BJ9vxr/KqLpWYU0PpQbgQRrPKqOVqPpRAtSzKmQ&#10;F2QhOikSr+x5GXsOv4Iss0xaytGE1DCFjUiziuWaNETrInFAvldqYWEMaQgMNxpmG6XZ4wjdQezR&#10;7IWS0rVmrRm1G50oXaxHJdm1+mQTlPS94nyOZjMBnoxkTQxvAFVAkQJKSm+xNJRKsGcHFZAHVJB7&#10;VNC4OSDay1HGAT6+cxQyr4yM5oWv0UHplAMTmTFZHgdfgwf9KwOURl7kFGUh0C56s1hhdOWgmZJW&#10;ANbOYOHoLJJ22Qh2F02exb7VvfTVld1BCVQZhlS0jjfAxSAUHqxgYFHzXH5enxrJVCHS5gSqmJM7&#10;U7QbdspvA6qGKXFrvfTJWdAF7QhPtMDbw+DUbGdwKkbffBf9ag3CZO0KSmdvgx2dI3XwuAthsrtg&#10;aO1H7evvI/zzXyD8+S9R9emvEf7oNyh/53tK2i8RIkBL6EcFWMURePQx/A8/gu/Bhwg9eBuBi7eR&#10;0z2J7N4puHbuIXD3Q5QSsEECtkwC7FfSUSUSKcTGgE9EQPiDBFoB2LqvCNpv/ojab/7En38gw/6d&#10;QYPX8P73GPni97QSbXj++QjJvx48QFn8KsdcUgYqfSEUmo3wux1oaarFsakxDIz0cfAXIVgdZDAy&#10;S/tay+srCMAseEu8aG5rItvmQmXVwE6PK/aqpisz+VoLlPl5iEuOp/ejx8xKR3RqInIMWuQXO+gf&#10;M5GlViFVKYPBZYTeq5dsWA6ls5besaa/jjarAh1TzWgeqcHRjWHUT1TB20IJXWbid+uQVj4yxbqt&#10;3UJGpTLLJzEY9UhIT4FKT9as8KGYjC82KIgG2mWNpWgdaEZJtQ/WYgPKpK4Fdph8FgZtUUmkE2Nz&#10;o1KVzLahdqnHjzvgRXVdPfK0Ovj8fmg1+bi4cxkLJ5el35/LEbmrbi2SitJR0F8E73QQJbNl8Ix7&#10;UdhrR+ko/VdPqVQ4PMeQTf8QiWj5YXjbPAQbDb0xRVr2KaCmT06Lx4GIvdgT+TKSdEnItGdB4VIi&#10;MicaL0a+iHRDOhIN8YjRR0JWnE75J0cRg4Sj24G86jzkVClg6rKhcrke5Uv18M1WoXa9A/VrHfSe&#10;ZgYPpcToxpp8aQPAwaz9EAn/Irkgg+ylpWSNLYhDDj2srtJA2WqFTiwHZUXSh1oxujVOUOehcjAk&#10;bdivaPMyqunofzIIAi9aptvgaXPDVK6Dm8wfqHFy4NjR1leGBrKzu8UCuzgqLNIWN3+Nh0zgQEHI&#10;iHB/CLlOGTItGaji64vq6aHL9Kgbq5GWnA6kUgaaM6Xi4g1DZVjZnSZ726VC6aUMJqJbvaPehxzK&#10;JU2ZFbXHGlDcWohSMn7zBD0UPZYn7ITo+B4kAwfpvZT5KrKDg0HtLBre+xahD3+cCa6kbK0isMoo&#10;gcuffYFSMmng8cc8PpFkrgCrX+QNS49vw3PpLtRjC0hsGIR95TICN95F6cPPCFjhYX+OKnrgCtGW&#10;Q2y9oyeu/fh3qP2UPlakLRKQgmHF+mzd1z9QHv+Atl9Tln/9R1R//GuMEMC6ym787GcR2E8Pe4iS&#10;+PC+SAmw5d4g7AVmlJN92smcHrJUR28bympKobcbkEL/pyF7JeakSWzV0FmLkgo34lIjoSdgXUHR&#10;j9eBGIK0gKDMVskRnxzLQe+BQqtGVHIyZBz4uUYTUuTZyMjNQXJ2OkTBcZFZJLpTaBkUrDyP6OlT&#10;XFNMqU0QWnKRY86WZvNtVGcFIRvq+5qk64hOS0COUQuj24lcsw6ixKyoXZxrVBOQlVIZG1FwMEsj&#10;ZrW1fK4C1W3VsPusDD7FEgOLzKhQvSguXomeyV50jLVRGjehjEpinEFraHgARcVOFBU5kZeXh7Pb&#10;57C2sg6Xy4PnlL58yMhEjl7KL7JZ2ckqlM+FEZwqRdmxoNTe0d8ZQGJeojSwsykp7AEr8gpVeP7I&#10;83gh8gVeOOV0iZ1y+BUcio7A3sRXf6y7ZE5DFGX0K4f34md7foYjqYeRbExGpisDMl8mNBUqyESz&#10;qholjM35sHRa+L5kw7laVK+0oIrMmlmaiyS+XkGgaUopWwYqoCGgcik3k8hmh2WRSDPwXKJDASVO&#10;fEECFME8aV3ZWlkgdS0QPXT2Z0Vw8JejfrIOcjJoM6WOMahGIv2zg1HPGDSh5XgrNDxvoUjwoEQu&#10;o68pCupR0exAsNGCwlotdKUKWgQZPzMluEEmRczS1hKpn6voWJdfoiPg8+lbyxGjiYSFrOshG+eJ&#10;PapWvr4sHyVNheij3PI32FAzVoniNjFbrkZhTZG0jzLdmoW2mVaU9wZQPViOzqlWWBgURb0m8X5F&#10;BLRoKJ1uViHeakPrpfuoefg5yt/+FqVvkw3Fvtb3f/HjDO8bX6CMDBskq4qlHAHY4Gs/Mq3IZvI+&#10;eB/Flx8if3oDCTV9yD+6Ad/uM5Tc+4iy+GNK4s95Pp7z/f+1HvtrAvY3BCylt5RM8SNgBUBrvvgB&#10;Td/8Fc2//Asa6WlFosYQGVhf2YWf/ZR25x+APXQgEukEbLi0Ai6yqy/koQwk65R5UVonagG7+Dk9&#10;yBQzrARGRn4u4uUJqKGMdLjz6esK0CyqGvL1Lq8TaTJaEq8bMsphrT5PAqyVAM5S59FL5hHsBiTK&#10;RM+lRB7JyDPnw+oqRkJGBpWTEfn+AuQWaZFTqEYcZbPCoEecLA2iSVo+2VJGRq9qrYeOzJoktmRq&#10;OQYYMPIIPnWhDrqifDgqaM8oyzOVcshEymO+Bp7yIExke1GVoqKpCsYiMwpF2ZqAi1bOCVUBpXyJ&#10;SLiwIlAbYEAiw5ZQXVBV9PZ3oLmpEQ562h0Cdm7mBHxuH56TuzTIEUXUqqn7QzkEkBzpBEiiLR6H&#10;tPsQLyr/lZogMqLiCb7U3EQkKfmhKSWtXjNZV4YMTTLMPj2B+RL2HHkVBzIjkFaQhixbNvbHUObu&#10;eRX7I3iurHjKTQWMdfy/8lxoRde7agU0NTnIKcuCoTEf5VNVKDseRhG9YiI9cjb9sqWuAC4yn9ha&#10;F+wPIosyXUk5nUt/ne1QSLPVNtGdgGBLc9L/BsiwFSYoipRSooSoHxWdFwsNwdRwtB6mKgNKehhl&#10;axnFNQS4RQ4bPY2znl+ykL5kZwHY4ooipKnjYWMAMAUUlEYaWPm/+T6xD9fFL0qPHJMCURlHUEBA&#10;ucnIdgK0MGzG1PY4ZDxXtpMqotaNXEMORIc6UR6muMqCDspm0R1A78tDKSO5UAIqBpaecSqKTtEc&#10;y8aoX4S6gTAG5yl5+2qkRABb0MYv3YwSBpN4dQaijQY0XbiN4K136U1/jjJ600p61rK3yaxv0rM+&#10;JaM+IpPefR8llMACuEEB1mefSewZfPZz+G69jYKlC0hvGEZOzwyKtu/AK2aLycBlr39GH/yPIPDB&#10;9wTsb6T12FqyZ/3PxcYAymICteFLyuEv6WG/JFC//gNafvVv/PsfMEwG1ld04vl/3U9JHEWwRiM6&#10;Mg5Z6TKUh6hECFhvmQdOytvWwTaqh3JU9zSiZbwbZvq/fL9d2oyfkJ2M2oYwGmorMDbYhbYmspbV&#10;AAd9ZCZB5A74IFfQ4pjy4fK5YHbaSCy8XwRvvrMA2XraJZUMkWTIRLKswVYAOdkrQUHysKmhclOl&#10;FdBK2TRSJlNCdiryRSZUgU5iRIUhj7LbinBzLXJ0uQwCeVJ9bgFYUfbFXlZEGeyXvLNo9aGzmSUJ&#10;npmnpmwXu7G80maGAlGZkR63qMqL2v5GBu9SNAw2k2l70DnaDlfIgSpK6dGJfnS0tcBM2d1QVY3x&#10;wWFsbZzGczLRG9WpQLyZ0YfsdFB9EAcUB7A/Zy+fi6L0VMPV5IHMko3I9MNk2VTE5sTjhUPPI1cv&#10;k6alK+hxfZRpycokgpIAcMgp7XKkbncvRLyMl/fsRWZGOhR6BeIIkLLxKugbrVKlfnUNmTOci0h9&#10;BJIZJAzV+cjwZCLaHIt4SyIUlMEWAkD0Z62lj6seDCPbq0COnzctQBntVfI1KhirC5BO5sx0ZxHk&#10;uZDz+bL+SgTJfqkEdKQyBsfPz5CFTSjp9qPuWDUcrQXoP9mHwlLK8spCuJs9/FsA5T1+aRY5jxE3&#10;WZMInUeJDFMi1C45B5AW5ZSnFV0VZG8LMnViEERJEwf2IL1LUxE6ZhoxfW6U5wlAx9c7q12UTpTu&#10;IqFD7GXl/Ro7MQgVlYnGqeL7F0BfkAeny4qyMh+WlqZR4NTDTd8kJLAAax09louAVdpVUHJgVbdX&#10;SYMp3U55tbIN97Vn8Nz/SJK/pQRjOcFa+vqn8D8W6YcfwX3zLekQyzmBhx+QYT+WABt6/ecE8gfw&#10;nb8Hdf88UhpHYF46D9/N1ymX30fo6acSYMvfFYD9FcH6W/pjkUTxSzQQkEIS14klHgK24Zu/o5rg&#10;DX/1ezT/+t8J4D9hgH5a4a3B8z/Z+yNgI6IRH5sEuSwHfp9fKu1SVlsqFezWU54avDYqlQAq++ql&#10;Uj+iYmaSOg1JBGxluBxupxMnJkfRVFMGg57fu4mqx0gLU+JHelYGCmwW+EsDlMAZiCObio3fLf1d&#10;BAzHQZ4CKZTN8nw1bN4iyFQKZNFW5DrzkU1rKDq3m8psEuuJiSp9MRWbPImyXCftuknLTacU1yE1&#10;Jx0qkwZqi47AVUvAFd0DbT47MhgAtJTKBl5HZi6ltS6fzOqUsq8KQ0U8ijmudKjmdzq8MoyZMzO0&#10;O2GpEVbzUBMGjveirrMK3Qxe4coyVJQGMdLfj4XZExjuHaAkdufRhyZx0OdAUUKmC+Ygl/5QH9bD&#10;2+tCaLiMnpEDqoxyQJuE3AK5lBix//AeFHDAxKUeQuNQLXpmOsjA0chQplEiBuBpLpY64mUYc6SI&#10;ZrOLjQKH8UL0S6g/3oaa2VYYWpwwNFnJiqk4kL0fcXnRSLckI84QJWVDxZqicJgBJINMJbNmQmnN&#10;RYHHDAWZKS9E3xDUSmwq45HuI2NXmwh2OeIYfNLsGdCHDKgbbZAKk+3PPIjmyRb6ST00ARWaZyj/&#10;RwOY213Eia0FyE1UFpZM6MqN9LjlKKGn1BfpJGWhpg83UY6LHTKOKgYPStfavlqEyAbZOgahDLKw&#10;SJ2jrw22utC12IyO+VrelzJ+QQUoDntREDRKCfvmgBrusB1dY5S5xQYCMJe+SStt8Ssvc6OdEXxu&#10;+hiaW2phokwL1FImtpaikIHRRc+cTbC66r2o6amFM+RDqq0QjmMLcJ2/D5cA5Z23UUGgVrz+idQT&#10;J0hZGxIb0++8h6Krb8Bz4+1/sO1Hkq/1PfoQJQ/fQ8nVp7DMbiOxbgDqiSW4LtyR8oqDr31CwH5D&#10;xv4GlaK4uEhxJGCrP/2eYBUbAv4AqZzM1wTst39D7bdi/fdPaPrFf0htPPre/wbxOide+Ok+HHg1&#10;EkciYpCWkolchZJy2CXJ4WC4BHoyUg7ZJL/YhhyCpajOy+/PBLkzFyUMcCINsIgDPlOejuX54ygj&#10;+1rtWmhNSinby+RwICWTzEmwuErcZLYcZOTJoROTWmUhWChNNZSgqQqZtDYam85xlpZCwAlJa4KK&#10;asnbEkRBVTHsFbQ31T6UdpWidbIdlZ3VUiZTvkNsm8uVzp1n0kNF2WujQlAQ9Bo7ZTG9cD4ltkqv&#10;Rq5ajTy9AUa72JBQDKvPBl9VCUTZVJVVzXFSSnvWiKHFQfRMdaH3RC+PPgZmjqvGIDoGWjA21k9Z&#10;XIOh/m4sz53A3MQxMqxVVN4/TDmZgwRrDApaaI77vKibqYOzvRDFXW5Ym4ugLjNCW5IPjUeLPYde&#10;RXz0Qfhd4maYsbp7ghGxlDJZwRsRhdjcGLJbOZLpMdN1mTiYcFiaARO7c34S8a+wVBWgd3MEzqFS&#10;WNuLsE8RgX2ZB5Cen460/FSkmVIJ0lREag4gRncY6bZUKY9XtLNIlMfhsCIacg8lSQmjHOVrbkU+&#10;ssq0kNHn5lUwGrrl2Cc7gERdIirJhAUhKw5nHUI2PWQaPXSk8iDKB4MY2OhF+UAVJlankE1pn2pg&#10;5PRqUFxHH0HJmU/ARomNBmUGmMv1qKUv7Z5pIcA0qO6qknyHWLSPy4ijsoghaA0oa/ehZ7kVbSdq&#10;UEQf3TvO6F7qlrbIdU23whYmw3d4UCuUgiULcgaWUJsLlQ1uGI1y+hQrpo+PoqE5DKvHwHuaCw9B&#10;ayohezeUSGuKfqoGUTTcXRlARqENpqEJOE9fhvvKawTlMxRcekhAvo8w/WtI+FX61sD9D+G9/S5c&#10;1wlqgtZz822y7Yfwk20DBGzg+jPYly4hpWEEWZ1H4Vi/DM+11xEk+1a+SUn85tcIv0Nmfe+XEmBr&#10;CVix7a7+S8GuP0jJEyJNsfH7v6P5u7+h7fv/hsav/oI+SupD6Vq88JN9iCBgow7Gkl1zoVZrYSdb&#10;FpcU0+v54BO7WExGekoz7YGZkrgD/cvD0DPQVYjyswN1HMghyDUyHJ8eg4PgsZKpjA4977sD6WSz&#10;LHk29EKOEoTplKYyjYKB0A1TgRVJsgxkkVHleZSx9KjJ6WTttFSCS4OY9Hj61BxYgoUwBmzI47nN&#10;JQ4YS0kODhXyivVwVnkkGastMpI9TTDykCllMBGg9Z0NDJ4EOuWuk8BWWbXIVOUgm5I4m8DN53ck&#10;0g9NxRbps4qudhVtlQj3hdEy1oz6wToMnByQ6lHV9FZLvXZmFyaxsjKD6alhhMv86Gyqx8ljR/Hc&#10;gdiX8WrcC4giaA7IX5VqEtUdrZPqKr2S+SK9oI5MVAEF5WdhQzFsVQ68svcVZKckosSlRwslpJOe&#10;NLM4E3HKOMo8ylF7DnRBg8RY0aLurymXLFcnTY3/y/5/QmTOETSSYYNT9TC3OpBA6St2A4mZ6GhZ&#10;FGSmTJ4jE0eU+xCrO4JkcwIKawsZ+eyIyjyCOFUc0nhumZOqIEDpQjlsaHQiu0yNzBIFlOVaJNND&#10;J1CSF/I99ZSicvppPT1sHj2xws/IW6lD+Gg1LDV2aX9vQk4sBwnBGDRJm9jd9K8FPgvkZhnKOkv4&#10;fklSj5yTF6agtGWROa2o66qlDLJRGtGL2tVQU8KpvXJ0rbega60JKnrw2vZKLGwu4OS5WVgJ4II6&#10;E3w9LlSNl8Neb0EbA2PrRDUHbAFMllzo9TmYmhpFvlUDUQpWlI1RMlCJCnyVXTXIp8JwkmldVRwY&#10;Zg19lwWG7gGYZlZh27iC4I03EeJhPXsHlgsPJc8qZHKJNCNMgJJd3TfegmP3KdwEr+/+u/A9fIc+&#10;9g24ztxBTu8s4sM9MJ84A8/l1xC8956UZFFB0Fa98x0BKyaevkXNJ2TYz38jFXCTPOzXYsvd36W1&#10;2Kbv/w19P/xf6P3Nf0PD1Ud4+WAyXnnhIA7ti0HskXjkylWwWGwwU85b3TZKRiuDUzF9JhnTbkWc&#10;LAXe2hK0Hu9CLtVUJu1YmBJycu0oB3oFBiYHUNcaxuh0P0QHfLFRQNSAkuUooNOqYaCPzVHnIldL&#10;+6BTQWvUIzY5ESkEbWZONlk6GwlJicjNo6S2mpEr8pDJkNkGgj4/B+maHNq7DJh8JuRYFLCGfqzW&#10;mM6gnqLNREJWEkFolNIoZbREZn4nAV6vlYD3kB3LO8JkbSPSVFn0sTkcF/nSuqyr1AU3FUVDRwNa&#10;+ppQxbExeGIAbROt6BAF2GZ6MTI/hNaBBgJ2HLMzw1hZPIbLOxu4e+0Crpyjh42OO4jEjGhpi1xE&#10;1j7eoFypA/pPon6CV1KfRwp9bedyO/2eE7Y6Bz2ZCT996WdQylJR4snnRRtgqtYTLCrIinKwhwGg&#10;uNYFG4GyN0UkW8TBWVlMb2pB/dFGxOfF4p8P/hMsBFntXAtMTWYoKcP3ZuyBzJzFG5QNRUE25GLD&#10;QObLSDDEQl9lgIe+smayHkmGZBwhWyaq4qVlogTK9CO50WRGLfJrC6AmIGQleZTLOsTokxg4GC3L&#10;rEg1ZyDYX4qqqTBU4TwYmwtga3ehdbGbUZwRVxULf6NXWgoqriumdyT78wvTFKn4eex8nyh68mip&#10;hmy4PcgvI4lgZaBgNM4z58FTWgQz/arcnwbXuBP1q2HkuFMZWb3YuX4WIye64WkQiRkeqV9RUY8N&#10;rl4Gi1otVYuckssCpSYTbrJF32A3KpsqYfCLHU0NCLWXQ+PKh6i+J+Sb2ONr9RYiTc7AZrVBU9uC&#10;3I5RGKfXkX/iNDzn76COQC27K9IP35KAGqD09fP4USJ/DP+d9+G9+S48t9+C597bKL7xOhwErH7i&#10;FGLLOqDsP4EiymzfrbcQevIJQvS7IgGjil42/AGBSw8r7d75x6STYNOm7/4dtQRr3S//ho4//B8Y&#10;/OF/wr1wGv8i1mAJVrEGmxyXCo1KB2dRMRxujgsHv3/6UKXRAI2tAEpKWLk+j8osG0aqCVGUzlYm&#10;SvdUwV3vQ/vxHvjrQ7D5beiZ6EAtny+gjE5IS4dSpYHVbEFhoR3yXDkU9Kx6M1WhQYf4DAZwHkkZ&#10;6cggYNMyM6DKy6OstpNxdfBW0Pcq0pApEixo4RKy0+Agy6bn8fX8Xky8985yF0FcIO2tNjNQi0QK&#10;Y8AMGwNrTX+DVL2/vDeMgcURMmc7g62TNi4PVW1hVLWKSo+ia14FmrsaUd9ei+aeRl5/GDVd1ZTC&#10;9WgabMTkwigWNmYwM8/HxUnsnF/F8uJRnD29gAUqr+eSUxKQLqfkVMQjSslBSUC8GP8SDmTsh9Kn&#10;QFJBHKqnKuFop0QgyHSUZhHRESi2GRFwiwwTMeFjQFYpmUusg2opD1UJUJNxxFa32OxEOOs9KCSr&#10;2NudcHDQxtCrxmpi4KLf8/RS94c10vrs3tS9UBVSLjlVjGQJBOxepDsyCS47NPVmtG70oGSsDNn2&#10;bLwc+xIBLpNahbzEIKFz6ZBfaqKM9zK4eMj4Yn9tOpk2EwU1TkpaGzKLZOjc6EROWAFLJ/1ksxPB&#10;sSp4O9xI18ejvKsEzsYisvCPDZcNXh0laD6q+kLSpJPMnIxQsxsr5+alYup5ZpE7qoGCPlZL0Nr5&#10;/tpqFazD9LMTRTCFtXCXO7C6voCugXpUtvtRWG+FqiwXji4bqmcqyPS5sNcaUN9fiWxNOnwcFL4K&#10;3q8yetNasczThuqhBhSQ8Z3lHgKVA5jyy8pBaia7auwOWOvbkFnRAs3AFCwn1mGa3YBudguFZ24j&#10;QLatIEArRdL/G58h8NrHKKEvFXWbgg8+IXDfgfcuAXv7TTjOP4Dx+BmkVQ8gs3kMhadvSKmKwccE&#10;OqWtyJaqeOsrVEqg/V6aKa4VaZCUxY30rWKrnQBr7fd/RfOv/xPjf/k/oesex7/+yytITZfj4CEB&#10;2BQUmCzwej1w0FeKgmh2vwd2r9ikXozCkgDVix9ykxoOykvR0kLUV3bXlJAEiqmSLMigisvQi8Zl&#10;IsHCKzVuzpYrCVYyttEEm7UAySnJUGnoLQ1aMmgessi8CkM+4tIJQAVVmFbLv+vIwDpk0tOKki5J&#10;8hSoGDziM9OkGV6dqBYRKIKBEj1FmU5JXiGlQua7LBC9fgrK7Sij1akgSL2NJXA1eFDc6OJ4L4ab&#10;wb+yu1ICYUULvfBwIzpGW1HVUk51UIXO/hYMjHahrqWK4K3G8DQlcV8DhqZ6sbJ5AtNzI5hfnMDy&#10;ynHMTg/j3PYSttZP4LnnX6UczohBtDIWUdpopNhTcCRPVI9Qo6iTvqrZDEuHBeYOshdlsqXOg7Sc&#10;JDgtWnjtBshyEyjL0iGq/ssCOYgkE6VoyILxhyBTZ1P3++Bs8cN/tEzqzm5rpk+oMBC0kZSpmbCL&#10;QmtNVmhDWhzJiYKC8k9eIDYTp+Og7CA0fG1Bjwf5XQ4UjvnhnSqHulRHMEfAWc2BG7JhT8JeFAQZ&#10;+QoV2J8RISUqCEkuL8ol6ysICCemT88RjMUoGQkgt1qB/EYTzAwejm76yWPVcJGd26bIZgNBqcRN&#10;cYNDAqvGqyJD66QZYr2LEZuBoIXR0Ffphtai46GHUk+J5zDxGghYgtTcb4N9kGokSE+dr5Cm55ub&#10;KlDTXAqlU4Fsdw6MtUYEhwLoP92J8FiAX7ioO1wi1XFqJUALKf+LGj0IdJTyyw9IkyJB+iCxcVrs&#10;ebVRSro9jOBGyq3uPmQEKpFZ207/OQzj1Ap8Z26i5OJDFJ+9i8Jzd+F9+D7K3/0KZe98hdK3vkTo&#10;9S8QJGjLKJVLHryH4jsELWVywcJF5DRPILG8G6a5s/BeekSv+y5Kn32Kcv5P5RtfopLSOPz+r35M&#10;UZTylkV64o91n0S1iXqCVhRrO/an/w/Syxrxk396EblqPSIORyE3OxfFhVQaAQZWBh1DoVXKn3WW&#10;UFJ6PPBUVqC2p1OafLJ6eA8LLUiUU55SUXRPDyJE715Y7aNNUNMzMoj31MNk1kOlpHdVG2ExcIwS&#10;tColvSdBKmaQtWTZLAJXZSfY1UocSoij56X0lcvpawVQZYhMjkVWXjYy6H2Ts2VQm82Q5+t4z8NS&#10;N3gtlU0JVc/+pEikq7MYfKsQJlDFBgEbvytRnNxUYkLrVAucHG/BjhAqeytR2VFOtRZE6ygBO9GC&#10;3qMdqG4tR2N7GOPHBjAw2IGBoU7MkEXHZ4YwMNGFozODWFo7jsmZAawRvKunZrC6Oo0ruxt4Tsza&#10;JumTEa0jWErkHHB5lJQyKfvIM+aGrc8mJVF4R0qkImcFzT5kG+WIOLgH6clx9AoyySOKbuHptmQy&#10;bDTS1Ck4SBY+khiJmr5GSlma6YVGlBwtR25FHgoabTikOAR1sZaSNw5qymlDmP9vl8HJKCV30EtY&#10;s7CPMlnuIxv1++E5VgHzACOXSOYQy0IBHVJ0qZQnuXjx8IuUMplSK5CI1EOIzIpGEq9BUUjWpwcq&#10;qHKipKESCie/wEo9FFVK2HudKOpnIGi1ouxoJYOIDjpPDv2sDlXDpWQ1SlK3Fp7aYoTa/FCS6bPp&#10;Y80+RvISIzL1mVINJguju5pROZ/AFVlXqir62U4zXCNeSm0NCkU1AqcFnYP1KCMYM1T0TkVKqaaU&#10;2q/G2JkBuNtt9Oxp0tprEQPQ5MIIfLX0qVQmwfYyaYZYLOKLTdRiYiO/2CQlGFjtlORWO0qbOyF3&#10;lSAlWANZ2xBk7cNQDB5HPpnWs30b1fc+QDl9aBl9aOV736Hi/e8QeudrBAnc4DPK48fvwX3vHRRf&#10;IWBXLkPZM4OEUDvUlMWu83fhIQuLvOOKZ1+gXLCsAOwHArC/IWDF/liRPCFAK5Z2/oJaAdhv/w1T&#10;f/2/oWzoxwsvHoY6n995ZAxyc3MRCHhQWV0Kp89BCcygWGCFq6yUPlL0bxVVJW3II7gUvKdykw6J&#10;yiwY/cIfhqD10R7VhWg1RINkB9p7m5CVnYGsrBxKYh30+UYYDEaCmMClAsnTUwXxHJn0sxqnGXqx&#10;tsqAl6HPhaogn2NGh1dpC/fHHZYmiXK1ZF2tERm5SqkqhViDFT12pGZcpR4cSCAh5WVC9OcpEOVU&#10;yfoqhwYJVFwqBpG6gVp4m/wMtCFpa2qQgC6qdtKT+1DTU43arkr0jLejgR68rb0R/X3tGBjowOh4&#10;H5ZWZ7BAoM6vHMPiqWnMnBzD8voMts4tYYWAPbO1iOeybDLE58dBEcgmSAvIgvmwdpFRu+kFhgth&#10;67XSa9bAR9DkhnQw1xdJG3hf3EfZfHAvsrU06OpUesoEqZJ/nJKyJycRiWnxKHBRmuSlUnKWoGGp&#10;CQ3LTShoZ0St0eOIOhKRimjoy/XIdGdKhdQ0lULS+qEqof/UxNIzxiPNng4PAVR2sh75fQwi06UM&#10;ADVwhO2IlkdRQtnw8qGXkJKbAn2RgTc/glKcsjw7Ca/E7EOaXoYE+hAZJaueETnbS/b2MmK3muEZ&#10;IfsPUOKQbT3tRci1iaZUOqkUqdhTq3NQGpfSBrjUSM9PhILXYg7kwVJqoOyPh8KqlNbhdDY9DAV6&#10;aMi+uZU5yO+gLOuijPfkoqTGB4M9HxWUTOWUb3J1Oq8zn+DPxc8OPo+G0Rq4qDp0bgYCH9myxoMR&#10;RlZ7qACFVQ60TnZIpV98jUGUMqqbAoz2Dh1aepoRn5gAbb4Z5Y0dSDfakOQuR07nGNQEq3F6DYUr&#10;F2BauAD94i4KLz+R/GvF21+SHb9D1fvfooLStvytnyP4lKClz/VcewMFq5ehGV5AYgXPWdsP69ou&#10;AfsW//dTlD0l6CVJ/It/MOw/APuPDQD1X4lKFD+g5hd/RtM3f8P4n/8vuOirI2IyGViKEBkTT0Dp&#10;JWVQQ+ZyEQD5bgey6VvNPjcydARXIYMQf84rsiFVR+mbT8VF21FQVgx7VTFEF8MMPRUKx1Z9J21G&#10;bSkUlLTxCSkErBZ6vQk6rV5K6TOajMjOpW3ieZIUGbQ49LaikVtDEGqPERq3EWqvEfGaVMTIkziG&#10;smhzDJTmRWTdTGTxfTI0MjJqJq2HXlonFskXSqrLHCOtIKVyQ2+zVEAvWFchBdJknstZ44Y1XAQF&#10;x00xCajvxACGpsfQPdGLrvEODFL29g53orunHUenRnBy6Rj6h9sxONaBE5TBG+cWce7iGjY357FK&#10;SXyKQN69uI6bV7fxXJo1WcpmMjbmU3qaYewywNpPUHUa4J8pQeVsBXrXOqDkQFf5NWSiAmTZNPgZ&#10;Abs3Yi80HKzGQAGlwj6y2z68GP0CXo18Bek5qXDzJsutcpiqrCinD64n6DyDbihCCqQWpiHZnAZ/&#10;VwDuTq+UTqipJmC7+HOpBhmFWYjLjcae9D30ex5ULDbCOuJG6VKtVNissNIGmwATo9uRlENkH8pb&#10;vt++xCPYG3sQCVnJvMYXIWNAydBk42B6JCr6qqAOqaW15vxavbSDSFGh5HsWoW+hE5aAFok50WTO&#10;FIjWJdHpR2AW5WgovcUSjLIwW+o4Z/BrCeA0MgGjMQOBKKquNRLIwXwoKrOhaeLAachHfkBNietG&#10;Wl4a/VYxTp1fogTUQ11AeUZW3nvoEMGngbfeBYVJhmANfU9TKcL0OaITu5vvW82obCfDFpSRZUud&#10;0HnJRuVFaGirgZ2MZLbYUFrbRH9L6dbcAwU9o4qA1U+tki0vwn3+HgJXnsF/m16VTFn65FNUi83o&#10;BGyYbFtOAAt/KjYIuAlY2/pV6CZXkVzdhSh/HfTHT6Ho0o+zzWXPviRLf0PAfk/A/lICrLTVTiRP&#10;CNCKGeMvf4e6735AIxl24Pf/EzW7D5Gqp8+28x7KFVJtXwM/e2V9Farbm6TUQ7mVICt2IFWbh1wy&#10;q4bPpVPCZtBXys28l24rwj0NlKQh5BNoWWRHMe66OOhDlSXIVsgRG5fE89Oa0McWiBlokxk54vmk&#10;GKlqv77IzMBrQpI2A5ZKeudyG3ydZfB0kumbvCjvq6GK4vdSqCOrKyE6xqWpMpGsSOP3pZM2G4gd&#10;RO4KH1RmqjsCOkMhQyaPwiIHevt7paqIVrJ+nstAW1YAY5mdKktsg3ShqIQM21KHvok+TM6PY+TY&#10;IEYnhtA9REk80Yn51WOYW5kkYMdwfHYAZ8mqS/MTWF8+jovnVnH31gWcO7OE52L1UUguSIC13YS8&#10;RiXUbRxk0wFULIVRvVZHkNWhqMmOI/KDjHjJUv8R8cGe309gRrwilYiJlEXiSPoBpGmTObgcsBE8&#10;YmNxqjYNthp+WQ12uPp9KBmjTBgrhapCA1UpvxBHDjIJhGil8M6pyK8TgHXB2mKHnf9zMG0fDioO&#10;wjUYQHCa3mXcj7LFOmSTuSIVlNsDfK68AP+6//+Fmq4ajC9P4cWovYghw6ZkJ0u1lrI0mRIjiXXY&#10;nEI5dCUaKNzZ9OgqqANKhAZLUNzuxNTZMameksjkSlUkQ66X4zADgcVrQojsmC4yvOTRyGUAErPH&#10;yfTxufSuCk0e4hLjoVJRZpdboaQ/zmtkNK43QeMT1S/cUnv/gaVeXHp6HgUhejIqEFFkKypRJKfn&#10;SD2BFHy/cBP9Tl0J2vqaYS7Ol/ysqGghSpCIthGWQCFVgIafR432vhYcPT6JQLAUpdV1aOkbgKd/&#10;BIbJOQJuDnnHFqFf2ILz7A14CJrAvfekQuH+R5+glNJYZC6JPbKiBEypVIXi59IarZioMsxuIatl&#10;BJGeMPIGZlG8fQeBu++j9OmXlMTf0cMSsB/8CFjBsDViplgAlkft179F/bc/oIUetuu3/xOdlN3G&#10;6jYYLWROMp6bn1tHMAaqyuANVzEwmejLyZ4BH0zuImgL6WtdRZAZyJJkWxkDoaKATFXloTS1Q2XJ&#10;k/aZWlx2qUmV1VmAdJkMGZlyAlckKxgJIBfshQ6o9VoYRQHwkBs5/D9R9sXMsRnqCpN4Chn4ncgW&#10;XQ6p1koZzBvoMUUfWb0/n96T10b1lJOvhIHMKqpfiO1xgeog6tubpYoQ+fw8BfTfJf4AimyFKPIW&#10;MYgbGHRorxhYi0Uh8uYyuMIBqa6TaFxW1VCFZUrbhVNzmFs6gamFCSydmcMEWfj4/BAWCdrjs/24&#10;dOkUrl7Zwhql8NbWAk6tz2Jh+Siei1IfRpItAeZWExR1CkkG15LFapcI1tUGyc9m2DOQmJeAvTGv&#10;IpFSU0PAxqQdQVJmNG9sBj2ZnH4xA8XVDjJBIeJFASuPCRkWmVQ4XGyLy2+il+twwDcahIaSWOQI&#10;ZzhzJL/5csxLiKRELuouIrBdlOZFKGotwp7kl5BmS0XZsTB8k4yGk6UoGgkgv1pUksiAjY+ixUEM&#10;pbGYBFi/dgbR2QmIZxBJlMXhQPyryBLJEPTEMnO6lPCgERvd7WTKMjPll4LXno0MWwpKu/2ULu2w&#10;Bk2UaVQXlKAKyic1wa7igEmjRxHBSZFPSS1Plop+KZSUbBnZSE5ORZ5SzehPP1ZHHyU2vIulJVEK&#10;tsxGP1yDi++cxcr9BVhrGOWV8QiEQ4hOSUNkajyMRQyWJhW0VjVKqrxo6W5ERX2IUd4jBQwPI7TZ&#10;R9VDhtBRduUzgodbybyUlrZiN8KNLfRfGmQFgiiYW4FtcQPGpdPQL23DdOoiinbuwH/nXYjsppDY&#10;uP7scwTE/lj62DJpcztBy+e9t96F8/wjWJYvIW9oDkllrcisH4KTMtl99XUC/hN6YTKsBNj/RxLX&#10;iJxigrWBPrb6m9+h6bs/o/kX/0HQ/idGvv0zjK199LBahKsrUFYZhM6kR3GQj4UEqJU+0O+HKxSE&#10;Ml8k5RNsHjefJ1gJ2oScDMpRLSo48MXseYAMly7PQJHPhUA5P29RIWJE6dE0KiCtATIlpSqDg9Fk&#10;QUZ2NgMhFUx1GZQ2siK9p3jMKzRA5TRQAdmgKOLz5iwG73z42kvQeLQJHbPtaBtvQQnBmaWWIyk7&#10;RVp+Eh3Y3WRZV6kXvaMD6OrvRk9PFyp47aJ7fE93O7I1ctjpzZ2lLmkjvmj94akqgVqrgcXO4C9q&#10;LB/twfDRfswtT+P0zprErgunjpNdxzE7P4xj071YWjnKYwrLa9OSTD5JsJ46cxLPxWliEGuIJYh4&#10;wm4rGlYa0bzUjLLxUmT4UvGKYg8UHjVNdQoSs1IQmxCDpNxkSYam5MZLSyxyUSC7XAM5fxYd7hJV&#10;SShrr0CaOQP55WZkeuTQNhqgb8mHo98BXYMWMl8WAZuBfUkHpBIzYvnGM+xD0ZALrlEfzAT48wk/&#10;lQqXlR+rgnc8hKr5epQeq4a+1iF5aaVoXLXQBZklE86KIpzYXqGMUuKVqH04nHSIX3g6MqwZyHbI&#10;GKlTyEy59LZRiM+MIljIngSjhb5R41EyshrhaeE5rszh5qf3sHx7EwVhF3QeM19jR7IsGdGJUcih&#10;h8nlF6/WKaBQ5fB+JCAmIREqLaMxZWxBQwEyisnO2Yf5BReQOcyo6ivH7rtnsHB3Fn1r3QRsLEw2&#10;Mw7HJkszoM4QI3OBBtn6LDj8NpTXkDVrQwi2BuldA1QRTuT7LVK1A1OQkqtIjxqCurSxFvmFToRq&#10;6wl4I9J8JbAvnoZn6wq8O3dhO30d5tUrsJ66DsfF+/DcFNURP4D/yYfwP/0IwTc/Rek7otDajwwr&#10;9sG6Lz1Dwfp1aCZWkF7djcTSdhiObaDowiP4732Iiif0wO/+8seyqRJgfwTr/9qxE/6FqF38Axq+&#10;/TuZ9t8x/vv/hH3oKNQGDZrb6hGsCECpFy0cq2DzhuDwBGC2M/C4vVAZTVQttGRkSLXJikyNFvG0&#10;Nu4yFwHSjkJ6xeMzkzAI9lWT+SillQwEKXIShs5A8PL7Mhgohy0w0cvKMrOhVGuhs4ndZQZaExn0&#10;ZLm90UeQrhI9eQ3INuUhRZ+NdHMOSiiRRd/grvkOad9xE++xr8IPcxH/36hDMFyGnrE+1Pc0ST17&#10;WntaUV1TjoHeTvS0NGB+dgql5SVwugshWqiIuY0C+mZniRMNzbUo5s9NXdUYm+7D4EQX+kc6CM5h&#10;DI11EqhjWCOLbp6Zx7aQwwSxmCmeI1hn50exsj6DU5sn8FwGgRJvSSAL0oM1F0ipiKkF6YjTx0Lm&#10;SZWWKezNRdiXfgj/8tJPsGfvHqTmUTZS/iapBGApRchaWWTLiIxDeCX6Jam8abYo3Ja2F4V1Tg5g&#10;grM0G9nVOTC00ejXkF15bgW9ZJZDgXh9Kgy1ZvjGKHF66T+6C1DY54Shnp6wLBe+oSCaFzvgHyiV&#10;mKtuvg2Kci2yfXJUDlJaNXmQpkvH6OIUYmSpiEiMpI89gAyjHFHiGp25vN4kyA1ZVAhxyMoTXfgO&#10;QE0FkJqfgnQqiMJGC3xdhfB3u9C93Idzz65gfGOW/ipPSj9MzU5lFE+EIi8HelMutIZcKNS5OBgV&#10;ifjUZGjoyyxeM9lcSZaPQRQ9c3GIEtaULZVzXX4wi6NXh3H80gRsIRNEN+6YlCzI9HmUvn5oyeI5&#10;2iwEq3yoa6vluSwItZfCRZY1BguQR9Y30cPqKQuz6LFEkryoemB1u1BW28DAUILUQBmcazsoXL+M&#10;0PU3UUmAuQg0y+Y12LZvovjyIwQfvCuBNvRMsC1B+8anBO7PpR08/rsfwLVLwG7chG7qFLKa+xHl&#10;q4OyZxqOzavw33obFa/9HBVvf4sqUfb089/9P/5VLOsQtDVfi8cfpDzimi//gok//ndUnD6PXItW&#10;qiMcLA/wPqbAV1ZBIFbBSoWgod8scPNzOovIZE4JtGmKXKobs7SEUtEkttVZkJ+vwub6Mop57xSq&#10;bAY9UT7UiHQqHaWZiolBS0lrYtDpYTMXICqSViudbBzy83vOoaUoopqx40BMNPbxe8sgaEVt4lha&#10;lMMyel23npbJQNDWo2GoXtqwUdlcQa/chRJ65QDB2D/aj7rOWp7HgMYOEohIG2ypx9zEMCaH+zBM&#10;1m2pr0bAWyypiRCVVD6BW0nFVN0YwtHZQRydGcDkVC9OLtKzzo1he3sJZ88uY3HxKOYJ3HUCc2vr&#10;pDQrvHV6AUsc1+unTmBzkwybSfZJKUjlkYIIeYQEsldiX+FgT0Owz4OGuXrUzjQgShuPf937ExyK&#10;O4zI7COIzYsmKLMoG8WOhwxk0Mwn55GFKZ1FoWwN5Wek8gjNvUFi0jR/JrIrcykXjVK9plRnMlKL&#10;UxBljkOqK0N6Po/Mq6zXwEGmFSVhfEeDkFeqGTTE+q8TezMj8C8x/wJVlRr2bgeKOouRQ/a2VFhg&#10;CVmltn+vHN6PA3GHCNgIpKplSOQX7uLNiiSIkpSp0syeyF4RLOcS2/a6fGRw3uARN0qGHGiaCkvb&#10;Cftmh+CjBzmUfESqrqhhxEylNMpUZlCSxZMxciBTZCPiiGgGFgezzSjNBkclRSIhLUE6zC4LfW8M&#10;mibrcPz2MAZ2WhCe9KNusJySyYnYjAzKctEszA89GVbBa/WUFqO+uw7aYp20qd5PhtX56KHCPmn9&#10;Ueezkck10tJGsLESfsrC0ioybTFVSc8Qik9fltjVunULRVeeIvz0Y4TuvQnHzn3YePhuv43QYwKV&#10;AC15SpA++0TaGys2tYuURef5h7Bu3IB++hRyO4cR62tAckUXTNPrcF18QFn8MYKvf0Up/Z3UBFrs&#10;1JGOz39AvSh/+gUBK7baffVX1H75Z/T94q9ouP2QAd1AWVuFEQ7sIzG0PwE/fJVh+kMHVFZ6wYAb&#10;mQxeWocou+KA3KiVZnS1LiO9rhexqVFkVTk2Ti2h2GWDigpH1Pw10Uv6q6oorwuRJMuCSk1PajLB&#10;ZDQiNTMN6bky2ClNg11VDIBV0NjycTiBNuzAq9JkVMtIG4IMjKJBmigoLjqjj2xMYenqGvpmuqW9&#10;zmLSsWOkFUdPTqC+rUbaWeWhH66qLcPQQBf62hpwtKcdzfTlTeFKzI4MY31uFuPD/Rjn561vrMYJ&#10;etXGlnKEa3w4PjWAhRME6sY8zm0u4tLZFTy6s4vzwtvOjmJrfQ6nCdALZ9dw6fw6Lp6jn720hSsX&#10;T+M5MaAEyA5nHsSe+JcRkUw5Sbl4IHUfQXoI9iYbGuebYa6zIUYdj5icOBxRklXyE5BBXyj8Y5Ii&#10;jmylkPJx8/06yos0+Dv8ZCs/8kJ5kLnJbLZEyMmoBS02aMjmEbl7peZbuhre4BY99G06KJryYBvz&#10;oWy5DaUnW2DposeptyG31Ijo/GS8wmuK1cTB2kbf0+dCTlAheVxRjb9tiv4hn4waH4WYxFhE8kuJ&#10;pj/MMWvhqy9HhkEupfWlUxaJZr7qQiUKyo1wtjngZYDQ872D425Uj1WguieMPItaSuo/GHcADrKZ&#10;kd4nKT0OqnwFgcvzqjORIc/E/kOH+MjApc5BpjwNmdkZiImOQ1JSOn2ukoweg/bj1ei72IDOszUI&#10;DBagvNuNwqAFEQlH6EvNsJE1NZY8yq5c+h+bVNQrx5qL0rYy+JtKYCDDlrSFoRWpkJRXOVYNbJSJ&#10;/noycNBHkFeQbT2wD0+hSGwCOHcHvmuvw3HpMSwEb9nD91D26H161DelmWIBzpInnyH0xhcIPP0E&#10;gceUyPfJrlffgP30LZgWL0IzuQJ5yxASvC2IdtQju20S+SfPo2j3dYSefIG6D3+Lxs8I1E//wINA&#10;/ZQgJXBrv/w9QSs2A/wNNV/8BR1k2q43PoSqwk2l0YYTp+bp87KhLzTRx1eQ9dwcM0WwlvtpqQzI&#10;c1kh2ixqGOxkFhUc9O9iwik6PQYZinRMTU9Co6NiykiCyWpGlsgfFvI5R4UMWQ5shQ4JsBpaFDkB&#10;LjdyjIk2lR0hhPtr4K8LoMBTIKUHhsJBeOr9aDzWgqZjbXBQqZUN1WD0zHG0znYg1OFB+1QjGofD&#10;GDtJzzreipqOCngZbCtrSwjECqyvzOPy6TWcGOjG5onjWDo2ic3paUz19qCzvobs24BBgrm9OYyT&#10;M+NYmp3A+sI0NueP496lc7hzYRt3L53F2uxR3NjZwrk1MuvSCZxZPYkdnvcsFcWl7Q3sbK5ifXEW&#10;zyWSLaLTo7Avfi9SNSlIpTyVSrnoE3Eo7yBeynyJHlQGa5NdaudhJXAzKSHj1LHIoxROodQ8TLmc&#10;qUuj39NA41chKi9KaoZcOVYFM6WmWEYR/XpEjWExE6wtVyPeHCv9zdRAP1IpR1ZFOuyjTgROVsE/&#10;Vwv30UqUHa+Brs6K4s4SyL15Uq9Xu6gWSOmaU6ZgEEhCAgOHsihXYvXs/GzEpsTxi1LgYMwR+p9U&#10;pGmVyDSI5YE8zHCwqK06JCtSqQjSoXapIHfTj1YrUTFbiqrpcqk7XFVrBUGYLqVsHo45hJy8bGh4&#10;joS0ONicFig0WcjTKyDLFQx7EGmyDDIwP1NyjLTEkJychZiYNCSmp0CmS0LbTAWCsw40blbA2U2v&#10;3FhA32rDvpgDUj9RfTElYG4qdGRZAd7S5nKpfpCvIUBWqIRoQVjR20AWCMJW6Ue2WQWjv4CRPwC7&#10;V2zf8pKN3LAMTsG1fR2u8/dQvPsEwfvvI3D/XRReeQTndf4uqvk//pFRRaZT2VvfSJNQJa99LO3m&#10;cV8hyLduw7ZyGcapDeS1TyIz1I2Dpgqk1fbz+UsooSwWS0CioFulqEDx2W9Q/amoPPEHSmAeQiKL&#10;ju6UwxWf/QnNX/4VfR98C3VjOSzVXkxvnED/VD8sDEwiEcFdVw5fWzX9Yx1UlL1yB30fg5GVSkNN&#10;djWF7CgmKxVXeaUsr5KqUqSmJ1H65kjb89T0uXKCNTklE3FxyfD5aKsKCmArEiVDrUhRpyPFmImC&#10;Oge0AR0Ky0lAvXVwBwtRQdCVtATh4/iqH29EoCOIugkCuY+BpMZKL9uKhvEw6oYqUdFRgrbRJvSQ&#10;gY/NjWBkshczc+OYnhokmx7D8ugALq0s4PTsNFpL/BhprMf0YB9OTAxibnIYMxND/HkEJ8aHcW5l&#10;ETs8dk+t4OzivPTz4tFxHO3vwerMFM4sLuDK9hlsLi1gdXYGO+unsHt6E+dWV/FcSl4aDqdF4ogs&#10;GjKbHImmZCnZPq9CDTXlaLZfDm0lP2irA3aykbPNiXRjEhKV0VDQv7obXJSkoos1I1sFZYgpCQey&#10;D0BTSs/S5UFgNAh9nQ7RBkroQA5U5Rok21MRY4xFQmEKDmsPI0K1DxnBdARPhFC6UAEXZWP5bBjO&#10;ThcO6aIpn7MQ6Ashm0ytLlUg3ZcuVZ3ILMxCgjoRuQU5UlE00boxOi0esenxOBB/mNeYgRRKp6ic&#10;VGlaf3ZtDhdv7kKulSMui2xpU/J6E1BAr9w8Xyft/01kAIjOiKEvrEBTdzOGjg0j3CRkUD4i46Jg&#10;dTBoOY3I0ciRlp2OA0cipG1WagJaTExlk1UPRsUT6EmIy0yCzJiMYC89+ZAB9WtVKGy3SMxeQ8YU&#10;CkBppXc1KRCZcoQS2gxHWRGahluRW6imd7XysMHbWAZXQynyKc2dtaUEbJ60eyTQEJJKezpKyhCv&#10;KYBxaBrF527Rt94nE74GFyVuFf1p08e/lCoY+gVYn34uFWaTSp6+9a20gV2Sxw8+QjEZ1rp5G7q5&#10;HShGl5BYP4ioQDuSq/rhPXUZzrPXUchzex99gIoPvqF3/S0avv0jGr77I5p+8QNafvk3tFACt33z&#10;F2kzgOg4UP/ZnzH4+W+haqqCs7kMk2tTqO6oQkB4Ot7fii6RJ+1mECtDljUPKt5be5DytFCPRG2a&#10;5Cv7CJDG4XbeJzWyeH+F1LXaLfAECOICgpx+NyMrG2lpmSh2FqPAbpW2vVW1himHC+GoLoKjpRiu&#10;VjccNbyfNaINhgf5dnrUrkq4Gj28x16py2JxrRMlHQHUjYni7i0YWRnE4Ml+VJFZA3U+1HXXYGC8&#10;E8dOEISLY1hemcKx0S5cP7OKjZlJrEyMYmd+FquTI7i8tYrpyT7sbNGjri/iDNnzOD3w6oljOL+2&#10;iI254zg5OYr5o6NYnz9BQI9hbW4G26sruHh6A2dWlvm4ictntrBz6hQubWzgObGs8krsHsoRAsGW&#10;iXRPFhwD/IBDTngn/LC0WpBL6Wmt56MvhzL5MF5KfgEHZfuhdCth4uDztnmh8qmQU5SNI/TBh3IO&#10;QeGlnGkthrOnGLZ2GnsCNr0oHTlk2Zj8WP5dKTWNVoXIciUymNpNcI65UDhSjOAMI9rRMDxtPkTT&#10;O7+csRcphelQhHJhaTahgJI4N5CHIznRSFHRVzLoyLWpyGQ0VVv1iEqNxaGkI4gRSzz8W3RuMhKU&#10;icjjgCgotiI1K5ksLOP/ZSDXkgVvvR16vxI+fqkqUQGCEb66uwGmgAVefkmil2cFJU06WTffrIep&#10;0IBsSuvUbAa72EikUQrb6KtyKJctlM/JQhYn0zKo0ugtc+BpyYe9Px+haT8Dno2qJJFyMAA9fa+u&#10;MB9pmnREMmg6KLUKCVh3rR+ZVgV9qxu5Dh3MfE7tIVsYVJTHLqlkSjH9rLcmABOZxOorQZKR39n0&#10;KpwErJMy2HXlGeXvewSj2ID+tbQMU/bOdyh/9xcol0qffoNSgjhIppU6ATz+DJ4771NGP0PB1l1o&#10;Tl5AztQZFJ15iDa+vvPnv0bXtz8Q+N+i6r3v0ShVmfgDyj/+HqUffosK0QZEFH/7+FcIv/8tqvlY&#10;8/MfUP3RHzD489+hoLcdDgad6s5qeKqKEGquRICB0OB3IIVWJsOkhJX3XU0FI7bYhZrCqOqtQa4z&#10;j0BWIFnDsUnllCzP5vcgQ77FCIfHCafPCbvbISUx5ChyUGS3SzPIhW4b8snW9hIbGgbr4Gqn3Zms&#10;RT0P0RDbW+uGrUTk/1qkEqcWWhRLiZn3vhiV/RXone+V9lLrXFqpIH77SAvqOsPoZDDtHGjE3Nox&#10;jM72onuoAXNzw7h0ZokydwrzI32YH+rBKcrfk7MjOL01j3fffYDNlRksThOYC1ME4RK2lmewPDOG&#10;xWOjODE2hJXZKcrhFVw5ewY3L+7gLH9eIXjXF+ZxenlRAu31c2fx3KsJe5BEllIV58FYxQvuc8M5&#10;7EDRRDHck17YumwwhPOh8pCplIdwKPcAXsneg1RHGtnux8Jn2Q7KQF0yP7gSEdl78Wr6HiQaUuDr&#10;of+qN8LYZESiOU4CbQaBF5krJq1iCXD6yCYLDC06mHrIPAwSnskQigeDiCRQMy0yOBj1EkxpUJRo&#10;pYQKW5cD/rEQrA2FUouOVGUajPYfK1+kKJKkrJSotBjEZiYgiX+LU6XiQEYU9O58/o0gj4tASnoC&#10;ZDnpjMJ6AjwHhmIVgZuJlpEGjCyKur+l0PqNGFgbwPKNZfiaCa7ifLhDxQQsJRglslKfi/ScDByI&#10;PCCV4GzrbZOaMtd118Jf7qVMTiaQ41Hd7kdlbzEDEgNBrxmj20NkRh+SspMQbqmRMmhiZXH0//Ew&#10;+zh4nFqE2io4SJVkVJFjrIE97OPhh8ZXCFOZF5piM30eASq6uAW9yHf7kFFcAs/SWRRduAcnWdBF&#10;Dyv6vPoffYwSytfSdwlWAq3qg18SuKJYGxmWjyHK4uCb3yDAo/T1LxEgaIsvPYX/9gdo+ORP6Pr+&#10;v6P1l/+Oyi9+i/AXv0Prt/9OEP6eoCcwP/gNGoSP/eR3qPvo16gQecpiXZfvFyKLV31EufzR7zD4&#10;2e9g7WiGp7kKoydGYeBnzDIo6FMLOe7MyHFoCUwDPasGJl8RCku8lPtB2KuL4aGHz6Kfj83h+LKZ&#10;kJCViciEeDj9HlQ2E/wVXjT1t6L8H+06imwWOJ0FqGWAFZUKM/JSUVTllMijcaYZbXNt6F/qgyFg&#10;IEAtKKx2cYx54OBrRJPxRgKwa7oTjaMNUmVMExneWKRFuLkU7QRq31gbVVc3uida0T0pWnRUY3Sy&#10;Axur07iwuYx7u+ewNX+MgJzG2vo0Lt3cxO61DSwcH8b8xADWTkxgc+E45vjzwtQQWXYKZ5fmsLUw&#10;R9ZdxmkCdPHoUYJ5Gstzs7h8dhtXCNRbFy/i4bXreE5sBpcXEnCmVGR7GKG6XXAN8UZNeOGbLEHZ&#10;KH0dDbuyMJfMeQRZrmxkBVKR4IhDboje0KXEK0l7kaZOhbXSDEONHtH0sKKLnT5ENmowQ1OvR5Y/&#10;G5H6KBxUREgb2CPSDuBA6gHsle3BYWMEtI2Mct1kqTIlEkQBcmMajxTE6ROkrCi1CBrVZJv2QoSO&#10;VkhLOnJ7FrL5upqeCmjpcUVJVWuVAzl2LeKU6YihFBbT+Xr6JZGBorZokZ5NXylPZhTORKHoXhYq&#10;IGA1Umqgr94jeZp0YxbkxXL4B4vRudSKzTvrEAXSslSZ0Bk1yBZFqtW59LK52HtwH3I1CtQ21fL8&#10;uZSnZgQ5iNS6XErmRPRMtCHcT+/ZYYCz3YbT97YwMj+OFw++LFWyr+mqR/tEB2VfL6WyGTGKaJQR&#10;sEpnPnT0bzJ6WVOJA+pien+vHUaCNEUnR2HIBXORGSanDSqXF7m1zfDRv4qJpqLLr6H4+jP47rwj&#10;edPSp5+i9L2fk12/IDt+gwqpSBuB+pZo3/E9Qh/9CoH3v0LFw7dQc+M11FI2t3zz76j/5m+oFTtw&#10;RJHwr/74Y0d2ArDhyz+j9jOyKyW1Xyo6/ika3hcNo0U39y+lXOPaT/8gdW+vIbi73/sllJUlDDbF&#10;mF6bQXlNCbwVfoQaa8mijageaqRftSBTT2YMFKOrvxO1XcKiVKComepBJ5OS9HUFJhyKjUVkahK0&#10;xRY0jbWjabyNAbEO5ZTWA+MDGOL/hsMhVNWXSXWAA3UB3jsNUm3pKG7h2G5283+akO/TQ27JhrHU&#10;wntqQQmDcqjei57RVmxdWkOh6HlT6UJVjR9F9NJuv8hdrpL64bSPtaCiLYS6nirUtpeii0F6dZ5A&#10;XJzGvSvncZHS98HNC7h25xyOL5N9r5zC2eUT2FlbwMmjIzi3voCd08s4u7GIWwT4xc01Huu4sHFK&#10;YtnNhQVsrQiGPUmmXec5r+PRjVt4dP0WnkvOT0aMOkbK3a0Yq6IUrYRnhHq+j9KLrHo46zAOpR8i&#10;CHIRmR+P8FwjCnso65yJyHHn4LDsCCLJYJkakaCQhZKhANk1gSDeQ9l8GHklGvpWLRRleZTEGWTg&#10;AxyUUYiRReFI2iH+/35EaSKQUBCDGDMBTQaPz4uDya+HjrI52RQPVRkZsDIP6kYO+kEPcgIKJNF7&#10;xmiPIMebhY6VZkpvKwJDZJmOMmSQnfanREErvKY5V0pNDFSHYA8UIk1Jb0k21nAQGOhvaxrKYPOa&#10;yLBi15EaaZZkxOfHwN/vRnDSJTXFOro1RibMgVIthyqXgUJJCZeTCbkqB/sO7YXerEO4PswBpWLk&#10;N6GpJQwVWVeenYq5hQl+0WVwNlhhKTPCXxuEu6wEew9H8P9ECdUK+JoCOHltGcNnJmEK26Bj9Bfe&#10;zVrpRJYlhwxqYsARGwbyoCGLZ5oo7f2UzmTXHK2e1iQEU+8EAhfuEKyP4b7+FJ5bb8J/l5L44UcS&#10;YMvf+kxKkKh8/xeo+vBX0o4dURhc6rJOILc+fB3Dl65h5u5rGPj4OzT84m/0qL+XspfEbhxRsrTq&#10;w9+h/P3fouz9X0lsHeYhKlH4yOS23SdSu0qpGsXHvydY/4jqT+hxKYlrbr+LFAdVQZmbPt2KYioF&#10;NQOfyWmHgcHUWlGMGrKkwVUgFQ3vpLcVCSS9S6MY25iG1iOUh4HBTfRQLUW4ox7FBGKoP4yWuW4M&#10;r05SHXVjaGwQ9TUV6KH8Fgwrlse6j/WieaRZmpW3B03QFakR7qyUql4GmoLwUO0UVhTCH/agrrkc&#10;IaqosfE+HDs2jPbWWozzvOsrs2jvqCG7dqC5vwETlMBN9LICwE304z099Vghc84fGyKTDmGC13/9&#10;Ij3oeXrQq5t4cO8yzizPYWNhBkeHe3F+awXXr53HzZsX8drdG9jd2sAlelYx0XR6cRnby2tk6zO4&#10;deUKzqyu8fmzuHb+PC6sb+K5BHU8DmYfQqQ6GvHWZKQUZeIIB2xEzkEcSNiLn+77V6SSPc0VBTA2&#10;FKB0Ngz3kAfZbtmPS0GRLyMhM45ASJPAaCGjejpF5YYC/PORn1KSJkJD8CmDecilT9yfuR8RZNbY&#10;zCh6zUhEZR2k9E1EipDMBKAoxCZ6zqaoEqTtaZqgGnnlogyrHs4+j5TWmM7rTOA1HtEfQl6NEqXH&#10;A3ANF8JOyRyRcQRJqnQkEixJlKVGMlVU2mHEZ1NSUYplWtLoZ6Mph8mqWRkoCXmgs+ch25RBPy4K&#10;zxWhfq4Sw5d70He5E61r9ShqsSErPw1ubyFys2VQ5eUiN+9/ZTpFQ6PPg63Qgnye01ysI2CroMmT&#10;w2rUwk8vlZEVh0pG5INJB1DgKYSHgI2IiYLGpEMzB5XepYG3pxRjV+cxfHFG2mZoLi+As86LbMpB&#10;UbVPS98s2h2KnSsp+hxKNRv9eCFSFbwWbyUcx04hdJVAvfkmXDx89z9AyWtkVrEl7vWvUCXtY6Xf&#10;/ICg++T3qJDKvHyBmrc/RMeDp1i+dZuscBUP79/H/JMP0PnZb1BJ31pLGSwymqoppavIomVkzwCl&#10;s/+JaPvxGQIMCKHHn6D8tc/guvsWCm+/JTF3xUe/lWojt334axSe2GYQpV8vtvJ7SUFNYxgWyluX&#10;V/TFKcd+jgNvbUjqoZOZm47WlmpUM5D6yZBNI+0YmB+FvbwY/SdG0Dc7TFWVA7VXh7oZytvTE2g5&#10;1ikVFA/6vSinVK6uDKG1rYFes11Kuqhpr0JlrQ+tXTUIN5Wic6gFzpCD7BtkwCxFbWsZWgnIxjp+&#10;B/0dBN0EAThFNhyjZKU0PT6JwZ5WDI10obO/mRK4H/2D7Zg7SVbdPIntzUXMjg1goLcJU8d6MNrX&#10;jK2NOXTz8Yy0lnoa96/v4u7Vi7hx+TyuXNrG9jaf393G5fNbuLixLs0Er5NRL26cwbnV0wTuGrZW&#10;T+H85hZ2z5zD1e3zOLO4iueStMnYl34AcWTazGIFjqhjsYdyNUmTJt2YvfH7qe0VqOyrRGCgBCUT&#10;QTi6irA/ex9+dvBfEZV4GEZGf3vAjkPyQ5D7slF9tBaVo3VSF/S43ARkGen5vGoCLROvJr6K/QwE&#10;h5MojZMPI5KgFzO1MnrbeF00EjXxUjuQND0BVFeI/Bp6aB7mWvo5Xp/GR1BU6ZBki4GpyYCS8QAC&#10;wwHYG22U2fvwyqEXEZMYDUuBFfsPRUi5nWlk/0h5LJLNqSjhZ+hZ6Jbyc9UqJdwlLgQbg2SyTDQe&#10;b8Dg2T40n6pD3Wo1qpbDCEz6MHp+iD7WBTd9oz/ghoFAVCjIoPJMxMZFQkXg6vVqaC1qKffX7jFD&#10;oaTkFtUUbAaYzGr0T3QiSZ4oNXsS27Ei0+KQRWlbT4Z1l/Kz+fL4nt3ovTAJb3cJ1H4d8ssKGWCU&#10;0v5N0SS4sq0J2WTlmNxU5LvM/D8vkhUKyP1VcJ48i7IHH6KKUjdASVvMn92UqsHXv6bf/AVKPxST&#10;Q79BuQDs069Q//B99D15FyfuPcGFe4/w9P5tfHLjPN67fRlX7r2Gibe+oGf9A0IEaYU43qGUfuvn&#10;9Keig4BItBDtPj6UurZLa7u330Pl089QJWaf3/yOvvlrVD37BC3330GSvxaKAguyxVY5yt7axhoE&#10;SjzoaG+GrdjOYMrP47Sii+wjls+qyv2YnOiHlTagrqMWAzODUjmW8EAdzGU2eGrclMFVKB2tYYAt&#10;x8TaFFoIUGOeCoX5eqlgWX9XK+pry9HcFCbzdqMk7Kb3JJiOD2BwvBddva1St4HBoVZMjBN804OY&#10;Gu7EIFl1YXxQWlOdHerHREcrpnq7cLS/GyMDnZinPz3JY23lBI5NDGJp7hgunjmFnVPLaGgoxfGT&#10;wzgnspboYZtpdwbHeI6RAWkmeGdzBU/u3cCls5vY2V6XgHvl/Blc3zknzQwvHpvGxvwSmXQbV89e&#10;wu75i7h07gLuX7uN6/x9Z+U0nns1Yx9lpQpe+ixzox2JZjIQjXqaOgux8gRpx02uQwltiQ7ODgcq&#10;jldQoubxdy3NfBGCjFJZ2kxpoV/tViNaGw1HB6VPsxPFHQH6jxT8JOInyDBkEbgyHEjcj32xBG3c&#10;Xkriw4iSU1IrD0NRJEOSPl7ycPsT6GndRlgaXTDVO6HwaRGVF4ufRf0MKZok5IVyYGnRo7jPzvcq&#10;gKZUI5VSiZFHksX2SB26SyvLkWfQQ2s3SimKWcXZqJuux9DWEHT8LGnKVKjFhmV9LpQ2fj6PDi1T&#10;LWiaboSuQsPoXYvB88MoHQ/h9lc3cfLKLF+XAw8jvdmmR55WIfnUA/SwJotR2omSX5CPUF0IrhIn&#10;5XIGvGQMXX4e/AwKnfRq8ekxUvaTPD8Xopp8cl4GA4uYzHJARSXhngyicrGRLDsl9S9Now1JpyQW&#10;Cf9Gl0ioaEAKmT1Rkw2Dt4D+qR5xsmzIQ3UoXr8mzQrXfvhLNH3+e7LnryB6uTZRljZ/9lvUf/4t&#10;Wj76Cn1vfY6xG8+wcvkhrt96jQB9gM9v3cFnt67hk+vbePf2eTy5fwcnbz9Fu5g0evs7BJ99KU0i&#10;lT79BGWP30PJA7FuK4q6vS+VSA3yMUj5Hbj1NoH7NoKPPuXzH6L+0dsIza9TVVGBkP2Sc2RIY3Cr&#10;aqhBBVlwYrgfHrcLCrWa34MWLkp8t98Fr8uBod4OuKkoRsZ6EajywFleiPqRRjQdbcW4mBis86B5&#10;qgP2cBGaeG8ba6tQUxqEi0qnqaYSJ+gVBzqb0EYGnzlKb0uwTp0cxYmFSQwPdWGHIDtLkJ08PorN&#10;pePopYS+fu4UTpIpz8wdx5X1Fdw8u4XNmePYPjEj/X7tzDol6jxmp0bIqkuY4mtPHh/H+skZ7J5e&#10;pTKoQmdfIxYWjmGEQWFgsg/T81NSdpZ4v61TCwTgBs6dXvnx9/VFnF5ewMWtLXpVXg/l7yUy6tml&#10;VTLuaVy+sCsB9vI2j60d3Nm5iucsbXZUn6yHf6oU2lYjtNUGyDgwZXoZXjr4Myl7aR+Zy9ZglyZ7&#10;rL2FMNYYUVhrh8KpRIouHa8m7cNPCKZETQLiNHFIp/d1j5RK9ZKKmooRmx2N5w88j/hMsmd8BA4Q&#10;rPsT91FSH0Y0AXqEkjxRE4tMYyoO8FxRaQR9WTFy3bmIpr+OIHNHk/nFNrw4AlcRkKO4xw5tDX1l&#10;RRYMdTr4+oKS160eL0NZV6lUDSJFnk5WS0WULAZF7Q6UDYdQ0unHwZQIZCnTkS3PgLnIIBXmtvrN&#10;lJx6qdSMxqmWrk1my0aopwTnnp3GBIFe0uZBaXMA3eMdZEobcihN4zKoIPJyYCikFysqhJVMoTfR&#10;n5k1qKkRi/wJBKwb9Q2VyOL1JKQn4VCC8PwKpNLnusnYrrIiWJrMcE15pcSR4ZsnUT3bKTXUVrs1&#10;UisUA1nWFXIjJScDWZTSJq+TrFFOppZBGe5AycWnMO48gO3aY5S/+RnC739Jb/o56ulPO97+HMce&#10;v45TT9/A1aev48lrr+HDhw/wBYH5xe1LZNYL+OjGZbx35QzeuXwa71+5gGvX7qJ19zV0UPbWSDPI&#10;30gd7fy33of/zkdSiVTfvXfhuiVk+OsooU8N3nwDJQwG7utvELzPUHbuCjJcQaQptNBYzSQBFQNP&#10;Ecrqq6lUPBjqbkOpP4DcXDX9vBk6iwllDLQ2iwVehx1jAx3YvbAJf6kTrgoHemZ6MLwyin760iLe&#10;s9GFUQyRfZvbatHZ3ICGuip4Q0VobK7CPD3lHD3lKH3vMUrjmWP9GKRkPT5BfzrSg0XK3vPry3h6&#10;5yZunN0mSBbw5Po1gnQbu2urmCG7npwcQW9dGNM9Hfji2WM8uLCN0wTgtd0tnN9exfXds7hMtnx0&#10;8zJeu7GLzbU5rCzM0qf2YWiwU9qkPjzai7mZSSyRcTdOi21yc1g/NYcT0yOYHO3B1toytpZXKXvP&#10;EJjbuH/5Mm5f2ME2r2FteRHbGxu4zedeE5blMgFbvlAF/0wpCke8cA76pEJq+7L3w9/sQbQ8Aq+m&#10;vogclxyhAb6mrRhZ/hyk2UT2SCpSzekoanSjjPIkPFKHfH8+ZMZMROVGw1BlQaA/hNLhcrjbvYjN&#10;TcTPDr2Elw/uQVRKDA4n079m0ofKorCfkvxINgFiycD+5L2IVSQg32dkoKA/1sZSMqdCUZwLQ5lZ&#10;areR6ZVBHpQjyRkPe5sFwREf/CN+NC02SP1d41SxZPAIqbBWROIRqIs0ZM4GHFYchLOiEBn0uBny&#10;NKjEMkCZE3ZKUoNDjzT6K5Hgb7Sa8ErEq9hz+CUUllmx89o2bBVG9B3voP8Ug6cIVx9fg79a9E4p&#10;QFHQLbVycPqLJFBGxx5CESVsWXmA/laFEB8rwyGo+XNsajxeiNgjgTVTk0Mv5Ub7ZCfqjteifrkO&#10;jada0H56EEcvzMJIxZJHZZKrSIavuAAeZwGUOVnI01Am00fnKJX4yeFIGLqHUHXvGeXpW6h89C4a&#10;Hgtf+h7GH7+LpWfvYOfNd/H46Vv44K138eUbb+Kbx4/w9e1b+PzKZXx4/TzepxR+e/cc3qSfenN7&#10;E2/QT90/fQ4nT++ifWMXjXffQejhJ/Df/xi+W+/Bfe0teIVPvvEEvisP4b5wF0Xn7qFw/QpMM+tS&#10;IbjiE0swNLXilbgUxCZlQV9ol5pbBQnWcEstyquC6G5vQLGzEGazBW3tHbAVOqlKfBgY6IfZoJFm&#10;XddXZtDaHkY5Pag3XIyGfoJzqA1tZLKu4Xb0EIzNDdVoKCtFRZkXPcNk4KO9mJoawNR4H1YpWWco&#10;S1fnj2K4p5mMWyax5NbyCVzaWsMa2XRmZIhgvYobZ7awPj2FyxunCOLTOLcyj4WxQSxPDOPM7BSW&#10;RgewsziLmfF+DPW04PhoH04vzeLGhS1sr8xJKYqnT87jyvYGLu+cxlFK5nGCd3ZyFJ2d9ejubsQE&#10;A0Z7aw36eC2jZPqjPP/C8aPY4Xvubm2SSTdx4/xZXDl3Bju8hvNnNimNKZHFwWDyXGCuBEXjHgSP&#10;lVMS23BQdQgZTkb2kBKHtQdgrNbDQNa1NzqQR2l6OCdSmpASVQ8PKw5D6Vahop+mfiAMZZFKKlOq&#10;K9bgSNZhetIEFBOs3oEy6MrNiMg6gpciX6Xv4qCmPBQlUA9nRhFgZGa+NiInQgoGpgor2TUP+7P2&#10;0XemSDPYMpcCuQEtpaIVRtHmo54ytMGA/Ho9PIMuVJ+ohK/fgyhVJF6OfYUsfhhZlF8Gp0Xa05rv&#10;5fkol10VlKu6LLKjnIBWIImBJNecg0A52Y2+6uVX9kAmV0rb5o4kHkSmIR2upiIGqEQkKGOlIs/J&#10;ikRYPCaMzY2jwGdHIyN3aX2IgLVDlpuBg0f2IxAS8q4YGqMGDg8lL8FpdZqhJvP+7MALBGw6ZPSw&#10;Fvr/5u4wbCVqMkgtxlc7Mb7Si5MbE5REy7jLaP70yg4+e3Qfb127hocXL+DehTMcWBNooARMy5Sh&#10;lt6nefcK2u89RM+t+5h98Douv/ERnr75Id5/9iY+ffY6vnz9DXz79Bm+ffAAX9+9g5/fuI4Pdi/h&#10;HbLG2+c38WRzFQ9Xl/BgdRm35znoZmdxduEkJmdOomz8JOp2HyNMv+q7/Sacuw9hO38L9rNXYV4+&#10;B82xNaQPzEM5sYD8kWkkesuR4/FD73FDY7FKe1W19LBZOpXU8Lixu5lMGkB/bxvC4VLUE8StrY0o&#10;Ly/FCP1eU3Md8hjQNhemMEsvOz7UjunpIYQqXKhrqYDTbcbAcAfaCYDu7hZ08PXz4+MEbiV9Yxhj&#10;/I6O8/UCEIPdrfS0NQRrC/o66nGLrHiO0vT0wgw94wjOrJzEcFc75sdGcGpqCk+vXcX9Cxfw2tXL&#10;uEpAX+Dfr1MKX+TjzsIJXKWMXpuexNxoP2Z59DbXYGNhmj6TXvPyRVw5vYk7Vy/iHP/3HGXy5vJJ&#10;SuY5rJJ5N9YWcJysLUA6P3uUDDqPU5TEYr11g/f6wsa6tKSzs75OEB/D9NFxLMwex+LcjPS4On8C&#10;zxWPuwjWEGWuAfsy9xKACgR6A9BWaaGsVMLabIXMnQ1rlQ0OetZ0fQZeyHgRyfZkmKvo24J67E3Z&#10;ixRtCnIcCqSRdUXNYLPXIFWiiFLHQ1thQXGrF64GLw6mHZFafRxKPYJDGYcQlxtP75qKI4Z45NUa&#10;Ye9yo7jThwRTCo6ooxFrSkRiAdmwVIeCRqd0mFvtUNfmQ99ghKZOA1WtErpWLeLs8YhURSM9X2yj&#10;S0W6Qgat1YC49HhkqhKxP+ZFFAbMqOmskrrJifYcmgIVZPSSCnU2mtoapM5nMSlJ2BcTgX2Jr+L5&#10;+OeR6aR0rjEh2ZSM8bUxeKtclKaJEF38xOSVgh5ZRVlt9xfAUmRBCplaVFHMVGQgOSsZhe5CqHRK&#10;yvBM5ImE9qBdKkGTJI+jD+rEh0+u4sG1Vbzz5Dw+e/c6vnj3Dr599z7+8tlb+M8vPsJ/fvIR/vb+&#10;u/j3jz/Gf3z2Kf76ydt8/kP8/eMP8PXTp3hy7xGuPXiCW2++hYdvv44P3nkLX7/xOn715DX86v4D&#10;/PLeXT7exne3r+NLSt+Pr17A2wwCz8iqr5/dwOsbK3jAgXWDA+Myo/258TFsjw7i3NF+bB6dwGj/&#10;BFx1PbAMzsC9uYuSnZtwn7sK4/IW5KNzyOqfhW3lCnopw3sfvQ6Fl9bJ5YNoZxGsKoc/KFplFKK2&#10;k6BsrCIL9mKd7znJgVtoN1KJ+FFZFYJSlU3rEMbK2jxqq0ow1tlMUPRhrLcVu2fp8TYXMTU5QKC3&#10;oKGhAkePDmGGHvIo5evGiVmM9pFx+xsxONz2I5OJ2Wax2ZzfaxMZfYYAE15zmyy5cnRUAuHCxDhG&#10;OjuwNDmB2cFBAvYaHl3axX0Gxls7W7h36SwD5DaD3iPcJHNu06++cf0ybmys4hRl9RK98vbyHLbJ&#10;2hfEeioZ8QID4Nlz9LtnVnGJqmV9cR7nT29QSl+gj13BEgG6PD9LQG9giYy8yAB5buM0rp2/gBs7&#10;l7CzeQYzExMY7u3C5AgZmGA9u3kKZ9ZX8ZyhwUJApGA/faqYvU1QxqGgphD+/iCqp8IoHSpFLP1j&#10;Br1qoiwBL0a8iBRXOjyjflQfrYG12oY9SWLjQCZ0fiMUbiVS9ZSWOXHIJLhlNiUybLnIdahQHHZL&#10;GUNx2QnSpvVX4vcgt5Dyzq9FQbcHnukq2Af99KcBRFMKR5HF4wkSkUiR6cyGs96J0u4QQiOVcBDY&#10;ArjaxnwoqhXIDtPLVYlkfiXSzVmIzoxDtlYBvcVI4GQhnYwWnR4NuSEb4bYqDih6KvpbC1kvXZFJ&#10;mZyJOEp0BRWCu86FlskmDCx2o3mqHtUTlZi+MoWRzQG0TjeheaABWWrKanWa1HJSTsAmq5KlrCtR&#10;VkRr00v1ijPItmKHiZrPKa1a2gUFzKECqY+Ks8qOzvEWVAcK8Wh7BR/c3MEX9y7jF4+u45u7V/DN&#10;7cv407P7+PvbT/Afb7/Bxzfx7+++g//6wfv49w+e8ufH+M/3nuG/vf8OfiBQv3/jbXxFBv3uySP8&#10;+vE9/ObedfyaAP3FrVv4+tZNHpfw2dVz+JAD8K2dM3jMwXf39Ck85AB6sEiwnpjBxWOT2BoZxkp/&#10;Lxa62jDf1ojJujr0husRLquHsagMiqJyaBp6YRmbQ9HyNoxzp2Ffv4rw3Q/R+MHXOPb1r/hdlcLv&#10;LyP7tcNYYKIV0EuBrJ9SMlhZArevCMODvZgcHkJDbSUZtQahUgKcKqSKjLtCIHW3NqCnsQaz44PS&#10;cfL4GC5urWKFHnJ1/jjObCxL3nBzdZEMdgKtFeU42teJxRNjWFucwqnF45gc7MJQeyNOiPxdKpLL&#10;AqxkOgHUs3PTuML/vbZF2bm6ihO8lu2TJ7F1Yg4XFpdwemYar9+6gpWpMWzOHsMHj+4S0D2YHejm&#10;fVvH9vQxXCPbCjA/vr6Lh9cv4dzmCq7S/8/OTmLtFM+1tSJ52tMri5ifmsCJY2OYmxrH5FAffx7H&#10;+tI8mfY4Vsiy25vr2OG1rC8uYIHvvbYwj5sMGhe2+dyK+PspPKDffk60ajyYeQQHkw5LrSJfidqL&#10;aIItveDHbJ/CGjuKwqKeTQEOxpJ1ovfB2euSqg1WjoWRlJ+CiPRIqV5rmjkb6lKN5DNTDWn0wDES&#10;26VTgh6IO4CXDr2IqIwoqTt7EkEtWkAmWVJQOl4pzY4WHS2Fd7ISukrKZ9khxGpjkEQpml6QzvdJ&#10;RlT2EcrtPKlguI/ADQyWUh6bkVejRk6lHLKg6FxHqetR8DMdxN64fVK+rzxPgXRtDvIcBpgFC/ro&#10;hU15yKEfVKiVlLgEK4ORAGvTWA1G1/vQSqCqnDmU6zEIUNav315B80Qt4vOikGuXo2W0iZ+LzG9X&#10;MZiJPFd+ThU/Z+xBaO35UBOgWWoZzGRaa7EVCZoMWKqKUX+sTVpnFctk1d2VUMuTcYpMszU+gruU&#10;Rc8IoBv8cl+j/Pru2kX8+el9/O2N1/CXZ0/w1zcJXLLnv73zGgH8iEB+gr8/e4y/PHmMX9+7j29v&#10;3MCvbt/Bb+7cwne3rlL2XsHHN6/jnetX8OblM3idvuoJgXpvbQU3OTivzZ/E7tRx7DCab42OYqm3&#10;F8daWzDSQJBWhdHsK0UtpW2l149SXwhVwTqUBhqR56lFcrARmrEFmNd2UXDuPnz3PkT5B99h/Fd/&#10;g7ZlAMXBCkrZATQQ8OHaetoDJ6pqStHb14HujhaM9lK2Do1gfprAIttNkKlGxgbQToC1NtVhfLAP&#10;w91t6Gquxdn1JWlrmZC3y2IGl4N4Y2EOmxzIJ45P0tudwdmlRcwNU6YO92CJILu4uSwx5Dql5yLv&#10;bxMDwlhHM33qOk4ROJ0VIVwkYK6sr+HyJpmT9/4MmW5lYhKXV9cIxjXsEtBjlOricWlsiGCewsXV&#10;Bdwiu94gWG8yAFxeX8Sl9QWcWZzBaTLt6uIctk6vYPbEBI4Lyc3XXd85i7NrizjJ6xKvuc6AeeXc&#10;Jq6eo0/eOoWrl3dwgX51eX4GSyemMcfPdHptib71LG5f3cXVi+cJ3C1sCoZN16SRKTLInskcbIdw&#10;KPEI8igTIwliUUEiWh6NGHksB2cmkvPSoOAALZ+oIMsF6euSsSduDyISDuFgXDQS1KlIc2VSThsh&#10;9xAIxjTEE/wJZK6ohIN4+dDz2J+6H0q/kq/R0YfSgzYbUXGyBr6ZMgRmyJw9PlgqCmEImBCpPoxE&#10;UwIBmwHRujIq4zDBFY+Xol+QirdZwgUwVBqRG8yF6LwnmkNnBnmNIRl9b5okacWyjZ7STG5QweSz&#10;whQ0QV6QTRkreqyILXRpUrdshUmBwqAN6sI8HCHYhRd/4fCLeO7556QSLiMzI2TpFPx0/z9D5kjF&#10;mdfW0Hq8kefTo6ylFFnabMj5XpHJ0fDSnxmcJuQZ86DOV8FVUoy60VaE+qsRHKjEQUUkFUcuiiuK&#10;Ic9KhJHXUGLQodlRiD6vG+0OM051NODrS+fwJ7LlD08e4g+vPcAfn76GP7/+FH+mPJOOp4/wB3rb&#10;396/h6+vEqAXdwjyy/iSx0dXLuF9eqrXz2/jydlNPDy7hntkpVuM5tdOnMClo0dxfnQM6wODmOsi&#10;UFvaMVRfj7ayMtT6PKiipK1wlaDaX4Ka8jKEq8mC4SYUhhqgLGtF4bFVhK6+JuUrh559hdJ3vkfo&#10;3V9i8Nf/gYYbD+CoqUFHbTW6ausw0DcozZbW1ZajIuTHJBn8WH8/FscnpQE6NNKDY9MjOHFyEvPz&#10;R1FTGZQmYs4skW2OTWCRP5+ijFwnSMXzIo2vusSPCTLVMiXq0swUbpw/R8DNUka3EBwnpQSISXrY&#10;sZ5WTFEq95LJt08Q7ATQWf6P8KYCfDcJ/otry7hAUIptbts8x+mpYzhHxbHI88/3d+POmQ08vHAW&#10;t7bWcW2diuTCGWyQ8U8RkLe213F3hzL4H5NOF7c2yIhk6XMb2Nk+hStnt3CBQUHkCG9Rydy9dBG7&#10;DBAbcycI8gVJHm/Ru26fOoWt5RWcJrufYjAVDCu87SV+f5u8vrWlk9jgtT+XTSBGpUXin/f+C54n&#10;A4ou6VZ3PmKzoxCnSUKyPh2x9H/J+enID5ng7yqFq8OHSGUkXjjyU7x65CW8TJm8N3IfEtXJ2J8b&#10;gfSibGjLjRzYCsQS7PFiNjj5IP3rAagCZEh6z3xRKqZJC89UCWpPt6B8sQYBBgJDlRXaYlF5Tkl5&#10;m4V4c4IkidMJ0FhReiX5MGJ4vSIQHEyPQIY1Hfuy9yKzKAPZoSwk+eOR7ktBqj0FGrcGJkrfQp8D&#10;3hoGgpCFsl2L2LwYqF15ZGv6Yg8Z0EUf1RCChjL2UNwRHEmgdNYqcTAhChGxkTgSH4tspQIJSQl4&#10;9cAeKosQpm9Qet2bw8B8u7TkkJGbSXltRVpOOv2ajUFA/mM/UZNOCgqGoBVNU+2w14nlKjVief1K&#10;kwrZBGwJWfg0Jdbn9+/jk+tX8cEleqbdbfz+7m0C9gF+//A+fvPgLn7/+D7++Noj/OnpQwmwv390&#10;D7+8ewtfCYAyGr9FX/jOmTW8xWj9mBLqISPyveUl3OWXfW2Jg5QScntsGOsEzFxLI47WVGGgsgrt&#10;peVoDZWilY+NpaVorqxEa10Dmhua0dLYRF/ZyKBVjuziAHLDLcgfmkbe0SV4rj9D2Ztfo+bjP6Dh&#10;i7+h9pMf0PP939H5zofQV5YTKD1YGx3HMmXm+Fg/egmmkZ4uStRRXN7YxOVT65iZHMax44MELI+Z&#10;QakW7+bqLFYpQy9zIJ8iA18g212iDF0juG8Itlpexgn67IXpo9haXcL06BBmx0awOnMMo2ThmfEB&#10;zE4No6EmiDUGgPXZCUm+3hQbwgVDn1rCO3ev4zX6+PsX6VFpE2aGejBPhr9G1rxFFhZy+fHONt6m&#10;Onm2u4NHBOyH92/jtUvncX1rDVcpd28TqNe217BynMFmqBuLEyPSLPFobyfmyOJL/AxXGRDeffgA&#10;DxlQL29t4e7uLs6uruAKf946yeB54QLOn9nGvRs38dqde3h47SbuXbmGW5d3CfhNSv9VnOa1i2Pl&#10;5Cyei9XE44BMZBulIj+YT8YwwFFupRSMRGYxAWCiHzWkQO5UomooDBm95E8iX8LPDr3MgX0YB6P3&#10;Suu1YoIpWZ+GyNwYSt04HJJHIi4vCYczYhAhlnDEbhQxcdXpgrHVCkOrBfktFviPV6B2ox11i22I&#10;t6RKO3QyyfjJuYlSE+dYQxxiLUlIMadTslLW5udCZ1VJTCvKqtoqLIiQ74U6pIKz2wFDmwn29kLK&#10;5nwonSokKkR3eCsc4UKUtAVQVOOQqmKY+FlzHTlQFuQgm5J9f+w+aZ+sQpuL5MwUyJQ5tAgROBAT&#10;iZjkRGnWODoqGtExMWidb8WxK+Mo7fWgY6KBYBXF6ZKQmS3jayOhMlFd5KYhmR7ZZDMhl+fMc6lR&#10;PViH7hP0ce2VlPcJyNTJkUgrYVTJcfX0Fm6ub+I+B/EVesk7ZI3f3idIHz2gD72Orylvv793A799&#10;fBe/fu0Ovn9Mb3rnKj6nbH6bMvfJ2gLuU27d52C8x8F2nb5ud4Zeb4xeidJzaYBs0dmBaQJwLFyD&#10;vtJKdATL0BgMoi4YQENpGVrCdWhvakdTUycqGzpQWF7Le+hl4PUiudCPQxY3kkME7+p5FJ2/JW0y&#10;KHntc1S8+2s0/vzPaPziB7T/4q8Y+upXKBufwsLkcWxPTWO4g2w3PoQZSv3JwUGcW1nDztqqVEZl&#10;bKALXZ31GBntwuhYD1aWpnGNQFg+PkG2OYkHHLhnCAIB2Ic3L0vy+DwD0Y0L5/CUwerWpQuUlmKz&#10;N304AbZ5chr9bfVYmTuK6bE+aYnlEu/JOgF0efWkBFqxPHN2bgpPKUVvn9+Ulm+O9ncS7C0E0TSu&#10;bq7i0vJJ7PD6Lpycwzu3b+AOmfIq3/cRwbtN+XvlLIFNm7G5Rk+8vYxHNy/iHBl7+fgU2fQkgXqG&#10;wNuVNp5fO7fNa9ymxz2FRXrnRUrf0ww0Ny+cx00C+OL2OTy6cxcPbt3GjUu7lMvncPHcFjY2l+jn&#10;T2CJ7zfP6z3J4zlVrRr2Hgfcgx4Ud7thrCK7FWcTqPHI8GQgxZYKAWqZXUz6OChP0yhtX8Z/+cl/&#10;QWRiFGIz4hCVRS+qz0S8NoUgTcBhgnU/2U+0mjwQT2ZNPIwMgwz6kFFqSKUL50Pmz0GKIx1Ni+0I&#10;TzcggWD9adwLkidMlifhSNIhGP35iMw7gmSyZVphJmQErMVVAK2NvlGbSCZWEnwa2KpMKOn0wNvl&#10;hq3RiixHBuLpPZNy46SJIbvPAqtPDwcVgtmjhbvKDldVIbLov5VWOTK1aVIGlihlmqXJRmJWklQL&#10;KDErA9EpScjKVSA+KRFRUVFSEbpQZxAzF2egdefB7DViauEYtEb6VrMKafz8iQRjYmYSDkUfltZe&#10;U3NSkGXKht5rkPqeGhhAorMTKb/1lOWZyE5Lg1mhQKsvgPqCAjTZbGiwmLFKr/fBhW18e+cG/ehl&#10;/PzmFXx7n/6UEvmLB3fw0fVdvEOGuE+w3uJAuySSAY6OYYue7WRXG07Qs0011eN4czMmG1v42IGZ&#10;9l6MN3djtG0Aoz0jaO/sQmVjPQKV1SgK1UDvqkKWOYgYvQfRjhCS/TWI45FV14v8wTnkdB2D8tgy&#10;Sm48QfgZwfr2dygTGwHEFruv/ozqr/6Eo3/8r2jcOIfp45R9s7OYG6c/XpjFEgeqlNWzvIo7Fy/i&#10;JgfxNr3a4omjOHliEuMjvTg5M0H5exyPqBqOMcjcotQ9T5VwggwqfN8XH72DXbLWNr3+xuI8TpJl&#10;hffbIgNtkoEu8F5cpsr4X2ukYvvaIwJzcXwEx7q7cI1y9BIZ7jzl6Dt37+CkKObdVC2t1Y50NUu/&#10;C6l8mzL4Jl978/QGQXoBtwjYe/SSlzfWcIPeU6zjzh4bxqnVExgd7MQxBofp8WFsUtKeX9/g34V3&#10;3cFNfs7HBOLbT59RJp+j5J/D+sYpbKyfon/dwsNbd3D78jWcP30G60srDACnyKT041QTu9fP4/yl&#10;01g9RWvA91tYOoHnCieLYB6wwtJbAE2NFjEGykWvGjpRMaLPhZpjdVIjZ7VPi9L+UujKdQThPnq1&#10;I8jIlyGJgz1KGU/5nIxoZRxiCJKX4l6RlkwqW6vIUnuk44XIF6QEiWhVNA7ID0rb+RJ0SfC2l0gM&#10;/lLyHv5vLMx+M5QWFRkvAq/G7kG8JhaJFnEQBLp0HE6JxwsHfyqVKxVJ84oCubQJITLzkNRIOpnn&#10;/JeIf8aLR55HHNl9f9RespxoiKRAhiJBOlKz42As1BBU0ZSlcoI6HTEZ4mcVcuhDD0Tx+rLSkSLP&#10;pgRPRHxaMtKzsyQGPXjkIDLo+0U+q9VvkqzDxMIIDA4tHKVmeGsdUs2imPgEHIqMQkZ2BjKU6cgg&#10;i1v8BdAXmxCVyfuUnURPbUeqLBM2kwVtFWVY6evGclc7ljo7MUZZOhz04eaJKXzMAfcWB+uTzTU8&#10;PX0Kr53Zwn1+6Y84eJ5wYN3lALsyz8jOQXeyqwUzna0YbmpATwOPplYMdHRjkOfuo0TtoWetae9G&#10;UbX4XsuQ7ilBsrcMSb4qxLrDiPE2IKt2BDkd08gZOgnLibMwzZ+F+tgpPp6Da/Mm8pfPw7BxFZUE&#10;bMOnv0Pt53+QtuBVf/1nVH35Z4z+8X9g6PG7qO8ewPG+PgKlA6eW57FAIK7OzeHsyirOr6zgDsEo&#10;/N3umU0pRU8w6vYK2XBmGm/cvoVrZ89genAA0wP96Kyrprw9jusXt9HX3IjRznYp4UHalkb2PUOf&#10;NzXQg9UpSmXK7N1N2oOHtwmybbzHIPc5/f9jsvEKg8dnTx7Tl27R0xLg9PWLM+OU1X1kyJN48/Y1&#10;3CO73eVxiyz5gIC7KliSr39EeXyT1mNXVIMgQ64unsApsvfxKaoYBoptyasuSbtrrp4V2+boj3mc&#10;o2raIIDFEs7W1iaW6M3X+doVBo3TK8u4d/UKdhm8RILEm8+e4AJl/zbl8PbOBtY2lnDuwhYuX72A&#10;HUr350wDBbANOlDU70KsKQ4RsgiIjt+h7jL4BgMI9ITgqCmGPmBEISVqfq0Z6oBWkqgi7zjemILD&#10;SvpdyuBEet7onFgcSj9CpklHPP3Z/qj9OBR/CBGJB6Sk/iOZh5FMcB9MO4SkvBSC+BAOiWQMynKR&#10;ClhcXyxVr5MRYCm5ZDqePzY/GknWZHTNDmHk5AyKKr1I4N/2xO2nDzUiMi0GB+MPIyEnCTkFSvzk&#10;0AuIlydTNqciIu4wDDYjFKospGUmwmTV49X9L8FWaEZcYjRkqgwpgSIlJ01ib3OhFQnJyZAp5GTZ&#10;LGRQrsYySORqcqHS5SGSnjZVlogUSvJ8lwr1Q+VYuHAU4W4vanpEZ+0gLMVk0PhE+lcrNs+cgdMn&#10;erWkYHBqCMHaUmTpFFQfSdAUmZGQkQSPy86BsIFP713HD+++Qbn7gD72Au6QNZ9Rnr3DiP7u+TP4&#10;YOcc3uEgfkywiuNNDvj3rl7G00uM5FuncIqSs7u+BhVlZXCHKmEqCSOnuAJpzhDkZdXIrWmCqqkL&#10;uR1D0I3Nwjq/icJTl+E5fw+h66+jVGQvXX0C79Wn8F9/EyU334GXj4E778J/6y0UnLkN49pllFx7&#10;hsKLD+C8/gaqP/wlGr/5C9p++1/R8uv/ROMv/hOt3/4dc9/8GeHhKQySwae6OjA+2Esm6sUAg9Fl&#10;erYzi4v0i6fxlN7t4ZWrOLvEgc7fb2zzb3PzWDl6FKdOzGCXPvbMwgKuczCvnDjG/2/GdH8fZgcG&#10;sDE9jTNkLHEeMcsrcn+v836JZZiHl+k1z5zC7toi3qSduE8AvEXWFjO8r1++iPdvXcMOWWzlOD02&#10;Wf369ro0g3yBgeX21jpuMhBepHcWE0O3KF0vnxHAW5WykS6cOoVtAvDitkhR3MJFAuz67kWCn39b&#10;W8fp+UX+3zI/zxkGji3K/3WIChIXeA2XL57DJUp3IY8v8393hWQ/uy7lF5+jH76wQ29LhXDv3k0s&#10;MyCcP7uJ61cv4RI99EUez5k7CxAYD0Lul+OV1JeQpkuGyWXAkYwjlLaHkWfLo+yNx08OPE9faIap&#10;0SZtEkgwJyMi95BUPTGKrCmYM1pJ/0rAyoz0hQTBniN7KW2jcSQ5SlrWOZJ8GEdSIxGbFYdXY/Yh&#10;MScZSbo0qSFzvDYOuS45dEEN/agOiiIlDqVGIErBYKBPQJZTgb75UVx79gB33n+C42cWkV1AeVsd&#10;RIHXiUNRRyhrDyKtIAsvp+yDslgHDcF8gO+tMOXhUEIEMnNTUdVQCTnBayWIY+IiYbDr0DXeiVRV&#10;Ghp7WzC/sYDK+mqYHWZ0DJPttpZQ4LLS2yrQ0deBuCQC1aiXfGtFhwePv7iMMXrw0dU2bF9fxOzK&#10;BBp7GiDj673lQVyj/7E5GATSEtE73Cf1lMl3WMiySZT4Wql+lKVQh3ClD/2UZuuUVRcmx3G6vxvz&#10;LTXYoLd6n7L3k6u7eEqQvs7o/jZ91DsE6rMrIhtnGyMDIzBa+Z3kqHFQQZVU4IaiuRf68UVpU0Dp&#10;5aeouPMeap58jub3foGWj3+Pli/+jPZv/wPNX/wVdZ/+IG04ryNThj/+lVQ6pvztr6X2kuJRdLkT&#10;TbACDz+A7cJ9WE/fQNWjjxB48AE8jz5Gy3f/hqZf/jtB+9/Q+6f/WwLtMYK3d+cGZuYWsEVQiXXH&#10;4xOUxjMzWDo+jXuXLuGjx4/xydOneHbrJj7gzx88fkTJuYHrlIpXKEfPLC9ilZ5wk0y4vbIo5e3O&#10;k0HXZ6exQRa+wdf11tTg4QWyD0G9ODKM9+/dxls3r+EuA9wDAuk+gS486FsE7WcMhG9c28Vb1y/j&#10;AX3v4nA//fEMrhKotwimK2TN27y/b/Be32ZgvLFzHuckBSCAtYXVkyekJIjXrt38EZhLgp1npMT9&#10;a2fPY+fUBm5f3OX/XZCS+M+tnpJmfa+Rba8xuF6h775OeX2HTH3r0kXcOnceD2h1rl06gy16841T&#10;i1hYmJGk7wo9+dzUMd63o5g5Oi7NEi/Nz+I5e2chkhzJeCn9RRzKjkC2KROaQhWiyHz7ovYgJY0s&#10;l56GPRF7ofMYoCqhZ6wrxN60ffjJkX+RuqHHqeIRq6V3JVNGZ0dL5Ua1tnxkqrMJ0mhK2Jfxk70/&#10;ofd9hQCOxCEer0S+SnkbRW8nR26RCiq3AroSJZReMpopFq+k76HcTkKKgYBmIIgQfW0oO2u6m7C4&#10;S6lwm5Hq9ds4cXZZmpFN4nXm2nKlvqv2Jge9OL1u0IwUynZLsJCBR4Fck4xg0UjLM4UeK+J5bZna&#10;VHQca0NxbTEKxTrpYDMsXgI0P4fAq6E/HUdTdz1SKGGPzR9DjprBKEdJyZyIxUvHcOntVYxutsLT&#10;ZMXSmWNobCtHRUsJGofqYQ1YUFBshsdbJM0wW2w/tj/MUitwJC0BSWq51B4zj77d6DRCp1VBkZgA&#10;Lz1zk92KZgaKxiILTpJVdmencI8D6kMC9f7OGWmvZnd7BywOL15JzEKEygRF4yBsCzuoufcuWt7/&#10;Fi2f/xbNX/6AFvrK1u//iibRu5VHLY/wdzy+5c/f/vX/Ob4heEUB8M9/QPij3yL45teo/Pg3CP/8&#10;D6j45NdSlcRKAte+cw/GzWuof/sbVL33HWp//ke0/Oq/oebrP6HtD/8DHX/+/2L8T/8njr71Cfpm&#10;CdajEzg2PID5Y5M4yQF4YnxCmkz67MkTPNwlexAUAtS3OahvUIaKmeG3H9yT1lvF+qpIbrjNwX71&#10;/Gm8dvc6mU7Msm5S7l7E2tQU/eVZae30HM8hPOfVNbIo79Ob16/hKd/n9etX8YAAuUsAivd7xOfe&#10;unMbr12hFOW5rtFaPLt8GY/4/rc3NwnmbTIsr2N+nqBcwr0b13GT/7ctggiv9eb2eVxZPy2x5x0C&#10;VDDo+QX6YgJ3nYFFrJmeFVKdQBfLMoJ9dwnOdVqBDb5m99wOJfMOZofGKK2XydKb0usu0SMv0RZM&#10;8TOd4ucR+2FPMiBMUcYfF2mKVFzPJehT8Hz0CziUEiF5SLFvVeXPw8Gs/YhMosxMjEfU4Wi8/Ooe&#10;pGozICewnLVuvBj9MlmSHlMWLaUiJqjpMXkkZMcgSynWdVOgInvFZsUT+K9QDotMqgjsoUSOTElA&#10;DAF2JDmW0jYNKboMFNU5oAupkGIXXQhUkPNnS2MxrDVOFNV7CbxMHE6PoqcUQSEKoa5yzF85hSdf&#10;v4/Kjga8uP8VSs1MpBoTcVDyyGlIL5AhRpNIts2Do9IEY0jDay9Auj4RdvrPBNE0Ky8RGzdXURh2&#10;YOzUUbRNdiHUWApDkQE1ndXwVrlR0VSGPIsS3ePdyDEokKbM5HUnYH73OOYujaO61we1JQMzS6Pw&#10;h53IK5TD5NehuqMCTW0iT7YBSo0SMoI9QZ5Kdo3HK1Qc8ZTsBp8BelqAvII8qSZRTkYqRltb8Ijs&#10;8ITMukQW6KwolXzgJX65E/S4hcU2aCy8/hwV/jWOvt4egG16DQHK1PKHH6Lm3W8oVb9H+FPR9+aP&#10;qP2CDPrtH6WucnXf/Rl1vyA4RUUJHvX/21FHANd/91c0kDGrPvs9wfo76aj/is8RyFWi5MunfP79&#10;L5G/fR2FW3fRSc9ax6DQ8PXfJJYVPrbjD/8HBn74nzj25W/h7hhEX+cQGXJVKn9ynt5y9+wGjvZ2&#10;4fTUcXz33vt4QDAsjI9RHl+XwDpHphS7ZpYJbuFnBYh3RCVBStIdnuMuAfD09k1puUSwr5DG58iw&#10;d+gvd8hE507OEYyX6D/PSxNG58iKVwl64UMv8DybcyeknN8rBOdFeunXb9zAJT6eP3nyx0kyym0x&#10;M31icgInp45ieXYGW/TWp3lcJpjvEqSPybJPbt6WjkdXCWgy7C1+jh0y+9zMFDYYXK/Rqlzh97hJ&#10;pXDz0i799yXs7uwQ9MJ3n5HY+NGdm7h8+Rw26YVXCNY1svb05BSZew6LVCJnKL8vM1idO3sal3bP&#10;4bmXovYhOi0OB2IO0IOKlhl2ePpLkG5Px4GEfUjJTMErL+3B/gMHkJGXATUHv4HMsTfpIKJksYiV&#10;xyFGHoN9KfuRoKB0VaUiLTseMl06cgtzEUdmTOVrkuX0fTmp0tYyheiGbdAhMSsVSdmpeDl6D/Q+&#10;PueTI8Z4BOqwVsorVlQYYJXSESuxn543S5+NfJuOwD0gsbnMmYdaytn16zvIzMtBpipbYu9/3v8T&#10;6bO8nPyqJNXzPEoGAy20FTrYW2xIsyRB71QSfFmU76kIdXjRPNmER589QstYC/x1PqRTIjsDRcjR&#10;5aDQZ8fauTXMb86jsqWSTJ2HREUi4nKj4KgwwVSshlpH/02ff/L8BAYX2lDR6UNyTjQGhtpRXuqH&#10;zqpFSV0IFV21DEA+hAfqkR8wQ0UfnG6mj7YqkWtgwGIgy1er4DAb4HcWIOhxwlfshF6jgiwrQ2Lq&#10;6CwZknVmHFLk46DZC8vkCtzn7iJw922Uv/GZVLcp/MmvJGYU7TJqvv4Lwfhn1H/7JwLyL2j8/t/Q&#10;8P2/S0fj93+XfpeeI2gbv/8bn/8bakSf189/j3qyZvjz36FBgJlH3Tc8x1e/Q90H30JPaVx85Rl6&#10;+L+13/wgedn6r/6MSj42//E/ceLf/gfcw9MoL2+W5ON5esJVAuz86XXKzNNYISAWx8bw7OYNrFH6&#10;7qwsSwAVoH3nwX18+vabeHrnFu5fEal/V6UyKucJ2B2y3FsP7+Pt+/dwmuBbnpjAVYLg7rmzko99&#10;SI/6kKC+JTKgRB4vWVpI7Ytra9IE0haZc4MgPD03hyvieYJV7NR5TItxj/L6GoF8nteyTOktKhZe&#10;4PuKBP7zfN+rfA8RfG7uXMRbDx5CFEa7un0Wlza2cIbMvk3/u03Gvkygbiwt4MaFHXrgi5T3y2RW&#10;BhSy7zbPt7G8JG2pO7O+TNY9iauXztMTU4YT2JcJ/lO0EitkVyGJz4oJqPO8pl162IjoKByOicLz&#10;e19ErCYF3pEqlM3UoajLjfi8eII5Fj/96c+wb+8+2IsLyDS5ePHQCxLbxXDQRuckYj+9aUTiIRxO&#10;EG0rIpEgaiYVZsMY1CGFDPfC/p/h0OEIZMjIBrFHpNb0WZTL/+X5f5IqHIq6yBnmNCRbEpAbyoW6&#10;Vg9ljR6mFgfcnSXILqSEJJNnaERurmi+GyUtNSm8OuhKbWgc6cTI7FHsPXgIB6PiEBEXDZmYSKLc&#10;zaP3zQ9ooK3Kh7G5AOGpGiQZ4pBjzIC3ogj5njy4KPELqwtQO1gLj9QxziwBVXROFzWHC72FMFPa&#10;Wn0WpDMQecMBeCq9KGsOoTBoJdspodUryZKZaD9RgZUbxzC7PYJ8XrfLXYCacAUOxx+S/GrLRCde&#10;//49FNZ5kMm/u1t80PryaStSIDfmMYBl/GNWOgPJVClKPQMk5XGmivcgiUEvV4lErRnxhiLsVTuQ&#10;Eu6Df/s+ii49RejJp1InOpEiWPnpr1FFdg1/IQD7NwJKgPVPPwLyF/9GRhXH36WfBVD/90OwbBNB&#10;WP3z36NaFAYXM8Ci2RX/t57Suu7rH9DMo/TdL6FZvoSqxx+h43d/Q/Xnv0HTt39DBYNC+a/+grG/&#10;/XfMf/It+k+conc9jtnhEbx++x5ukVkWp6c4iE9isqdLYtSziws41tuD3fVTePvuXdwhEz28dgVP&#10;6W+vENyPCNgFSmsxq3yOSkPMKJ/hsSMmq8hCp8myW2THcwTnHUpfwcr3KYNfu3ZVOtdNStIb9JKv&#10;Xb+BN+7cxZMbN+mdb+P9R48YMMiW169TYl+QAC2k9l0p+X+HbH4Jj8n8D65eweXTp6WEB+FR7+z+&#10;Y48qAXuDIL9+fod+9xTO0w+LVMJdoQoYRISP3d34ccJK+NC1NTL1aTFDPI/LVATba8u4trONx7du&#10;4Dqv+8r2Ni4Q/KKukwgWZxncxOzw5vkNnL64ieeyZHI8/8IL+OmrP6MUzkdopgHe4xUomayAo8mF&#10;+NxkPPcv/4R9ByKgM5LdEg7i1UMvcmDFk2VS8MLhPVJz57SsdETHxeNwZBRePfAClFYZbGErPWoW&#10;/un5f0ZyYhKioo7wff4VB5Mpv2UMFKkHkaqndDVnIstB71yhgaOrGOY2B6ztxUgtlmOf7CCSdKlQ&#10;FKiQlJOEpIx4JKuTJcmbS9npozQWBbnclQFExZHxE35chsnSkHF1Msrw/TiccYhMbYR3wINAnw/O&#10;sA1aC4Fg1EtpmNYyiyRxU9SpsAUcBKAOapOWgUUmzXCLzeqiYJzeq0VFbwWK6XVfinqZrKhCZVsV&#10;tPY86HlU9wVRO1GC8Y1ujC/3oDhkhbkgH67iIvpl2oXMZL6HDGfu7SLPZUIs1YitshBz5+dwiAEw&#10;nUFMpstDqkKBVPrYHCqRXHM+NPS+uWb6cVUe5BYrA44diQUB7DMHoB9fgWfnEVzX3kTo6Wcof4e+&#10;k14zTM9Z/dkf6C/Jel+SASlVBbs2/VKA9P9fCv/vx/+SyYJ56wj0sk8I2q/+grLPydbf/A2tv/0f&#10;ZFoyMM/VSi8cuPcO1Es7qP/4W9R9T+lNud0oyqJ++QfK5N9i+a//b5z5/DvcvLaLq/SA1zkYdwmw&#10;i+urZNwFStN1PCKzCQkqAPPVu+/gzbu3Jba9Svb79OlT6XFmoB8XhSzmcfviDjbIeGIWV3jTXTLn&#10;Gln2Q4JPgFMA7iE9qZhxFr74DgF2g77x2vY5PLt9F+88fE3ynlsLy7hAT3mLzPeIflYcD3Z3+fs5&#10;XCbL3iQIxUzvxfVN+tXTBOzWjzO/W3yOv1/i7wKoYnZYPCcKf9+9JpI71qTtcmdXV/keSxIjnz9D&#10;wIn9stsMLjwu7PAc5yjRxWwxA5KYfb7OaxUgP83r2jlFoPLeXLt2EacJ1qnFKUyvHMdzsYkxUmPm&#10;PdGvwNXph2MkAO9UOUomysleRhSFvVAwyr+6fz/y8jU4EL0fETGvIpJ+VPjJn736vJQgkE7ARsUm&#10;Yu8+spyohq+XSVX/8r0F/z/W/rI7ryxNFkV9dhclOdNsi5mZmZmZmSVLttAW2JIsZmZmMHNm2snM&#10;WJXF1bS7++xx7r3j/oO48UxZWdm1u3v3h/thjvXiWkv2GzMi5nwARpamOK1JoGsdUxUTrUPMOTk4&#10;wSfdB87xzqqgm0e6O1IupSG8LBq+OaHQ9TLDKZtz0LLVgUeEp4plNqAflgLehs4mcIhy5Xf84ZMd&#10;DGd6QB36wmMax3FW9yxeOXdcNT0yd5HucA6UyecQnu2HS6MXEV0UDm0C+LTmKZiamqsGvWkV6YjP&#10;SYQtWdXJyxV+QYGU9ZZ8bgdTO1OqAXPVPyg4LQgR+ZEq3FLbQorFGSBSGg0n+SO1Ih5XJi7BJ8UD&#10;hZezkMjJLoZ+1tTBBGY2ZjAzs+CkZgMNStqE/Cz6e19ESSXHlGDUd9fAmeB39nODR6C/qoRoau8A&#10;Wy8P2gcvuAdw4pOWFN7esPT0gLFPAAxDYqEXn4uIwSUEjm0hZv0xkm+9hbRHHyCdkjjjTUpi+s/c&#10;9wjUD2RBiUcC8f8E2L8OMvCnf0EGGTrpze8UU6e9+wOKv/pnNQq+/ycUUyKXUAoH0Dv7jG6g9CuC&#10;nKPoU0ps2ZN95yuc//J3aHr7E1QTUDsE5jwZcWmwR4UDbs6OY+TaVbx97zYlK5mIP/T9xXlM9XQS&#10;bAQ2f+jddQ1qzPX0YpdScbabrEM5uU6PKwtXu2Q3WXTaI3B2ZucJqklM9dEnS7ra5DRukVGf3rmP&#10;6yvr9Ju7uL+zjxurm7i5tqWOO/NLBPK0AvMqP7/Ba2xTwu4uLquVXwnyWJmY4vVm1Wfk8QKBKkMC&#10;JKYGh9Rxi1JWgiT2+Dduk5XX53mvZNxpyuRp/m1D470YmOjFyAy9/MI4AUuA8t9AADtH9h2VPVqq&#10;AwH3aHcPhro6MSz9dZamMDY/guG5QQxP9+FIWHwAdMl02jZnkHgpGWGX45DQloaUy6k4a3kWmqaa&#10;CAwJRHBIMAJDA6BtrE1wv4zTeidgZKWPE+degYGFIfQsjSn79MjWL+Gc1jkY0a/aBPEHSCmpZ6KH&#10;k/pnYeFrCU+yqEeulC21h3OGC6xjyJQJVogqD6WHdVILX7KqrG1hAAt3a5XobuZoBiM7KRpugTN6&#10;Z6BhpQe3BD94ZQUhsDAMvqkBiM6KJTvZ44yBhrqWC72uCX1oYEIQIlPCkJAVg3BOIEklCTim/SJO&#10;ax9XK7529MU23laqSrwjwW3nYAM3NxeYW5rD1Jrsz6FjoMUJSkOFTJ6l3Jc9XwNzI05EZvCLDIR9&#10;gC1axmvRs3gNfvG+vK4eiqXF5EIHzreWwtTFFJraOvx3MIEGmfa4gTZOG+vB1scVyRUpWHu8osrS&#10;uAS4wc7dmX43mBLYlZMNvbyfL3yCg2BBxnUL5N8cFQbLkDDoh8XCoaIBYaOr8BvdRNz6a0i8/gaS&#10;H4gs/hBpb36BzHe/Re6HBOrHfyD4OGRBiWD8KWDzlZ/930ce5W/hV3/Pz/6JLPstsj+glyVjZ3AU&#10;ErAlX/8Tyr//R573B+S+8w08etbood9G1Q//hsJP/kAm/kdkSqcAeunL9MC1fWMYm5zFHP3d/tIM&#10;PeAUGXYYo53XCNRB5Tsnuq5h8Goz/WwLtmanMNrRQdBNktXGcaX6IuVzFaoLCtBQWoqOunoCuwez&#10;9IayDyvMKpJXgLk0Nol1MurNNQHmBoG5QUZdVQC9tb6D2xs7fLxF1l0kMOX1DcrfRX6GHnZpVX3v&#10;wd517K3yPQJe5K8w6f7qGnaXVwhIPieoBaiTBJhENw13UaL3DygJLIETo5Tro/09lLRk1YkBXO2/&#10;gq7xLlzpa0Fjaz0mx/rJ0oMqwUFV/KeEXpoY50QwTmYmC/O1tY0FtHY1o5XfWd7h9W+u4khkYhi0&#10;zc7ALdxBgTSuJRnxralIqkmAptEJHKP/fPH5X8FAT191C/sVpbMs6GRfyIVbgCvO6pyBIQErPW2k&#10;ysMZvbP8QZ+Dlbc9dMTj2pD5dI7DJtQOdvH2sEywgFWyGayTzeFV4E7A+SK8JBCGvjo4Y3eSk8QZ&#10;nDY6o1ptCFA1jXhOsrmlO4FFX3qcDH+O7OYY4YaA7FBEFMfAKtAWgYnBqO24TEUQBwNKZ11bfdVc&#10;WmKSZStH2NeE5wuX5HMXEzj5kcEomR0DHMl4CQiODyRg7WBkRiDZmhGwJjAyl87ePBcBpkXvrTrU&#10;OVhCS1TJuTMwMbeEo5srDK31UXYpD0mFcTCjF9WxOkcwGqN1tAEzN0YQTVY+RaugQbmuZ2UOLQtj&#10;aJpJ2KQt5fpZXBm7jN65TuhZa0M6fUtjYjN7R9oKH0QlJ6l2+yacQKKSOZnmp0PfwwN6MYnwbe5F&#10;YPcMvPoXELv6kPL0CRLvvkHAkmXf/oLg+gbZH/0OuZSyAtbD8SNo6UfFl/6HgH0G6KKv/qK+k/Dk&#10;cwLx9zwvJ4FP/ozyb/4nCgnKgm/+ggJZjHrtK7gNriP7yRe4ILKZ38v99i/KA19873tMvPUx6jv7&#10;UHe+Ag+2VukNyaQE7ASlo6zovra/g/uba5gb7ENHQw16rzShta5ONYO6tUHQra2puNyJ3l608/W2&#10;mhp0NzaqgIvh9nYM079OkIVli2WGIJqj1N0nuPYIrp2FRQXk/eU1sugMgSrVIQi+xRUFbhl3NncU&#10;ULfnKaX5voxN+R49qoxtMqiMWUpVCfxQUpiyWBhRFtRmeL0psvFwh1SYoFelR50aH8bkBP/G6WG0&#10;D3fiQvNFsmwfJiRAYmKEExevMXvgWycH+hTAR+hzZc92nRPY1MwI6puqUdt0kTJ6AItLEzjy0omX&#10;ybC68E/0Q0pDGqIa4pDekwOfLB+y54s4xx/6Sy88h1MnT8LFw1WBMqkiA6XNlfAJ81V9UM9onYam&#10;oRZs3e3gG0W/RX/oHCLV943wEr2ekbsxHBNtYJtsBedsR7gXuqtKES6ZrnBKcIJfpi8cYyhHYx3h&#10;keQJY18zHDU6hhN6J1UYpBH9pZWPHWz9nKBtrgcHf0cllX0oRd3pu50J3jMEZ/t0B+bvL8Av2RcW&#10;nmbQs9GBmYu5ai+paaZDD0iZ68tz0Aebu1hxQjCHR5gXQlMjOBnYUn46qDrGHrx/2Xd19HFWe8na&#10;JjrQ5N9t52QDC1tzGFiZqabAxmaWcHJ0ga6ONvwD6DW9nciCzmRGU7iG2aCutxIVbQWU0pTYDk48&#10;pyOs+XkzG2tOALqQ5G5JFHALccLIcj9yqjLRQq9iSQ+rZWTC87gimP43MiIKcbFxiEmK58QSBgNO&#10;EsZJmfBq7IH3pV74dI0jcv4G4ndeR8LtN5BGhs18hwz7HplRtl0+IQA/+yto/zsMKyOXny2ghC77&#10;7p9UydO0t78hOP+AxCdfovTbf0Yp2bTkN/+Kkm8ojz/7i+qC5zm2jhL65vPf/xvyvv4LcmR1+Z1v&#10;0fbRF+jeuoGxgTHcpk8c7epQizBS4nN9ehJjkmZGGfjq/q6KXtqhj5wmEGqKi3H5/HmCboFeckQt&#10;BI0TEHP0rUtko5mBARU1tbu4SNBtki1XCbp5AnVJPX+4t6uOwrSyBSNSVySzSF0ZEpEkPvPGqkjm&#10;g22ae9s72BMmfQZSGXsrB2wrDCvgnOC9SVCEHHuuXEV/WzuGOjrVkAW2/s52XK67iM6Oq5ieGUNH&#10;3zW0d7dianocc1PjZOM+tUK9RK8se7HTVB6jA5T7lMgSZimPOyQ/tr8b1zracKlBkidacESyUc4a&#10;aeOE2WmElIQjoSUVEQ0xsIy0UT/yn734C/zslz/Hi0dfRGRsOOLSYxGTFwfvKF/ok40MjQ1w8gyB&#10;JaDV14Iun6sIJ7KgNkFl7mMB2xArWEWZwC3LCa45rgisDOOIhEdBANwSPeAS5QxjTyOE0Lum12cj&#10;QbX7C0MI2dDC00qlohm7mRJsdqrLmw2Z0dzdHJa+1iq7xzrABvaB9sioSUH3+lWUtOVjcm8c1r42&#10;0LE1hHd0IHRtTFV0kaWHIyxc7XBS5yxZ7yylvB6C4gJw/nI5GdgELsEuCEsNQ0BcELwj6Ce9nVVz&#10;rbP65wg2K5hYmUDP2Ahauvpwc/ZERGAEXG0dEOzji+AgfwLtDH2pNxona3CxvxwXOsthYKcPDV09&#10;mFnbwtnVA16efjAyMIWfdwBsHOzhFeyNlLwUyqUryCnLpWd2gpmtNWwdbZAYH4/8zGxcKD+PquoL&#10;CImNgA7lsnlaHnybeuBy4SrcrvYhfHob0esPEHvjCVLJsBlk2CxK0SxK2ZyPBax/BewhWA8BK6D8&#10;j8YhaMX3Fn7xZ6TQF2e/L60kf0Aq5XbF7/4NRd/9M8p+828o/+5fUUX/Grn9EN5zt3GRDHzht/+G&#10;XH4v/YPfoPS9z9FPll3avUs5TL9HZrlyuQFNl+owQUn89MF93Fxfw6s79Jlkv6f711UIoPygp4RF&#10;yaDyXEC7QTALYAWs0tFNwLk6OfEjaB/t7+P+7g7l7xrl7zrHhgLs3tIKmXZNPRYvuj0vzCtMu6yA&#10;+mj/Bh7s7qtxZ2vnR2YVRhVgblIGiyxem6G0FzlMCSxDAkG6mlswdK2TkwlBN8jXKWklFHFylI8p&#10;iwf7yf4z0+hsJ/guXEDTxWr0Nl/BAu9fml51tVEycwxzEuunNRjjOTrbOzHAyWWIE8tI/xCGuulh&#10;jfmjMHa0xK+0XoBluDXiLiXCINQAHlmeatHJwp8ykV7wBfrK6NRY2HnZ4blzz9MHHocxfZy2lgbO&#10;nTtLxqAvO3uWjKyJU5pnYepgBhMXI9iH2MI+zBqWQeYwD7aAJ9nUJz8YkbWJSOvIR3BuCEzdTHBU&#10;7yhOctLwTPFDZksBCrvpV4YakdtQqMBq4WsFp2AnSuKXcUr3pAJtaGooPKI9ccrsJBKK4xGQ5gun&#10;aDsklschty6X0llDdV13CnTHL069BEtPMnhEAIF5IGtdPFxg62WjCq2500P6RnsjNCkY+ZT7tvS2&#10;0i3ANzoIZ4216KUNVFFyE4Je21APmjpacLS3R1ZyCgIoUYO8vBATHsb39XF1vAHjd/qQ3pCAwCRf&#10;lNeVwcKZVsDFGoERwUjLyEBIUCh83H0JWn8kJyYiMzsV2QVpSMlJQGXDeZRUFiEiNAAtdbUYoczq&#10;b+tEfU0touL5fxAWBafiC/Br6oV5TiUcG9oROrGGyJW7iL3+lID9EBlvfan2TzM/+EFt6xwCVgD4&#10;3wFsvoxn7wkjyz6t7MMmv/EVCnlMeftLFYBR8ut/QfGv/xXnf///Rtl3/4iiD7+H7+wtxO6/hbrf&#10;/S+C+n8h/XOC9sOv0PzBF2icXsa11i5cX17GvZ1NtRUyRjAICMa6eygTVzDbO4BNetC95SWCZ5cA&#10;W1PgXKWfXSRg1yghRf4uEDS7BNQqATU7SJlJQN8kyF67eROv37qNp3fu4o279/D4+nWCd1OBU1Z8&#10;N2fnsaIWpOhVCc7bG1vqva25g8Wm/WWyKUF9c4Pf4fm2OBGIBN6iRJagfgHrGK/f29qqGHW4k/KX&#10;0nhxYlLJZFklnuIktLu5SpCOq9jhLUrzNZ5jhH+jYmiysyQKSA/YIUnMv0ZWJlAnR4fR392Ba1ev&#10;oEcYm/82qgPA8Bil8yyOnLLkj9FBGmIRWBK4EKgL6zgrRF2MRFBlMELKwxFaFAO/jDC4RnlBm2zh&#10;GeMHbQuyq6kBdDS1KZdP4zgl8/ETp6Choa22V8zszOnnTGDrT7D6WsCEP9iXtE/gFBnSI8Ef4WUx&#10;SLuaiaCcIFUD+IThSZwx1cBx89MwD7NDpATSN+YhMCtUhSeKT5Wc0jOmp1T2j4WTpeqZI8XJpbFW&#10;+ZUyZF3IxgmDM9C3NYKhvQnvURdnDc8qqattrYvYvARkV+WqChsSxeXl6wyXMCmS7s6/S0t1ZZfO&#10;al7+rrQDx3DOSAvx2ckITgiHiZMF/KOC1B7yWQMtglYbFpbGKMilGvByRWigDxLJfvacIJoGqjG4&#10;3QGHCCuc4ARzuaUO/YsdyLqYCo9QFwRG+qOwOB/hYRFIjIhFYXomzpcUICkpEglpkSitKcTIzAAa&#10;G2tRlpeDotR0NF+owYWSUvj5+XJSy0LA5Q74N/fDOLUU1pWNCB1bQ9TqA1WRX7WXlMAJsuChJM4l&#10;YAWsPwWs2sIhEAWYfwtcAWzelwevy2eFZUvpWSWgIvO9b1Rf2JS3v0bRN/+A4u//BeW/+39Q8fv/&#10;G2Vk2YxHn8N7+jrSXvsUtX/+/yD3639C8kffo/az73FheQt949OYHRrE0hClKFlrk75yi55xrKtH&#10;gWJXqkNubeHOzjZevXlDyWBJWpcFpknK4dGOLgJ0hBNZF/qvtilWkxVcWckV9tycXcCrN25RDh8A&#10;9RGPr/H5rdUN7NO3SmSSPL5JXyvvC0BlCAOLNJYtn1WeT2KAdzghLIwS5HPz2Oa9LROUS+OTmCOA&#10;ZsUv8z42pHgarznLyWCME8vcpNRh6kV/Twe6ulox0NupvK+Mu9u7ahVY4qlHqRzEFghQxymDZ8TX&#10;bm9hbnoK4wT99Ngo5ujbFycm1ALdCiesI/oBxvDL8UNwcQA88z3gSNkaezkBkTUxsEl2oIz1gXde&#10;KEKLY+GT7g+XGDflYbWtDXGOcvqVl/nDPq2JkyfO4qWjrxCs+tDU1YaBmSF0THVxxugsJaExfkEf&#10;fFZTUwU3vKxxWnnSsLwIhBaEQcdNj6DVVI2NDZwMcdZeA9ZRdgiviIW+lyH03elhQ+xgH+kEqwBr&#10;aJpqITQ+nEB0UgEb0ozLJdQZxXUlcCHYdDiZOBCMUvlQKiaK5IzJiaNSMIFnhCeiCIqTVAh6hhpw&#10;D6eUrk5EfEEEPMPovXkP7r4u0DfWUyMmNR7W7vSU5voISYxEQFQIztF/alNR2NqYo6IkDx7Otgj2&#10;90JSfAT8g1xQ01KK5oEaOPrZICo6BGGh/hhcvYaZG8MITw2AqZ0B/IK84ejogILMHOQkJiMiOADp&#10;mYlIzk1GSmkWLrTWIjsvjZKxVi2cdNY3orIgH1lpqbCNTkbQ1X74NPXDIqsKNpXNBOyG2tqJvyX9&#10;YD892Id9/3vkfCRRTgSfCpT4K6sKUHMJyP8SsASfHNVzvi8LUJKVk/7OVyj54o+KwWW7qIwMW/rD&#10;/42KP/6/UPL9/0TR+39Ayt0P4LN8C3kf/hY1f/j/Uhr/Awo/+A6Xn7yLoZ19SrwBTNCb7cl2yvA4&#10;Hmzu4D5l6A7l7W16yHlKYek5s0N2E096V/wpWVmGMKSAU44CVGHFQ7krMlf2XO/v7KltGvGry2MT&#10;uLNGtiRYb3DsLyzjFsF6b2MbD3gvwrAiidWKMs8hjwW4ci6RzqOd3ep8r9+8rSaC/eV1Pr+ujpuz&#10;ZN1JThSrW6r/zcC1DqUa5ifGsDQzifVFAn9xlhKZHpVAvU4fPEDm7LpGz0vvOtjHyWdqFMvz0wQ6&#10;v0NPPzc7g+WlBawtzWFndYmT2LxKiJcyOEciGmMQ1xIP11wnhNYEI/xSJHIHixFYTq/kbQbnRD94&#10;pAXDLzMU4fxRi0+MLorHSRMNSBPdU6fO4Mypczhx7BQBoM/XrKBFBjK2MMHJc6fwy5dfgImtOY6+&#10;8iJ+/rOfQfOsDmUzhwGHuQ680vzgne7L852GDWWotbc1rIOsyfb2CC4JhV2Evapg4RjjDoc4d7KL&#10;L1wCXNVqqrmzFQxsjHHOTBsnDU/h58d/hlMGJxGWEk6vaktg68CAEtbI2lStEFu52yhWdg10hS0f&#10;+4R4ICzRC34xDnDyMyeTcuKKD0ZAZDD8QwKhzQkpIDyYTKuLk3oaBLQ//ClpLazo7zW1YG9lgfyM&#10;FDjbWCAlPgZFBRnIzIqhnM1GUlY0ikqzkZuZioTYMOTVJeLmW6tIKoiCjbMZys4XIzo6GtlkzwBv&#10;L1ia09MG+aGuvQlZtedR3FKLa8OdqKo5j25Kr/aGS8hLSeKkwIkzrxT+Lb1wr++EVW4NAXsFwSOb&#10;iNt8Hcl331cB+f8nwApYZRwC8m+HksRf/wWFMgjUw5VlFVBBls1452u1apxLQBZ//fco/Q2l8W/J&#10;sL//f1DE65Xw9fDrTzjeROVX/8rP/Bv99G9Q98FXaN2+hcGRKYxRSt5aXiFQt/HO/fvYpq8d449Z&#10;cmUH29owRR8ooX0ihaX0yhqZRobslQoLCmAXR8cVQG+SMQVoAiyRuXcJ/lsEorx3h8fXrt/CDdmy&#10;oT+WIYB9QLa7y2vf5QQh37tOfyrAl1BCkcfyXQnwl8UpuY543I+evIH3X32Kj5++rY4y3nv8BG/d&#10;f4wnt++pe5M9YlEFO4tUDwSgBEYsTE9iZmyEACb4FuiBCWa1ADU3gamJIVUOpuNqM0YH+pXXlTEz&#10;Po55DkmGl0AKSS44Et5B71cbBOdMB3jleSCugbP8pVQYeBtC09EAJyhhdWxMoEnW8k8Mgne8F8x8&#10;6Uc9LGHragc7Bzu4u7vDxs4aXoEecPC0hinZ9+S549DlD92AwD1GRrVwtMLRYy/jhedfwLFjx6Bn&#10;ItsalkisTIVnoi+Oar6iOphbeVmTdSPgnOqM4NIABOeHQM/VmLLVD44JHvyxBsHBz5FANSJjmsHa&#10;34GS3hCnTc/hmM4JnNE/BzPKZecAd8pmK15HF0bmhvTeTgiIDSEowxAUHwQbLyuyHdmP1w6O8yLQ&#10;KbPp1d183WFuYYHklGTo6GmqqKlTVAz6Vma8PydY2FvA29cNZ8+dhK+PBzrbrsDTxRGh/n6IiwxB&#10;aJAnPD3J0h4OcOR9+Hg7org0FTXdheiaakDdtTIkFcUhszQTGfSteTnplNKRiA4LgbmZCcqqziM8&#10;LRHBmcmo7GlFVXsjsqUQdk0Vai6Uo6K6Emk9Q/Bt6oQzpbB1QS2sSpsQOrKOuK3XkHRHesB+ftAJ&#10;/b1fE7CUwP8BYP8jVv13Q9iVYP1xyGv8vIC3gEAXOZzHyUASAyRpoOTX/4jS3/4LSn//v5Svlb6y&#10;2W9/h2Cyfvr9z1D5/f9C5qe/Q9G7X6Bp71U0tw2it6lZlRV9vHeD8nQNO2Q0AaKwp4T2SWlPKUQm&#10;nd0kHW+f729Sjq6NTWJrmh53fokgJxNNTJN5D9hVYnz3KG/Fe4ovlrG/Qi9J+SqAFoY8HI+v38Tt&#10;zS3c393Dw/3r9K0SgriupKvs44pcFtY9ZFwBsRwf7vP7N+/yHHcou2/i0fXbZHfZ4+UEQaDODA7S&#10;n+/gLiX9LhXB7soKdtbXMMG/o5fyVxbZVhfnVNnSm7d2sL27ihmVFzuOG5sbuL2zy8cELFXGCiex&#10;mWFpRUkbQS97JPhyKDyL3QjWg0LcPrn+MHTTVXuJZq70nfRyLxw/iiM/OwJnSlArd1PoOklanDVe&#10;0XgFL5BBRQIL27oRJA6eNoiID4WzpyNsKRUNLU1xlD9uqXGUkJmi4pb/xy9+jlM6Z+AT6YvYggQc&#10;MzoFM0cLVRb0tNkZRJTGwCPPE17FHoitiYNlqB0Z1gN+uWR5el9bKZ1KsBrYS5aQiUr7M3EzxQl6&#10;5GOnKctNdFTKnUhyF3dHAsxD7Q8f1zrJScIacVnxlOlGKlpJx/wcjGx0YWJvROazIlDjkRAVjRxK&#10;z9NnjsNKSqG6k5FdnQheynNOAO5e9igqyUZpWT5K6UX1tDXh5uCIYD8f5GWlICUpml7TDR78XFS0&#10;P5Y3xtE2fpl/rxNqW8uwcHMapU2FCIuXItrRyEhNRPX5MkRFhsHZwxXJBdkw9XRBZn0Vyq7U48Ll&#10;iyilx21qbEBafi6CL10lu7bCvrgWdkX1sCi+jHBKYtnWSbr7oQKsMGzme7+h55SAfQHrvwfsYcD/&#10;T0Eq2TaHo0BY9SeA/ennir/9i5LCKW99o4Iysj78gfL5jyj+zT+j5Id/RRmZNossnPfBD0i48z4i&#10;tp+iQDJ+viKrv/cV2t/4DJ0TKxhq78AyPdo+QbFFsC2OkU16pYu5sByf0y9KUIKszt6klFwanSC4&#10;r+PpzTt4k2z29r2HeOPufbx57wFeo1yVYIdDeStgE5YVtpVJQCKghEXF18r78p4c71AWCxBlMUom&#10;CvGycpTzvH7rjgL20zv31HkE4ArsfP3B/k3c50Qjx01OHLv83mTfIH3vHKYGZMtpSo1FXlcqTkgB&#10;8Y7WFlXNv6mhVnlcYdXhkV7MzI5hsL8Lk7JQtbqKW5xEdjjJ7PDxPv9ukdGyrSQr1Ed8zvsioNQH&#10;7kn0g3anYO5vAQ3z0zC1NYCxlRFOnztN+aeJV8iO5tYmCIzwgbWPOaw8zFQRNkNTelVKYQ1DHbKQ&#10;IRnuNKxdrOkFXWBH7+cR4AO/iCBV99c1kP4xIY6SWQBihpCkcJXs/rLWKwgh80k00/O6LyK0NBL+&#10;Zf5wK3RByPlQuKZ44JTtOQRmhiMwLQwmPJetqxU0KMvPmWvBTsq/eFjj6OmXVFXD45onoEWwyvaS&#10;OeW4tb0lPP3coWGgATeqgKS8VJg6WELb3AAWsh/rZA47sqIUFrehL40LC0VxVgbZ0RXBYYFw83KH&#10;CSceWRUPphSPigtAdn4S/ALd4R/gDXPKWScHJzja2iIjKR5uTlQekl7oZomcwkSsX59B+0gzsooT&#10;4B/mhPPN+ZjZHSJg3WBpo0dweyAiNAgxUeGIT0lAaHIMrPx5n9VliC/LQWR6LCdB+mdpJFV+Hil9&#10;k7AoqlaAdSxugHnxJURObyOOgE2+/zEynnyBrHe/pQT9NcH0bB/2J4D9KfiEMYsoaf92FHIUfPOT&#10;8ZPv5H3xex7pYd/nhPDBbw8A+/kfUPjdP6oV49Lf/Kvyu7l8P++d7xG19yYSH32i5HXOJ79G9Vuf&#10;o2/vHvbISPf297C5zh8nGWiPP0hZQZUibcsE5+LoJJlR2GUWs5SkE3x9uKtHsepdflfS3IQ9ZTFI&#10;GEiSxtcIkvHOHtwlEAXQD+lRBWiPOIRF71ACy7hHFpPXZDFKEtJXyNrC1HcJVDn3zhwZnecWIIsP&#10;lnsSYIvMFuBs0WsvUqpvcDLZ5edWyeTLkzP03eI1ZdFqDtMDIwTxMCWtNLbqOlh8orcVhpX0u/np&#10;CayszGFtfQFLCzNqS0eKsm2LJyeTy76vrEov82+TUMgd2ocjLsU+iKiIgKb5CbLeUTgFOcBA8lvt&#10;DWFiYUyQmvOH54pjp47DyctZ9ZBx9rWFnvFZ1R/VyNCQYD6GF0+8jBMShWSsAVOypdQ5/tXxF6Bl&#10;rEeAmUHf2gAewfSLoQHwCw9AfHYiwgg+tygPmLibIYFMe9zoBJ43egmu6R4IKAsgyzrDM9cdIYWh&#10;eIXvmVLiSqzvaTK2tZO1Kv9ibGcBPUsjmNM7v0x2lXKrx3gfJgSigb0pv2OpmNsnxJNHK/iE+yEp&#10;N51/A32joz2lsyf84kLgGuKtAiW0eU4n/l0FWalwIaideB1ffy9YWJvBnazn4+MGO0cTVNcXISY+&#10;BDk8l6mZMcLCOeHo6yE5NgqhnKSceT+h4V4orszA9t1FnK/PRV19ASovZqCyMRezO0NoH6hDSVUW&#10;ElOi6H+zUVlRimD658iMeDjHBCK8PAcRZelIrspF+sViBGZnIfR8DSLahmGQUUqw1sGhoAZmRQ2I&#10;nt9HAv1ikgD26UHQRJZKr/uvAVsg7PkMlIXf/sO/G/8ZYAu+Ilt++QfKXokvpuzmUZ1XgfyfUEaW&#10;FdBnEbBFZODUVz9DxPWnyKVMzieQyz/6NRp276K3d5DMM4S+/j709/VhamQUSwTNxvQ82W8XNygz&#10;JeZ3Z5FyeXkd+2TFbTKnxP/uLSxjU6KRZAFKpO/sHF4j890la4p0FFa9u7mDx2RAYdOn9+7jiWzx&#10;3LqNRzcohbfJsgStSNxFgvIGPa2cT74jGUVyVItQfF+8qzD2dcruB3v7uEPPuz43jxXKVokfvrm1&#10;hTVKYQHs0vgMJxBOPsubZFtZMFsloCmn15awtjyPW3s72FxdUskAEs00NzuBwYFuApagnJ1S/x5j&#10;vQNqFXpmcAiD1zrU1pFUtZAtoyNeuYGqltIvjv4P6FMiBqUFwyPZG9q22tDV18bLJ46qmFkje/Gt&#10;tghKCYem/hmYmdKDmphAT0sX+gZGlL5meP70Ubx49ijMnC0pWa3JcJIErwcrJxuYOZjBP9JfRRed&#10;NjkHH6kG4W8G5yRnSl0/1c5SKiq6pXrAPtERbtmu8Mx3hkeOC8JKQmDkaoSfv0QpfeoUzmqcgS1Z&#10;TMtIT4FO28CAvtNaLXKd5r2dli2b2AD6WycFXDtvemNPK5i7mcPC3QaxmYnQMTKAlo5sPxGUAW7Q&#10;tzVWxcDdZKuHAE+jrA3yc0VkRAAyc1LJsk6II8t5UGL7BbogLSsG+UVpuNRYTRkdh4BAH1iYGyMq&#10;PBipCTGICQ9CdXUxyi5m49oIfWhRAgrJtlXVWZgjWBfujKF5sBIXm4pVp+742HCEhwbC1ccVHpF+&#10;KO1oQN61OmReKUdZTz0n1Rx4FRWTXSfgc6kLeqlFcCZgbbIrCdhLiFm8hYSbb6sGzulvyB6sxP/+&#10;QA8rscT//wVs4deU1QSsSOpUSWr/8PfPQhh5jS/+ohi29Pt/VrJZFqWy3v4WkTeeIpXMX/zN/0Qx&#10;76H+/lNMLKxglMzV3d2DTv4w25uvYpQgnidLTfeP8kcrWyizlJyrBMQSJeO46pe6u7SGlfFpvi/p&#10;bjME7DyWx6aUnzyIE94kq1Ii795Qq7nrMwQVZeZdelUBrBxlSIzwTTKxrPTKkLhi+ewezy8xxbIC&#10;LYCVDB8Br9qjJZtepxq4s7uNR7duYHmafnppgUphh9J+nZ/bUR5Xxn1e/zF97h1JKVxbxurSvIpy&#10;WiY4lxamqCzI4rsbKnNnigDu7+1Cj+TpUlpLxo6qeEFLIIEbwuJy/iP2HjbQNdfBcb3TCCtKRHx9&#10;FlLq0qAr3ecI2KMvP49Xzh5HWEo09OkbfZKCcFq8oDkl8RlNHH/lNM5oasGEHvb5s8cUu9l6OZKh&#10;TaFppgdNgkrTSJvy9Ry0LLSg52gME18rFbQfXk2vd94PvhU+CKkKQWxdHAJLgqDhpQXjcEN4FjnC&#10;MZPyOt0OXklucPS2hb6+FvQpv4/zns7pUhLrasLA0AA6GtoKyGcMzuK0kQZ/9L6wIVClEJyZNG8m&#10;kxt7WOCkGcEc4QcjcxNonuPfyPszsjSEIRWAlbMFvAPdEBzihYKcJHi52cLf3xXpWQmwplyWlpFR&#10;UcFkUx/ExgahrqECZeV5CAryRlZ2CmIIOkdHGyTFRiI7LQFFRelk2ExkliWjtKYUEdGBKK/Owcar&#10;82icrkJafSgae86jvCIXocE+iCTYE3kNc197OMX5ITg/EZ4Z/He5kIGg0ixohkUhvH0UrrVt0ErI&#10;gUP+RTjm18CqtBlRC7cRf+tdpKmSo18TrN+rsqP5nxCgn9KHfnGwNfO/LTT9BLAF3/4EoBz/DsAE&#10;5I9DAfb3fPwnZFISp0iJ008EwAQtR/H3/xPlZNmcT3+HDMryHI7U1z5G7K33+PhPKP7yH1Fx53V0&#10;EGQDXX2UiBNYIFBW55fJspNYn18hc0lE0TJZjGBaIgtOL2B2bAYzY9J9TgLkR3CD7LtMwC7w+e4c&#10;P8vHwtD7BOwmzzXH824ThLtkRpGwM6OjWCUTLk4RLHy+TnZcnZGAiGXKzy3c3tpVj+X7AmTZvxXP&#10;K9tqIofFByuvOys1moRd57BNsErdp415WeCa4WQiEn2ZqmCFvnONflSYfB97O9tYXCQLL81hfW0R&#10;MzNkzAUy+41tbG+tYoXsu7a8iPXFJZ5rWZ1DFswErJK6tzw5rVTEEXc3B+ib68Ii0BbJLbmIbUpH&#10;VlsODF11oWNwBie0X8EpSUiP90Uy2SGuIoU/dgOcPX0aJ0+cwtGjx2FmbQ2/yBB4RwaSxexg7eUA&#10;YxdLGDpI5URzaJrok3UtoGtjgF9pvQg9LyOkt+chb6wc+RNFiGqORGhtCIIvhCCwIgTOGW4wjSLI&#10;spxgm2oF+1QbBOT6Iqc6E0kET339BWSkJyE6OgwWFqbQ0jqLM2dOqAr75mR3ez8XeEcHQUfAyvvw&#10;pu9OrcqAmQ8lvKsZHPm+LoGqTW+uq68JR2mz4WatZHNWQSqiKUezsuIQGesHdx87ONKL2vE8KRkJ&#10;lK9xsKXaiI8PRQ0ZtJYjKytRgVYSBmwpp9PTyaQXSsjM8cgvSUVRRSbyCrPJsJno6L2ModUupDbE&#10;YOZBHzom63GttwFNjVW4VF+FusYaleGkzUnGxNseGbUF0PM0hx69t30uZfGVQThVNUMvMQ/2eRdg&#10;X1gL6/OtiFu+h6Q77yl2Ff+a/YEsOJFdRQ4rwP4nK8PPAFvIITJWVodlwUl5WB5/HD/5TqHs35Jh&#10;cznyP6EsfvoNsiSN71My+Ge/43f/QbGsTBIZkkdLaZz15peIvfsOst76DmWf/xlVr72HS0MT6Ovu&#10;xTA93i5/2Nd39rBMYKjHZLW91S0y4y4ZbYeAI6sS1NsE7wZ/zHMTBJ0s9hCQd0U+8/U9yubrBN7e&#10;6gY/t0rvN4spAls85DK94DCZ/FpTE6ZEXtITTgwMqGCHefrXHYL68Ls3CNZbsi1EDynbOfPDlK/T&#10;BDZ9rcr8kfpOA/0Y6epUY4qSfnF8jJPD4o9J7RIlJR5UAkGE3VeWl9BDj3qlvRmTklq3tYjhkS4M&#10;DnZj+lkVio2VJezQH9+WBTHKbmHy3VVOFosysZCVJyZwxIFe65TucQTlhSC9M1d1Ys/syoFRoDEM&#10;3I3gluCJwIJQZFzJxcWJOnime+Gk5jG8dPQFvPjCCzhJiWpoYqi2T6TihKmjlUpts/VxgKGtCQzo&#10;g09raMDIypyy2BI/O/lz6HsaIZOAzRosQu5QAZJak2GX4YDkK2ko7KWMHKpERGU0bGPt4JDsALsk&#10;Wz62Ict6w86Pr0mIH31lclIcSooLUFZBcNBLxqTG0JO6wYdg9Y4OwUljbVh62sFN+sOGe8Da01rt&#10;wwbRs8qqtDbv2czGlPLaio8JXC97xKdFwZuyOCUtElFJgQiN8eXwI5jdeQxGRHwEnLyd4Eh7UFNf&#10;itj4IJSez0d6bhrCn/WDjU+JRXF5PrLI0skpEQRwLOI4uSREhSApKRTuYfYY3enF8r1x1LQV4PK1&#10;cvSPXkXNpXKk5iUjLjcJVpz0HLydkVGaSZ/vB7+8DCRRLnq19MO2vAFGKYWwzamEXWEdrC+0I3nj&#10;MdLuf4i0Nw5iiHNEiir/+meC6P8MWAVWeU6QHTLpv/vcT4ZUoxCwyij67I/IeP1rpL/5azL6b+lT&#10;f02W/RMB+28qKUDS8bLf5eTx3veIfvguUp9+iqJPf4uyNz5ANeVuP+XfxMgIViVmd56ebooelvJv&#10;hT/0DUrQVVnBpTRdnJ7FPEF6m4y3ReZanV8kCOfoE+fpV1dUEMO93esExw4ZSnJThZ3nsDA+pZ7f&#10;oV+9R/95uIAjElMqR6wThOIxbwm7SmAFwSpg3+EQ3yqSeJ/Xk8/OE7wCJkmFk3I32wTS8qSw+AIB&#10;Rsm9Q8988xZev3MXD/avq8cPr1OWy5bRzV0sk1nHCVYZ/QTr2EQ/urra0Xb1CgZ6ulX20mT/EKb6&#10;aJnoV1cXZvhvMIcdAlmk9+IkPayjIz2cry0SqhMR15qCqCvxSGlPh32KC5zSfOGR5Y+g4hBcHL+I&#10;pKZ4BJT5qhpOZ3RO49ipV3Dy9HFo6WnA2FIfLx1/AZp6mqonqpOnA+zpXe2sLfHK8y/ByNQClra2&#10;MLIlQALsEVkWg9KRSmR25yL+Sgp0Qw1hHm0F11R3BOQTcBk+MA+xgEWEJcwiLGAWZgGPFG8EZYbB&#10;2N4I2obncOrsCTg62cPT2xOuXq6IT41TdaN0KXEN7MjonDD07EwQEBdMz6pFL20Jf8rSsORIBBI4&#10;bpE+CI0NhW+gN9z8XeDi6wQbJ/pcKwMFWJ8gZ8Twc5HxwYhJiURkYgQiEiNVsvw5Ey0UVRWg6Hwu&#10;ckqy4B7oheyyfITEh0OXVkBAG0sAlxbnoqIkH9GhQQiULRu+n5oXh4nVQVQ3FaF36BJmlnuxcXcR&#10;ebU5yLiQiYorlWjrb0VbSwNammtRSZ8cWl6MgOZrcGnqgWVpLUzTS+hfz6ttHYe6HqRsv46Mx58Q&#10;OGRYlaXzw38LsLII9NPnMlTM8ae//0+/UyDvf/4HxbKFfCwlUhMffY4CVXWR1/3kt5wI/gEVv/63&#10;g1VkAlZeT3jjYyQ++ZhM/FuUf/AFCil/J6cIOoJzij9QAekM5d/E6BjHOCaGR9Da1IIZAmxmbAJt&#10;fDwxNKJAPTkyqirlD3b1KKZdpKddIwPvr20q8B0CUBhTmFNWcWWhSAAr+awC4AcE093dfQL5Bh/f&#10;4uPrfH0ftySggt73NplbJK2sXqusHcrotdlZSuYVyuxFBdrhzg61T7xMMK2r9w7S8SSrRySthC1O&#10;DQ5idm4Co1NDmFzg37UwgcHRPgyP9mNwQJo8X0ZfRweuXW5EV+MV9DW14lpDI3o62/jvMETfLrWf&#10;BvlvMIwjL730S+hZaiG9MQ2RjTEEbByiL8VDP9AUDjGe8Egkw+SGwD3FDS4ZzooNPZJ8cMLwNOXy&#10;SRhQHhtZGMLM3hhGZvowMjKipz0NbQNN2NlbwczQCEd/+SKe+9VLOH3mHBzcnGAhWzK2Wsioz0bB&#10;QCklcQK8SwNhGWcLXX/ppaMHQ39DHLM4iRdNX8Yp+zMILoxA+0oP8q+WwjXCXRUqN7E25STAa1iY&#10;QcdQD2e0zuDoyZfwi5efgwmZ3pW+UN/OFCEJ4TDnxCTD1tMeiflJiC9Igk+cPzz8ZdXXGjZk7Riy&#10;q4WdMeycTJGUEg5PP0dORDoIjw1EUGQA2TcOEUmRKuLJxd8dlbVlKhnZ0cOBCsKUbJijUviO0ssn&#10;UhYnp/DvcndTrTjCA/yQFR+LiqI8RFFOh8QF0NMGoIHnaO+8hLLmUsRVJiPpQjpKLpej5nIVivNT&#10;ceVSNYYmx1DU2wvXi5fhdqkbNiV1ME4rVgtOdiUNcG4aQOLOawTspweVJt6lRKUk/nFLh5L4cMFJ&#10;xk+BeDgOX5ejgPWwguLhEFY93Ls9TIaX7R0pO5PP6yTc+wS5BG7ex79T5U6FZSt+/S/0z/S5fF0q&#10;N6a++TmSX/2I9/Ydqj77Dml9o6iub8QGgTBPybpNCSksu0RgbRAkC/Sb8xI4MDmJYf7oRwaH0HWt&#10;gxJa+q72qsD4AcrcqaFRte0j8veQUWUIYIVBlzkpyJ6usKqAboXXku0YkaoCcPnsoYxWcnh7TzH1&#10;0/sPFCsrwBLkk5TQUr9pd2WZE4T46EEy4RiBK8woReYO0u4k8EK2fmT/eFeSGUZH0NNzFcNjPegd&#10;7lYM29Xbga7uDnRIbavRYYzx+7IavEQ/PnK1E+38d+nt6UR39zX+7dIMaxDTlM1HXnnlKI7rnkDc&#10;hQQyHX/ILcnwzQ/EL7SeV8niRzVewUuaL0EqICZdSEVuaxHS6vJg7GoJK4l0cnWAm58bTOxNYG5n&#10;qWKJj2mcwEnd07ClNzxL9v2/fv53+OWvfoUXj74EJ3cXeJKNfnXiOWiZayPlcgZiGxOR1VmAxMZ0&#10;eNCrStVEV04Q0h7EzM8S+pTmWs56MAu0RmFrGap7L8E+wAU6nCDMbSzVttOJs6dV/LIEcpzUPAN9&#10;S04gtubwDPGDS4An9KVioxm9upusEsfB0dcBftG+cHS1hZWNGSxU5X9fmJO9Laz1EBMXhMLiLCSk&#10;RCE9OwkBBH8M5bC7jyssOEk4uDigqDhHrSjbcSLw9POEZ6gPJwlPmEuklZcLImMiER4aBnt6/FB/&#10;X9SUlaAoP1tJZ99If8QnRSM8RLoN+MIvPQT53VVIa+S/Q2k6Gq7Woqw8Gx2tTXx8FTG1l+BVd5Wg&#10;bSNI62CWXgrrnPOwood1uzqChL3Xkfro2ZbOOwSs+EYCSaXWKZb9rwErQ9hTwg9ldVfGTwH70yEJ&#10;8QX0qwVSLvXTH1D0+Z+Q9uAzpD/+AvkqUIPfJ+DLv/9nlZaXIXWhpGzq08+R8donqhpG1Se/RvON&#10;VzE8KaF6ZC8CZZng6u/qJbOOYbBH2IfycHKasnkA/b396GjvwCAl4yiBe8i6U/Sg4mfnx6YU4LZE&#10;RpPZBJwCNFlZ3aB8ljHD804OSNmWUeVbBdxLPL88F/ksoJWxNktpzvOPDPRhdmIUNyl3RUZLJYg7&#10;smJMfyrZOxIUIYtCEiMs+8fCqCNd3Witb+BnhxTTSuSU+NCO9gZc62jE6MQgrnW1oqG+Btdar6K9&#10;pQW97dfQzyEBFrJNJfvCwsxzM1NYkUUtyu6u9jbMUoofOXNWA786+QIZLByJLSlIvJSCkKwwaBhr&#10;4qXTL+OFU7JV87IqH3qKIDyrfxbGThY4TQY9rXEWP//5L2Bjbw1HqRro6wZnMo9LuCf8M4IRVhgJ&#10;/6xgaNnr4Wcv/AwnCGRTKxMEhQergIyXjr6oahmLBHZP8UF+ezly2koQX5+GmKoERBZFIzQnHKFZ&#10;EQjLjoZ1oAPO2evCIyEQbhF+OK5Flj99Eg7ODqoMzbHTx2DraI8z2ho4Z6ANTWM9eAX4qlQ6WYDS&#10;IGAl0ikgJgCWbpTZbmZw4KTj7uFMia0Je09pgKWHwDAPxCYEIyjEG7kF6ai6UEbwFCI9LRFBgT5w&#10;cHSAOyee7OwUmJvrwZd/c1xKHMIomXPO05uTaUPooYPCCEZePzgoAFHhYegk8FJSE8nQvnAIclct&#10;PcIIao+oAKS2FCN35CKyussQURKPiqZyDA20YbCjHb2jk0i60k52vQrbqiaYZJXDPu8inIpqYF1c&#10;B5+eGSRcf4rkhx8h7bXPVPX+TAJEqibmfECQfUzP+Qyw/xFIfxzy2k8YNv9vgcrXFJg//gPl7x+V&#10;HM6WSoz8ThYlcdz19w5qGJOBMz/+DSRQooTnzSDDZrz3G04kX9HvfoLUNz5H2Yffof3xB5he3cGW&#10;BCOI/9y9gc3lDbUqvLG4hmmCcJEyd3luCetLa1icXcQ82VJAKnV9V2bmldxVzaRGxglCgvjZfuWh&#10;VxU2PZDBAuYVMuIUmayHUrZXgXeCE8BgRzeGOVEsTkzzs7MKvHMEychYvwps2NlYxRzPOc3PS0UK&#10;YU/ZwxWZLMCVVVwB6+H1pghsOQory7hNwE+P9mBjbRZ37u7j9p197G9v4vX79/Hgxi3cv3Ebr96+&#10;i/def4K3Hz3G03t3+bdNo7utDZL9c2OHvnpjHaMjQzhy9OXj+Lujv4SpvwWyWrPhk+2nOrDrWenD&#10;2JFs42ENOz8XAlYXL584jp//8hewcLaCtrEOzmlqQEtDGxbmljAwIQvKIo4LH7sYI7yYPrE4FHEN&#10;nATqyZxRXqr0iz5Z0YVe7uy5c9DR0VP1fY08TKBhw/PZ6iPrcjFyWkuh72OGM9YEUaAjvKLopSO8&#10;1dHY1QJnzQk8dztKYnOVPG9tZ0V2NYCusT68/Hxh7+Kk9lflfe8Af7LvQeijd5iPqj6RkJtAsJrD&#10;xs8OwVESzG/KzxqrjgA2fD001heBnHQi4kIRS1bNTE9CJMHnYGMOM17Dx9sLqSmJKMjPgge9egw/&#10;F58Sozqtx6TFIjAyEMUEeHFJAf21O71sDCyMjfhdI2TzO0EJYUgry0bxhRLUdTYiqoJ2pCEDyT0l&#10;iL2SjZTmXJS2lKGyogDFWdmqqVT01Xa4t3TAtLgGZjmVcKu4rAInrCmJQ8fWkUjApjz+GCmvHcji&#10;jLe/Rbos9nxA8H30J2SLjCWwFIv+HwD703EAVjkK8/4eWZS7srcrMliAmfMZAfwh2fzh5wiYvYvc&#10;dymLBcj0rNIgq+Trv0c2wZohQRzvUwY//Yw+9lPkk2Xbn3yCoflVrFI27lKGXqdvvLG9jy0Cdml6&#10;HmuLq7izfwtbq5tYfgbWBb6+KvHDBKvIXZGzS5MzCmyyRSO1liQCaYhMJ6vAG4uLqoj3omQFydYM&#10;wbhEUC6SWWUcriILA+9KPPPyqmJdSSDv6mvD1PQIJToBv0I/vEy25EQiDCvhgxIuKCwqoJV82KHO&#10;zmfhlL2YGxXWnlH5ryKjl2fGOPmMU+ov4u6t67h74zoe3b6NhwTr03uP8c6rTwjYp3jr8SN89t47&#10;+Oz9d/HanbtUEWNUE2OKaWdnp+lhX3gFv3jhl3hR70VYRVhCw10D2k46MHQzhGuMM5yj3eGZEALf&#10;pCgYOdni7+gPnUOd4Rfrh1P0jDq6+gSuDuycXenl3OAV6IlTesfhGGQHz0QPeKb7IaQsFrltxQgg&#10;61q6W5PxdKCrrws9A334RfrBh0A8Y6SN58+cwFG9M4grT1NB/UfJ7AZWhohPT8Cxc8ehZ6bH72pD&#10;g+wpe7A2jrYwNCNz6mrBkixvYGmCl8+egJO3G7yD/BCTEo+I+GiC1wLugR7QJdBtPGzhIG0heR9S&#10;ptSGklZ8uHhbWx97eEV6qhpQdp7WVAyuiIwKRXNDDbKT6EddqSKcbHDhfBlSEuKQn5uB+PhIREUH&#10;IZHeNjs3BckZiYgkyAsKslFdVYH8vGxk52QgjNLX3sEGheUFuNBQhdzibBSV5SG5JAX5HedROdOC&#10;+LYCJLUVIfNKEfIul6hE9gs1tVQZhQhsaYd9TYvKznEky7rXXFX+1eb8FYTP7CBxXwD7IZIJgrQ3&#10;v1S1lzLf/QHZH/6R4CFg6TWlsNp/BVh5fiibD4fKn6UPzf/0z0oKS2yyVJ3IlprFamGL13jne+S/&#10;/g28+teR++RzymGyLiWzrBqXfvePZN0fFOvnvEfAvvU1Uvk499FHaON9jq3vop9+VKSusKmAcnZ8&#10;moDrx0iv5IROYW1hBVsrG7hJQAuAX71zH28+eKwWiETCyiqvyFgBoATLy/7qAkEre6+SOL4q8lXS&#10;8PjZHUrUNYJThjzeFDlOQB+EF84okCkZvbKEjq6rmJ4eU4H6i9P0xpwg7m7t48b6plpUklRACb6Q&#10;vdf1ZxFXUsdYxs31dTwmKN959AgPr+/zngje3i6M9BDAC4tq0pkcIKgnJfNohay9wWvPYlYC/udn&#10;cWuPrLq6iikCf7i/DyNDAxin1z1y4pUzeEnacHiawZqAdYy3hVMkZWKsK7wyA+CbHQ7v9AiE5MYj&#10;JD0KJ41OI6cuF5beVkouv3zyBJ5/5WXYUlZKB3IjEx34BrjC1JqgtDxHhjaDVYAtzxWEnEuFqrqh&#10;rDDb21vBy80ZXr4eBJoxnuM5TmhI2dTj9IC2sPdwwLGTL8PE3AipZDhHJztoapyGCRlOyqraOdnD&#10;wNhApcAdJ9BNrMzg5OMGHUsjWLk7ID4rBUExYZA+Np7BfiqnNTI1TmXsmLpaESiZsCNgnYJdOVxg&#10;TInsFO4Bj2gf6NsawMTWBK7eLjAzNUBkoB8qcrNRmpOJq5dqMdR7DXGRofByd0J8HIHKa6XzHgvy&#10;M3G+qghV1WUqZDEzLQnFRbmcqa+hc6gLl641qoZb/uH+SEqLR2JiDFKLUmEZ6oSwqmSyax4Kh2oR&#10;UZGI7PoCFFQXkY0TkHypFZ6Xr8HyQgtsyhrh0dQJj0vXYF9+CXbV7Yha2Ef8HgErTavIXgJYYVgF&#10;WEri7I/IjophD2o0/Wfjp0A+BO8BYPl9ymAZAthMMncmQSqtOzIIXGH0wje+hVvnHJKuv87PfK9W&#10;jGUPtujbf1LgTXv6JXLJsJJDm/72N8gmYOuoCKb3bmOHAFghm85NCKg2MTs6hS0JnKAUnhoa5497&#10;CbcJ1tfJRI9v38fNrV0FVtk7FcDKApFIYqmWP9E7oIpwi3yVRHZJLJeY5Plhqf80ogAiY6pvGIsi&#10;ueljJcFAmHBudEwFJ4i0XSJAF+fpccmuAla5zu2t67i3exv39ylpCSbxr8KuW5TJD/ZukoHpmZeX&#10;cX9b8mx3cI/HN+/d47jL51Ivah1bBPYWJ6bduVVsTC5jbYqKgWphla/P8Prjg4OqYsXc+CiWOIFc&#10;39rCKhm6n+wtbTuOaOrpwjnQDQmV9GclgfSO0bALtYO+owHM/WxhFeQEuwgPOES5w4s+M4HesnHk&#10;Mqx9rMlmxxR4TtFL2sm+oZsdXn7peYQEeMOSntKOftXOwVL53uc0XoSmpQ5lqTelK8FMhkxPToSV&#10;tQWO/Pxn0DIg+PSNcPLsOVjakC2N9GFgqA9DDh8vDzjZ2eI0JxZ9TXrnM6cUUM3MTaGpeVbtAwto&#10;pX6yrA6bOVojMTMVLpSj5jYWKL9QQZkaAnPeiyS9+0T6IqEgCS5hbnCNcIWZlxn03YyhJS0kpRGW&#10;rwucCdbU1AT+Deaw1NVFlI8PqnJz0dvSDAeCODUmFFmJsUiMDENCZASSY+MQ7OUJP05CBWTeuOgI&#10;xEaEIoN/48bWKsZXJhCTGQtX/lsn5iaj5GKJ2tMNTghFeH48bOK9EXgxBXFN+fDJi0R8eTJaBq7i&#10;YncXYhs74FJ7DebnW2B74Srcr/TCna/ZEbD2dR2IWb6N+P03kfzgI6S8fgBYabCcJYB9n4wooJXc&#10;VVnRJRD/I7DK+M8Am0vAKWZ9NrLe/S3S3yRY3/oWGe8SgE+/QMEbX8P92jTCZrfIqN+qth1psp3z&#10;5T+i7Jv/ibQ3viITS3zzt6qYW+arn6KKgF288yr2NrexTwA+uvMAD2/ew72dm3hy9xGZ9AHu7t4k&#10;OG/QB17HLbLb/b1bBM7BKq6s6AqQRBrPCtgIhJXJeUz2SSWIcT6eI2CXVTC+7Ndu8nNLsv0jcvtw&#10;EHBSrvQwVldAK88lB3VtnlKbTC1ye2Gcj8fmCfAFXlPCE2WvViKkNiiNKYtnFtVesOTYvnb9uiq7&#10;Ok1pLLm9UtZGGlPvkVn3yKZLw1OY7ZvgmKTnHicQR5X0XaWcF3ZdpfRd5iQxzdeWnymGdYJW/PCR&#10;IyeOILSQP6z2LMQ0JSK1JRtmvvY4rn0GegTWL1/+JV7RoVQ1ehnuaW64tFCP1MokuAW5IiQq5GDB&#10;h/7W3NEMdi62eOXoy7A2MUWwpxcsDY1gbmZGf0sGPfqc2p8MiQ/FMY1j0NTXRFpGGk7Qg/7iledg&#10;Ym8JfXNjtY+rqX0OZ06fpGzWgbaOJgLIcM68zstHX8TJ46+obRw7B1vo6unA2NgQ5zTOko2PwYGS&#10;VYqW+4cGwifAF6YWpjA3N0NYWDAnE3s8x7/lnMEZWJNN/aQTX4A9vKM9KPEdoe+kD0cyrS0BLRX6&#10;I6LDkZ6SgIhAf1jr6SHePwB5cfEIcHREkLM9smMjkBsXi2h65lBPb8QHh6Pl/EVUZuehubYO2amp&#10;KEzPwHhvP7par6DpykWUVNCfZsUjVDwv5bNrqA/SSullmy/AOTUENmlB8CriJFCfi+qeegzPDqN5&#10;ehJuxZXwqGuHdXkTnGra4dk+CI/GbliXNcC+vgOxq3eRdOs9pD76BKmvPSsiLoB97wCwOeJjCSC1&#10;BfNTUP53AXsohX8C2My3fs3rEKxvfkPf/Dlyn34N365Z+PRMIv/9rxRgM97/HTI+/iMB+y9IJ7gP&#10;QybT3/tGVcUo4/0ObVzHOuWleNg3X3sDTx+8hjtkMhn7a9sKqDc39wiKLcrRg9cFsMKwsncq2zIS&#10;JCGS+Db9797aFiXnKhn5Bu5IbDGPN/m6yN9djj1+/obsra5tKFkqW0oL9J2yQiud0iWVTbzoRN+A&#10;yq2VgnHb9K2L41J4bRYLY3P0rRv0njdUYIQkEuxTrkt8s2QBzROcUs1xmkCVAmubBK4UjpM6UJvi&#10;k/m5ncUNTiJr2JhZVUpC9dKR5IexUZXoLqvK6wv0xfy+hCruUaJLCqKEOh5xiHdESksakjrTkHgt&#10;DTkdxTCiZBTG09fXwwsvPQctY+m2boZsfq55qRaGLjo4rnMM2vSSbh7usHSwVqvKuub60CaI9LW1&#10;EOrvDxsrS5zUkI51p3HWVBPB6WGIK0vgMRihyWEIiwnHWZ1zOKV7BmeNNFW2z9ETL+GFF36F48eO&#10;4vTZ4zAy1oMrpaeksZ3TOKUksom1JSzJuMamJjC3kGoWL+PUmdMwNiOjE0wJqYmwc7SDhtY5vm8K&#10;bz8vdW+S/idNnq3crAhWKUdqDUd/O9j4WsGe4M2sykZJfblq7hyXEI2C7AwyaTRyKEv7GptQlpqG&#10;/PgEpISF4FJZCS5XlKOqIB+djY3obmlBajitg7snaiorMDLYB+kFeqG4EMb8G682nUdHG71wVgKu&#10;tjUhIjEKIcmxcPZ1R/mli0ivL0PUhVzE1eQisjgRlZcr0NLejO6tFcR1tsGh/ALsy+rJtO3wbhsm&#10;YHtgWVIHx4YuJG4+RMrdjwiCzxVg0yk/M94km8mi0/u/JUgkAeBgm+ZwYUmBkSP/y78y7n8EWDV+&#10;yrAfUxK/9xtkvfU9sp8SsE++RvrrZM+n38Kvex6OlzqR/+6XKFCf/yNSP/gtKr79F8X2sp2T8yG/&#10;Q8Bmvvk18u5/jJrBSaxQRs5QEk6T/WYoX/dXJUNHvOmmAq0E/+8tbeDW2i72lzYJIPpNfl68qyw6&#10;HUYqvX73IV69/RB3dg8YeX99B9c3RD7L88MAidt4dOuu8sECeGE1YTcBrezNvnb77kFIofhcMvQW&#10;ASsLTbu87ub8AdjW6LMH2zsVcOWzkvZ2d38Pr967jd2NFdzYISCXCfZl6U63i9u7e7jF69/YkAQB&#10;SuW9u7i7cxs3N3hfnHwkc0j86tjwIPq6O5Qk3ttYw829fawtLmOwu1etiO9zMjpiFeWo+ujEtiUh&#10;sSMVqY3pqveNsbkJZeYZjpPQNtZCeGoQLo9cQEiBB87ZnkRgUpBqn/jiieOwoOc0d7WGtacddMjK&#10;1jamsKKX1DHSgKa5FoJzohBdk4zgyii45Xkj52oe6npqCTpTPPfCczAg0LxC/HBS9xz+7ld/h2Nk&#10;aQm40NI8DU/KXAn4DwzyhaW1qQpykPIympTM+sZG0NPXx3H6Xg1KZelfE0pmtHawUa02pHK/ZPV4&#10;BfrClec3oQIwpCy283WFd1QQnALon+2NVdMsaz97WPjYIiQlEkn5qYhNjkE8ZW1UcCAyYmNQTLBW&#10;ZGQiNTQMZTlZaL/cgPbGS8hIjENSTCRqL5xHZVE+CrPT4EPZW9tYhe6eKygry0ZBQQoqKzIoleM5&#10;CSSh/cplRMdEIDI+BhFREcjIzeJkUYKS1jo0j3XhYlstLtZVoPFqE/K7mpAzPQCf+lpYFVTA81IX&#10;fFpH4FrbAYvCGjhf7kbS1mMkE7Apjz9D2uufEURfKuaT3jrCslnv/6BKk6rQQcmgEdaUIWD8G5D+&#10;dBwCNv+zP6uFJxkij6WbQCbZNUsAK2GJHJkEbEDPIiwqGil3P0LBh2T2j/9Mhv09Kr/7FxR+8hfK&#10;4i85gVBGC8sSsIWvf4n6Cf746dt6yWjDlIayB7tLwC4JWAgUkYwLY5Sjo9OY6BrC/NCkCvqX1d3D&#10;/dRR2bPt6CYDkfnoMV+/+QCvXr+nGPnBzi28dvM+Hl+XZPQ7qjqERDBJRs89SmxJEJ+dnMAKpbFs&#10;/0hRb1UtkWx8jyC7Tdkt35Pvi0+9zntb5r0MXOnAWFcvJ49lgp2ydnQAczOjWF2hD99Zw9bGqlrZ&#10;3eT5b3KiuLN9kyCVDJ47uLt9C7eoLPZXpYzNNiccqUixjm163J2tNYwN9UF6zEowyRLvSzz+Oq8j&#10;oZpH9HwMkHw1HeHNUcjoz4R3ni/sQ5xhZi91i0SSasPRxQ6OPnZwDXOAkYee8rHt09cQGB2EI//X&#10;EZg5WKlQP6lkb8Pv2diZEaynYOtjjpTaVMRdSkVkXTR8K4Mo7/xR3F+FlPI0MqI+Tp06rvZkvYL9&#10;4BrgBW0TA1jQw5oSxNraZxVQjYx04evnCXteR4/gPU65fObcORgZGMLM2BTP/+o56OjoqnYiMQkx&#10;qmmyhz99tJ0VTEyNYEwgO3u5qZaUjmQ0t2Bf+EeHIjg+Et4RgXDyd1ed46w9HKDPicYz0BvB4UHI&#10;SEtEgK8nArzcYW1kAF9HBziR1QXEEZTCOXFxSI/l3+VBv5sch5zMRGTkJaCyrRJZNVlIKUlCPCVu&#10;/VA9SuvzEBDiitYr9aitroCziwOyiwpQWVWFmNhYemsvuBHEFwev8d+sELGFlNSXKxF+MQslUx2o&#10;mB+HbVEFPJr74H1tmEzbBouCGri29CN++xESb7+PlIf0r/Sw6U8+Rzo9o8hi2VLJJmAlL1bqO8nC&#10;Ua6A73OCULrX/QdAPRyHKXl/3eLh+ISgJfiTpU/sm79B5utf0Dd/THb/An6dczAvqUey5L7ymlkf&#10;ylbQH1D8Na/z+e+QSlBnvfNbTiDfIfWNT1BMGd19/S56pcmVrMCS+fb5475BdryrWHFPrezKXuuN&#10;dbIQmXVmSBpPzSiwyj7qQfDDwfOxHmmVQdAQ7JJALu05hB03Zg8Ks0nGjRRqkwB+KZwmFSFUAATB&#10;sUM2fHL3Dt577VV89OQJPn76JsdbeP/VJ3j7wWNVdUKqWrwqY+8O3rj1QC1qSb7qBNXUxMhBMfC+&#10;jlb0XLuKod5uDHR3kzG76UUn6XdFKazzXufpjymbp+hJl9dU9tAq5e/y8jymZsbR29uhOgaINJaA&#10;kOnRcYwNDGG0fxDz9NJHNDz0EU9WTenMgn9VEAyDDZBUkwS7QHpTSmLxgTZktb978e+gZaGLgjrZ&#10;cshFLH+IPtG+eO7kCzBxMlP1gSXA4oymBs7SJ1p4miChMhYxtXGcEDIQ05AI5zz++KvDUTlejaLG&#10;fJjb6OPM2RMH20OUus6BXnAJ8lbgtSe4BKiyOmxHyW1jawEfXw+CTx+WlNoG9JU25pbwcHTCi7/4&#10;FRxs7RAeHgITM0O4eRNgjmR9MqwRgXaOctnGyoJMrYNTZ0/Bwd0ZvqEB8KDM9uT1zCiBPQI9YWxt&#10;Al0jHRVIERYWiI6Oq3DitQuy05GdnIBAdzekkW3D6KnL83ORGBqKEG9P+HIyuNLcgK6OZmQVJSGl&#10;Kg2VA7VwS/KCd4Yf/PNDkVKdieTSFBSez0NpRSHcvVyRXZiLCxcrUVdbw785EK6xofDj931L4pF6&#10;qQjhRakIqkxA0WQDyma7YV9SRsAOwK9rFG71rbChRHZvH0bczkMk3nrnmYclaBVgv1aLQsKyh4DN&#10;/uhgpVcAmyus+TeA/VtZ/FfAPusWQMDK9k7ex79B8rvfIfMdTgZPP0fi43eR/uhjeF0dg0VRDWLW&#10;7iJPRVr9VgVa5EsI4xe/Q8ob3/K+ZG/4ewL3C+TRx7btXMfOjX08ITBuUMouS4AD2e8uH+/TE97c&#10;oWSkXxXwioSVHFNZZBKGlcUgkcLynsQB3+N7kviu2m0QTPuUyrJlIjmy0gRLsm7a6y9hoLVd5boK&#10;eGUrZkmlsE2QPdfUa1Jy5sPX38B7rz7FO49exxv3HtGfUvJyQnl67yFeu3EPtziBSLHx+5StEpwv&#10;jZvv7m2T/Q/yZW9sbKg45e3lDXrURV5nBXOjnFgGx3k9emGy54ZsOS3OY26ewJyl752bRP9QLzY3&#10;6MkXFzBLwEqQSH9nD63COCX4Jo7YxlIe5oXAPccP5zw14JXthbzOHATlBkJDj0Ay0VZ7n784+hzZ&#10;zwj2Hq44qXcC/+PY/4CNnyM0CTrHEBd4xnjgueMv4gXKWWNHU0QWRiGhNhGZVzIRfj4angXB8KsM&#10;Q2J7Ks6PV+DqdDMZzxQvvPw8jlF261qYUJ5awis8APZezrClfHXxcIK9sy0cKLmtbcwVy0qdJWtr&#10;K+jr6MDF2hYedvawpN/OSEyAob42TAl8Wycb6JGpbeljXVxdoaOpBSMNTUQEBcHWxgo6lNTSiU8+&#10;40HGPUGvfOIcpb2dOXz8PeHKySKAk0NmRiK8Cd7ivGx60AZUFOYh0NMduRlpqCotQnx4KBxtrVQx&#10;tovlJfwPmEY9vWfx5ULktZUi4XImoqlG/HKCEVWVjnROdrnVhSi8UITIxEi4ShmYpDhK5Ry40md7&#10;JofDJS8K3lWJiLmUizCqkIbNXsR2FiOxpx6J/QNwqbsGzyudlMZX4dvUpQAbv/sISXfeRdrjT5Hy&#10;6idk2QPAiiyW7Rcli2XPlJJYqkPIyP2UIPybHNm/zdA5fL9AevAo4PLxZ39RgE0jS2bx3DmUuXH3&#10;30LWvXfhfLFdxTmHTG8i/z1K3/ckT/a3BP3vUPTNn9XCU+rTbzh5EMzvfIV8Ti7XCNj1rU1sSW4r&#10;/egCxywZdF5Wc9UPekll5ohX3ZZIJXrc2eFxBdQnBM9jgugQzG8/eBXvPngN7xFkHzx+irfuPsLT&#10;W/fx6r7UZXqoqlccVkKULBwpafr07n1IUXEB+BbH9syCKu52l/53T6Ku5pZV1QhZBVY+mq8/okS+&#10;znPJItKtLTmSJWem+PklThDzPPca7vHvekgmvk2femv9ugLrYGcf5fugmmzGBgYx0tePuekJrK0v&#10;YWZ+ElNzExibGMb8DP/GScrssXFK4xnlX1en57DNyedIWEEIzILMcMZFE57p3oirSUB2TwFiLsbh&#10;mNYLeFnjBWib6eLo6RP4u188hxdeOIbTp8+QSc+plV0NC324BLvDN9JbRT4dO3ZSbfG4xrjBPoq+&#10;0M8c+m4G8CkMRiKld1xLIqomL6K0oxLH9M7i6MlXoEWZq6GnAxMbS2iTVV28XGBHGW5OADm6O1Ai&#10;m8PMwlhVddDT01JDX1cLBhpnYULvWpieBjc7G5w+/rJiZV1DbZzWOkuw25Mt3WBnZQ17M3ME+5Ht&#10;AvzgF+wPHw4dAlZigi3pd7UIYjs3R4RTlkqnc19PN3rYMGRQ6pbl56D2fDmCfbzg5+aC9HjK35Qk&#10;VJUVo6Q4Hykp8YgKCsC1y7VorCvD+ZoCJFdnIL4pBzltxchryIdHYjCyaktwqb8VGRV5SCzOQHBa&#10;FC5UVyE2IgZRifGIP5+PhNbzCG8tRlBdBkqGm9B2fw1+jRcRcbUVFSubCCA7eDQ1wb22EbblwrAS&#10;R/wYSfdklfhjJD+mPP0RsPSWAth3CZD3pb4Tj9JZ/WN62U8PO7H/FbB/O/49YDk+42cJWEmMT39P&#10;WJLs/cZ3iOe1s/aewDq3Gg6lDfDqnVGRTFnvfEtw/6DYteibvyi2T3vjGxUplfU2PfaD99DHH//i&#10;yjJmJBaYIFhaWsHi9DwWyUJzwn5zfEyQ3SQohWFk71T2XEUGi1QWoMqKsWzzPKCcvk3mu7Umyec3&#10;8fT2ffrZe3hy696zYm0PVZlSKagm1SNk3ON3X7t5F28R7Pc293BvYxePKMfvbZC113dxa2ULN5dl&#10;bOLO2g7W6Ll3ltbw4MZttaIsEU+SXvdgf4/AlsoX4yoeeHt+BdtzZPg5SvqVXQJ6AWuU5gfHeSzQ&#10;K88TlDPjo5iZGMXcLCUwgboyP6MmAKlsISVxdtYOAkPEtwvLH3EJtoWGzWk4x7sgqT4VMbXxSOnI&#10;RUx9InTsz8LARQ8uYZIdY4NfvPgCXnj+KLTO6FBmauGMtjYsKVntPR3pEZ1gRfn4d8//DKdMTuOc&#10;3RmctT0DXXs9WPpYIaIyEqEXwpF0JQ0V45RNVamwDHDBy1onoGusDX36THNLS5zlRCAlU53cHVWZ&#10;UukgIL1cz2meRlxcFLzIjAaUrTq656B1+jh8nB2Rn5YCUwLeRqpgEMSyOiyd3h1dHQmmJDjTe3p7&#10;ecDPzxvWPLexuTHSc9LpU4PpcU2QkpYK70AC2NQQMQROCKWuu5MTSnOz0VB1HmkxUchJSkADQXup&#10;sgLJEWG4SIYtLy9CQUU+Ll6uQlvrJYQH+cCV9+vtbgf3SA/ENmQhuDQW1e3V8KPfD4wPQy7ZNb08&#10;F1nVxYgqSIGblzec7ZzVMSA9DoVDzUjpq0FS53kUj7UhsPky7M5fgiXB4FvXjIShbvi2XIZXXaNi&#10;M6/uKcTvvY7Eu+8h+dFH/xtgDwLvCVQCLPsDAkwik34KWGHO/yNgn8niZ4CVfd0M2WN95wdkPvm1&#10;KkuTsXYPhrF58Kq6Cre2UWQ8+AB5vGbuh79WDCutK3M5YaQ+lYUnKRvzHRn2YwL2Nvb3KR0Jsj3K&#10;2Q3xq2SnXT7f4Q92j0w6PzWLzRWJUtrEI4Lr3v5NtQcrgJUhWzsy5Ecti0nX+VmRrLcohQU4N+T9&#10;5VWyn9RYkv3SNczS68q+6RMy7zuPnqiFqdc5Xt2/i8e7twnOXdwVKS1S+PptxdSPOQncEwku96WS&#10;CmRPdo0AlMoQE2oLR4IpNuiV50cmKMGnMDcwQUafVfL9xsYW1cCO2usVYC4RpEszEwQmvewiJyc+&#10;H+/rxg2JlFpZ4b/BBm7yWjIhCVhF2h85RyY6a3wO7smeSGpMRnxzAn8s6YhtSoRVpCWck93gmREI&#10;3/RQ2Pu74gUy4nMvvEKW1cRLr7wMX/pNK2drPPfKc3AIdoF3uj8cE5zgleUGn0wvfi8IDpGu8M3z&#10;hVeuDwGbgbT2HHjl+aC4lz/a/Cgc1z4BUztL6BkZ4fmXXoQVZasWWVI6tdl7OUJDXwPauhpwoVT1&#10;8XGHm68TrO1NERLsq2r6+pENbS3pUSmTNc6cg66+voorlhjjpJQ4FVEUFkFw0t+G82jLa/lRxnq4&#10;8NwnT8DDzRmOZFofetqYuGjkZJH9vH1QWVCIjNhYpEREIJnytzI3C8NtV3C1pgpV9KGSbF7TcwmX&#10;B1vQ1HUJBQRiCP89UnlPEm4Z2ZADz/wIOIe4obCqGNGpcWjuvoqA6GCV2VNWVwFXdw8E+QchPCoC&#10;aWTesoHLyB2sRu5AA0Lrq+kJy+BQcwVOlU3wuFBLWdyJqJ5OOJZdhH15Izw7ZxArUU6SvE5PqCTx&#10;Mw97AFgJoPgNMoURnzWyknYbP2bj/DcAm0+GPYwpLvziH5H/yZ94Lsrht75DxuvfIuXhJ8hc3Iem&#10;P+X/hWtwaR5E6q23kctrS+V/KRUjXdkLyLapb0iBuN8im/638Mmn6KL3fPXx6/xh3iCbELD8Ud69&#10;cR/bZLZVSuBJ/vCXyEwStijMuynxvOJNCTpZiBKgSmD/Ll+XAAYB6S0CXySplCGVfdTFsUlIYW+J&#10;QpJmzRs81/LYDFbHpcXGitoKekRf+pjXfUCwvnb9AV9fxvLsDB7epm++eRP70gFvZxuv3SdjP3ig&#10;ghgkImqO3lLKt0hj59FeaRnZryKSZug9pcrjWE8/pgaG1fsSnCGxxgtkVilxujw3hcXZCYwO92J6&#10;agRbG0uYGxvG7twsVsjUkqwgMliisqQQ3TJtwpFzZ6Q5sSEcI52R0pKKqMtRiL+WiPC6SDgnuhBo&#10;BGt+OAEYisj8RLWi+qsXX8Lps+fwy5d+BTuyiZ2nA+XzSYQWRaJqtgp+hT7wK/BFYHEY3NMDKblt&#10;YZ/gCMc0V6S2ZSG5NQOu+a5IaIlBcU8hXKJd8dzpF8iIZBr+gK1sDwqsuQZ5wtHHBWa2Zsq/urs7&#10;wVwWlfwckJafgNSMWNjzvSAf+k5bW0pkLWif1oC5qRn0KHGlZEtGZjJ86FODwwIQS+BGx0XCgb44&#10;NjocibJtE+SPQG93uFMOS5pdAEHr7mynwhHToqKQn5KCqoI81JUVYajjKlpqKtHWVIuqC8XIrcpB&#10;1dBlpDcXoeraRUyuT6G+uQ5jw/0EYzkCSxLgUxAN53APhEWHILsgE/VX6EWl6VVhBrKLspGVk4W0&#10;lFSkJMUjITseha0VKOisRHBlDqzzCuBcfRkO1U2wKq2GT8NleNdWIWNiEA5l5bAurYNn+zQSdt5A&#10;yr3P1D7sIWBlC0XkZ6YwrGTKHAJWlY45AGwugSQLSwKmA3D+deSpcSCXpYesMLIAtujLf0Dh539B&#10;psjrt+lTn3JiePwRUqbWcMo1HN5lV+HSNMB7elXJXvGrefTMUski75MfVFSUCrrgfeW//iHayDrD&#10;ZLut+XVsLW1ibn4Zc5ML9KqUxJTF4mclW0fkshoE6Q2yzj6/t7dOsNKHbpE9NwnajYWDEisy9vme&#10;BEfcv3HroKqhtM2gz1yW7gH0g+vTiwSxhBfO8z3Jn11RUVR3tm8QJOuY6B/G9OQIZiZHVUXD1eU5&#10;AmoZt25Qpq5IHWIB7DimhgZVZs0yxzSZU6KWRgjcRTKtRF9NDw2pqKnlqUn68lHV/EraSy5MjmFm&#10;dAgLBO3gYC9GRwYpk8cx3T+AJYJ7cXAYWxLnvLCMwWudqoriDu3CEROymqoY4WqM1MuSNRKN2KsJ&#10;qju6nps+zINsVCOsqIJkJBZlwcXXG7967gVK1HPQtzRUyeh2vvY4a6KJkt4ylEyWwD7OFjYRdjD0&#10;t8Ipax2csdKAXaIjvIr8kXotC6kdmQioDIJ/ZQBCL5JdykNw1uIMnD1dEBgUQh98Gpp6etC1MICu&#10;JMVzQhEPa0zWDPD3RmxyBHyC3NT2kTShigjg5ODmhhAPb9ibWsLK1BQuzg4IDQlAVnoKYqPC1GJS&#10;WnYq0nLTYO9qpxjXy4MTSGwUSvOz+ZlQMq0jMtITYUw5nREXg7rSYrTV16K6rBBDfddwgXK2/dpl&#10;jE30qoqJlc3nUdRTjczuCqTWZ+Pi1Yu4WFeJS7UX0N7Vgty6IngmUQonhfC+fREqaXbxkUgpyUJK&#10;WTYiEiLQ0FyPa21Xca2lEbUNFahoKUdBQyntyQXYVVTCoeoS3Os7YFlSg8jeAWRyZo7tvYqIjlYY&#10;5ZbAp2MSSVtPkHL3E1VOVIqdpT8heMlkabJS/BPAStD+oY89ZFhZSPpbsB4A9k8/NsOScQDYP6jq&#10;iAVf/AMyPv6dSuHLeote9NWPED04h6PW/vAsaYRbUz+il+8ggz427QNK3w/IsLyO5M5mUBKny/4t&#10;v1f89AP0kAVnyZyr4wtYJdstkjkXBUAzK1jlj1XYdYyAluMq2UYyeGQ/cl2ihlY3FChFOu6QXTfJ&#10;ejuUkpKds0qZKqVHJXvn+sY61gi6DcrOiaF+zBFoc/TCMyME8NScCrqXRS2JlpIVaNnPvU5GXVuc&#10;wyyBNTEyoEqTjg8PoLeznZ+dVx5TajhJwsDsyIiKNx4nOIekVy29rdzLAkErubnymY0FXoNjaWqC&#10;AKdslq0cKTUzPUFVQfm7scbrUr4TlDdk+4lglaAMyQYSnyxHCYU8Ym5iqmruvqL7MkLyg5HcmIKA&#10;8iCYhlvCJswZJ8w1cUz3DI5TOmsZGOLYybM4dfoMzGzMYelioYDuEeuJMxZnUTpwHrl9hTjrSJlt&#10;o4ETllLoWxu6NroIOR+BYHrYlLYMpHdkwafMF57FHgis8IF/kRcco8nAga6wc3Wh3NaClrYebFzI&#10;mgSsFPC2d7SBvr420tOS4OvrSQ+rCTd6VG/KYQ8XJ7jY28HHzRXOtlbwFInrYINwKc5NPxrq46tW&#10;c6VYm7a+JsytTBERGYIMniuePjaSrBpKQHs42SAyyJd+NRaX6FfzUlOQRuDG8LPFxdlIzYpTVSjy&#10;itORnZ+CrPNZSG8pRlJrMZySvBGfE4eq8mI0XyQLUopnlWQitSQd6TzmkqX9faXSfyKyynLhGeGH&#10;lLxUlNeWIi0rEVcu12Bmqh/XepqQmZcB7+RkuNXwx1/bCrf6Tlifv0zv2oGo/j44XyxTsji4ox9e&#10;HWNI2HhEwH5IwD7bh30qkpgM+2zRSbZ1VI1ixa70j/8OsGQ/DnX88g8o+OqPB+PLA6l8OA6DKIqk&#10;M8BX/6jS9WQCyOCkIIAN4n08b0k/nlcDr6vDCJveQybZNO09ymKJtJKAi8+lfcc3/A6l9JsE7Gsf&#10;YJD+8KZ4w+3b/CEvY1UWnihH16aX6POWFcPKUYaAVtLrJBFd9mRFFm+QfSWGWMITl6dkwWYBSxMC&#10;RKlquKgqQEhH9Fmy5fLCDBYIliVKTlnIGh8aU4tbIqkFsAcxwwKyecXaErgwQ0aepYydGhsjYIdx&#10;pbEJUo5GJOrcyKQC/HjfEOb43bkpsqow+aqsbi8oeTxLaSuTy0RfL+ZHRyC9Y6WkjCxU3SRIF+hh&#10;x8musi10a0sCP3ZVj9w7BOga71EKiUs2kYBV6koCC998AAD/9ElEQVQdsaD3k0Jkr2gfhWO4A/xz&#10;/GEcaAo9H2PYhrlDz9YY4nOPHzsGbS09WFjawsTcDEdPH8U5gjQ0NxQl7WXQctJF9XAdYsqjoUVG&#10;NSWYDV0toe9kojKBkppTEVZNdqEclsUnm2Rr+JV6kXUd4FlgR/noD//MIGTRB4aGhkFXW4fS1U4x&#10;q2zVuJL9VBsNylpZPDp77rQKVTS3MoGLpyOCIwLg4eWEsFBfmJjo4dy5kzA3MUKYbwB8HV0QFRiA&#10;SAI4Pj4KEVEhOH++lKAieBLjEO7ljnBfD3rWHDRVlaOxohQ1hQWUvzWo5PEiPyutIBubqzG9MIwq&#10;gqyM9xmZEIzwwjgkXy5ASEEMqi5VIJDniuT9JUQGIzM3GQVVeai/VouimnwUlWehsaUGxfx+eFY8&#10;cmvL4BUr+bnRuNpWj8aG84iPC0d6ejoi8krhXNMCt7prBGwX7C5cgWdzF7xa5PkluNZegjPB7Hpl&#10;6BlgKUsFsM/YVXlYYb93KYPf/+0BwxKwqufNJwf7o4o1ecwX8Io8/ozPPz/I6jkYByA99LmHo+jr&#10;fyT46GOFud/8FtmvfQrPxj4FWKu0Mvi1jSB4dF0F+Ke98w1y3v1BXSv/q98jV6KcZD+WUrrs0YeY&#10;on+8vrOP6+v7uLV7CwOUomuUpDuUx7L4tL+1hzsEtSxI7XLsiCQW70oWlPxUKZYmQzysbLPIoo/8&#10;wCXBXH7ks5SoHU1NmJ4YQfe1VgLuMvq7ujA2RADLRKBWbemPCTgBrqw2ixRdJjNKBJT0wxmj7JUS&#10;LXPTk2Tag1rGUrtYerZK0vwaWVkKxUl7yBkypoB1if5XKjUqhiWDSy/bFYJffLQ0nb5ONpVm0zur&#10;K5jnPYuMlkLkW5yUbi5vYJ/3IkEdMgEJux4kGaziiJO/Gxn0OIxcKG99zaBhrwl9DyOY+1nDLcIL&#10;ZvYmMDE1wKnjx3Di+HHoGxrB2duNEvgcvBO9UDdSi7DCMBh6maLyWiV0yaoaOlJAXBeOoZ6wj3CD&#10;vqcBIqsiEVIWqraNpAKifqAufAs84EnAuhXYwKvQFS5JTpTXNkhKjKYs1YEZ/aqrq4Mazi6yReMM&#10;bx93pGUkw8hUH7ZO1nD1dYZniDtCEgJRWl2A4Cg/+IZ4ws3bBfb21gjwJqtFRiPUwwPxYaFIS45H&#10;eFgQEmIikRAdSclbjSK+VpGdhtHOVgxcbUQxWbAsIxVJIfSdCQnIpr+MDPZDYV4awRSHBErZRII+&#10;PSkalzsaEFMQj7KmcnR0X0FTXTUKstKQk56A4rIsOPDvyW3IRV5LJiJSfehbExGRFomLfVdQSHkd&#10;ez4Fl4YaMDTbh4LCdHR3XcOVjm7EVzfCtaET7pc64UzQ2l+8Al8J+r/SS8C2w6nqCuyqWuHVPon4&#10;9cdIvvcxAfs5UsW/iux8BthMCZz44K+AFYaVVeJDwEpgvyqFKkMqUxwOMqIC6n8I2H9QYY3q3JTc&#10;Oa9/Btf6HrxsHwiThDz4tQ7Dr28BqffeRwqZPudtKcLGCeErXvOj75W3Tn/6Fc4//gQTe3exQqm7&#10;SE85PsgfO3+sAtzd1W2+vqwWnYRVBbjXt/fVcYmstkCWW+ePe50MK3V85bEASbZaJANHFnekZpPk&#10;uUqmi0jkW9vbSiLPjU9iemQcK/yOSGlJXl+ekiJti2pPd3Va8mmncGN3E4uzk5S5nWo1d1VWdukz&#10;ZUIQIAkYpUbUDV5nfGAAQz09qvvc7MS4qtE0JzHKBL2sIksTaukmvzg6qsA7PzyCKbK/TBbbS5S+&#10;/Hs3pA7zxDz9Nf+mWWHVJQVSYVapaCElU48YeZvDMZIMVBAJc18yq7M0d5ZGx56wdrYimxrA0FgP&#10;z7/wHE6cIavRW+qR1V4xPImshkxU9ZXDKcoR0blx8I7ywnHNF2BMhtM10oeJmzVswx3J1ARWvBOC&#10;cwMRnh8CXTdtaLufg1+OO3wrvGCfaw/ndEeC2wo6Fhqqur67owNlrg38fTzg6+0OL29XGBjpIlFC&#10;APOy4B/oq6KFrOwt4OhpBxcf3kNaFGKzYhGUEIqQxHC11SThjLKKHOTiggAXZ0SHBiMqLBiu9rao&#10;qShDbVE+LhKstYU5WBrpQ1lWCvJ4jWJOCkGU2MUZaUiOioArJXVqfDR8OGmUluSiKD0Z9cWF6CFI&#10;wxKDUVFbjMS4SAx3deNiWTFqKotxuakS7aPNSKlNQ0J1CuKywhAVG4DimmKEUyoHVWQis6kQ3kk+&#10;yCjLQDTZtaSsDGHJGfArq4VH6yBcG7vgeqkDDjVX4d0+BLcrA3Bp6CH7dsKWgPVsH0fiFhn2/kdI&#10;ff0LpBIIByvElJ6SxiahiQTs4YJTDoHz7wH7Bz6mXBXgfiQM+GzwsYD1x3EIWPrawq/+gR5XJPEP&#10;BCxl8aOPOYn0Qss3DvrRmfC/OkhvPY3kW28jhfcjgJXaxIVf85wfk2HflqSBr1B8532MbtDDUvZO&#10;jk2jp6MPU6PTBAe96NqOKhkjLCvsKtFPIot3N3bUSvEGJfHyzCLmJ2YxM0oJzMcr/PEvSQQRvaUA&#10;bp6MJjml0iBaqhnKyq5UlJAEAGFSKQVzCGiR1GpriOe/vraLbVl13lzHnb1d3L9+kP96c4N+Wfwz&#10;JbMEWki1RgngkC2mSQJwsKcX/d09lLgjGOrv5eTbhs7OqxgfHcB4L2W5NLGmf5ZG0BKNJVs/Uidq&#10;hs9lCLNLRo6sdstk81PvepAwTw+rG2SMmOp4JNckwybYCqZeZrD0c1B9aaSHzVnNMzijdQ72rs6w&#10;cnTEKd2D+kh+yYFIrUmBeZApnKOcEJ4eAVM3U5g4GcKaILJ1sIWOlT50XXQRkOYJAzcthGUHwtzL&#10;BLpOWrALs4RPhjuCLoQSsG5wSHaGqbcx7N2tEBcbAXMDfXg5O5IhPeDt7oLMzBSVtRMcGoDE+HiC&#10;pkQ1oXrxxefJuh4qm8c72AvXxslOBamIzUlEMj1iSFQg/P08EOvvj2A3Xs/TXTVPjgwJRDDPnUKZ&#10;vNjfhSBHWzSU5qP/6iVcratETVk+aitKkEImTouLRlxEKPLIuoE+nmhra8RAx1WUE8zrSzMooEct&#10;PZ+H9pZG5Kekof1SPb9bhCtXqpFemoCU6jR4JATBP9wPDfUX0DXcBfeUEHjxvdLOC/CO8UReRS66&#10;e9pxuaUJKeWV8K26BI9rQ3ChDHa5dA0Oda3wuTYCl5Z+ONZ1weFiGyxKL/H5AJK2HyLlwQcE7MF2&#10;jspTlRVcjiwp5C1A/ZC+9Vnwv4D1x0EpnPPZbw8ksXhbfjZXjQOfK/uvB1s8B4tQqgm07MfK1s+n&#10;lMVvkTHvfUCG7YdZTB60o9Lg3dhNJTCKpBtvkvEPACtF2Aq/4PXJsKmcTFJf+wIXXvscDz/6Gh+8&#10;/T5ef+0NPHn1DTLodTLtODZXNtUi0walp9RzEpaV1WL1mshfkcQEsrwnVSpk20dKpEqK2uLcDPZ3&#10;tumNd+lb55W0XSMoBcBz/Iyw6wSBIvG54/19mKbclT6s20srZLxFAuUGB0Eqi1l8TQqirVAyS1DG&#10;Td7XlpS1mVog80lan9QM5jXI+Itk6BkyYU9vL8ory9HE39K1nisYm+znZ8bprcfwzuOHCngLnGQk&#10;Z3eSLDtDVl6ZmqBKoO9WdYgXsUfpLel6AlhJRpAWmqpVR1BDOMJlZbg6Fk4R9vSl53BMj0A108ZZ&#10;Uw2c0j8NDWMtWFB+WrjYQNvCAFp8z8jZCC8ZvoRjlq/ALdEFgTl+CM0LhXecD9wC3VQVQrcAslqy&#10;H4JzAuASaw/fJHc8p/N3sAu1QmhBMEzDTRF0Pgg+RT6wJwNLd/VzBqcQG0OvGRGEiAA/ONtZI5wA&#10;i42JgBNlcURUKIL9vZEUG622QuzsbBBLQJ3VOgNDS33EpkdD30Ifjt5OiE6KQmJ6PH23sYr5zUqM&#10;RyzZ1Y8TQDq9a1xEGIrTknBzcZZsmYf+Kw2oKc5BQWoMBq818x+zF7ODgxjr6UZRZjoKCNBQX28q&#10;ACf6oav0x15oravhZ9twoaQQTQ3VqCzNRUyQD2JD/VBHr3q1rwmpFek4f7kSS+vz6OhrQ2ZFDpJq&#10;8hB0MR3ZdQW4Qml8sbYCUzMDaO5twdSDW4hq76Y/7YVzczccGyiJ69rg3zEKt8ZeONV1wome1pqA&#10;dSVgE7YfIfXBR5A2HQeAFXZ9Bthni01qG4aAFFY9BGu2Aqy8JkPCFglSAbbsncqRrx8sRsmikzCs&#10;bP9wfCb7tH+PXAJXVolT99+C8+VRWBU2QCc+B+6cTFxbhhC3+yrSX/uSn/mNClMs/vg3yOc5pexp&#10;JoFcePNNzF9/iDs37mCTYNgiu+1JBo3kve7fxT4BuU1mlcWmqdFJtc0zOiCtGyVkTwqlSR7pEHql&#10;qBqPy5SMiwtzWF1Zwhx//FJRX44r9JQifUXyKgkqi1VkR2FYkbiLk2P0ofzc9DRl7hzfOygoLv5y&#10;e1mqXWwTwJt4sL+v2l7uLJLh52SVmMcFMvTiGhXBNtY4iSwQ4HOUzCPjY+jr70Z7WxN6ybL7BODa&#10;9JRKMJCq/j1XrqDjMv+vZdLolaqLZF9KaYlplibW6zP01Au8b2HX1bWDmlIE8JGQukhE18chqiIK&#10;lr6Wys++Qg9q6mEF5xgX+CX5wznYRaXJvXT2FZUrauhohue1XoRvog/Ku8pQNVqJkrFSZLflwjbI&#10;Dpbe1ghNjUJYajgsPM0RkOoL7xQ36DifhVOkDdJqklDQmgefPB84pNjDNd0FQZlBsPW0hr6JNpyc&#10;CdJQf5ga6MGH4HJ3cYSurAoTKFGRoZSzNijKyURWeiqyszNhY28FF3pWj4CD6vwhUZS8lMNmUi+Z&#10;/lsybopzsxAfFY40gjY8yB9RZNai3Gx0NF1CbWkh3K3NMUoJ09/ahJqiXDRUFKM4PUMlH//5u+/w&#10;/aefoLIgHwkEeSY9r4+TPZoqynGppBgrlEOt1dUozclAGX1ubUUB4sIDUELwZxdkIJ2vFZ8vRG3D&#10;BfQNdimGvdB5GUkNRSisKULjpWqcLytAV1cjWvpb0LqxCP+mq3Bv7SfDdsOhgZ61oQP+10bhTsA6&#10;13cowNo8Y1gBrAqc+C8AK9s5h1L43wNWop4OAJv9CSWuAixfl7hjvi6tN6Qq4oEkli2dv1d7qipy&#10;6bM/qlXfpJ0nvM8xuHIiMcoohUNZI9yvDCFq/T7SX/0CWW//oGpMFb7/Lb/7u4NkdqqBygfvYeH6&#10;I9y+fg+3b9zHnVsP6BspV3fv4vrmTeVXD/dfpabTFiWrMOwM2UxYVtj1kHUF0JKa197UgknKyzXK&#10;y+mRMbLoAOWxAFEqNqzSC86rzB4BrqwyS1MsaaIsRdMkr1U88LpIa1l0IoBl3CJQ7964iYd37qj9&#10;3+0FsvvSDmXqwdhaIrgl/HBpHQsE6wonhxVea5Py9g7Pf3ODzzl5PLy+h9tbW6r+sJSxmegdPJDD&#10;w8P/rpaxtM5cpucdIZClxtPUKOV2Xx9G+Vs8ElUfi+TGVPil+0HTWhPPa74Iu0BX+GaEwDPHmz6T&#10;vpP+NiI3GtpWBvCJCoCJh40K/Lf1pcdM90VWeyZKZssI2nJYh9ngLCWva4IXQnPCEJDojfDMAGRf&#10;zkDmpXRcmW5Ez0YXerZ70LvXi+LeIpyyPwELd1MYk72lN427pyvsKVEd+NjHyw0uBIe5iSGB6wAP&#10;V0cEeXmgjpIjhxK1rKwIF+qqYONmpypaeAd4IjElFomJ0aqTnATrF2akI50gk5aOTg42qK2uRHlZ&#10;IWV1Prrbm5EaGwYPB0tkxUdRFhdisqMVMWTkhOBgFKVyUkhIQFtdHWe7RYT7+qCuvATVBHVtfh56&#10;6xsw2NiMWyJZKGfaL13kj6YWpQW5qmZVSV4eqkrLkC2d1hOiER8bicamemSX5KBpsJ0z8jQukp3j&#10;QwNRQBmfTi8befkifK8eVJZwa+lVDOve3KdWXwWwjrWtcKxqgV1FM1l4UAE2+f77SHvyXwBWPOxP&#10;opwOhwD1YAiACdpDhuXnssmIOQRxDl8/KC8j2z1/OWj4rGQyAfvON4jfeRWubePw5YRiU34JNiWX&#10;eb+DCJnfR/rjT3lP9KyUwXlvk1UJ2NQ3vkTqww9Q+/h9bN5/Azsb+1hb3sKjB69Rxt6hDN4mgy79&#10;KINXyHjiYXcIXGFd5WMJYAGssK+wq+zVipTua+/F5CBZaoGeleeU4yaZUIqtiU+VIcH3I919Py40&#10;KaYlqCVySRaSJL91enwEYxwjIpfJ0ltrK2qF+LbEDC/Ty67SV/P86zz/+hKf829YpR+elYWp5UU+&#10;XuG9Sec9sv3QMEE4jhvrq1igZJeaxQLW8Z5BlcywMjmjgjkkueH66obKMpLns5xEpH2HtKBsbKhH&#10;9YUqHIlvSEBoeRjM/U1h7mFKsNrBn2B1z/SDe743fIuDEF4Rq2o66TqYwFryRn2doGdrhNOUr786&#10;+wsY+RsitDYMgZVBCCkLQUxNLAIKA+Cb5UXJl4TYohCCNQNpBGws/bLI78iqKASVBME51Qkm/kZ4&#10;UVMWtV6GnsQEUwYbEaCyIix7rl4EsKujHaxMjRFMSerj5Ah7+tfSwjzFulIbyT3IC5ZOVjCxNFJd&#10;5ApyMxFE0DlbWFCiBiI7KxUpyXHw8JSVZjc4u9rDy8eVzEbgSS3h5EjkpkSjMjsFOeFBCOMk4WJm&#10;jnBPT4KzCHbGRrh0vkLtpXU1X8ZIB9m4uQmXiopRlZNDRi7HsmwdNNehmqBvuHCeMjoTKRExGO3s&#10;pceaRA0nmbT4WGSQ5SsI0sLCXOytr2BdCn7xh5ESFwJLT1s4cTII6hl+BtgeOJJRBag+V4cglf8d&#10;a9sI2CuwLW+mZB5A3OYDBdj0Z4DNfOZh1bbOs9XhH7d1BJAf/xSwv/9x/BWwB0MS3oWVZRzs2f6R&#10;YJVmWASreFiJgHr/O8RwwvDonkFA/xwnl06YF9TxPnsQNLmFtIcf0cd+rRpm5b71NeX0b1Vd4syH&#10;76N87yH6ZygtCcCF+WVsrG+SYW/iNkF7ffsG9revKzCsUXKKp91Z3aEX5WMCRsAqzCqAVWGLHKuU&#10;p9v8zB79p4zdjT2y9A1cp8SWRabDIYtLcpQYXfGgK9MHLT6kCPna3CxmRgimgV61R7oyT3bmWJmd&#10;wnD3NUwN9WOJHnmHTLmytIQ+2qZ+jkXKbsm46ey/iq6BdoxNDWJycoTsSHAO9KG1vpZAFa86pcoG&#10;zZLlJU93n3/XnjTykiHbOXy+y8cH21aU5LLINSeLYvw7J6dwJLYyHrquunALdUZ0egR86UG9kn3h&#10;le0Hb0pW37wAWIU74ISlJvTszWDmbKc609l4OcDK1RYaplowcDGCDwHuke0F3wI/+BfTe6baoWmu&#10;Fu1LDbCPMocpfatFjC1csjxgmWgLm2Q72CbZwi7FFiGlwbANscNx7WMwtzSFtaU5vL3cESBBDNnp&#10;yMxIUYEPzpTCsZLSZm4OW4I3JiIUYeGBqi2Gf2QQ8soLEEgpGhUThqSEGNQTNFLiRTJsoiKCkZaa&#10;AH9/L0Tz/QQycAhlt7WVIZkvBA315agoziZ7FiKa124lAAvIrLF+voj190NZViYSw0JUu42x3m5c&#10;ra1WQE0MDMSFvFzkpyahODMNTubGKKHX7b96BX0tLRij/Jno7sEiZ9jetitoqblIb9yDKcqd8WvX&#10;cOXiBdSWlCCP562hlD5/tQHRbR0qSd2zdRDusshU3wlXAlUA61LfpVaMRRLblbfAsbEfMRsP1KKT&#10;RBGlPf3rotMBYP/KsIeAlS2WvwJW8mNl/MeAlSF7t/K+AFYinQ4Y9i8qiKKAUjty8yF8BpcROLYC&#10;n54pWBTWw/FCKwKGl5F6/wOk0Memv/E9AfsNz8F7eftL5JNdG269iq5RMskUf4xk0QEy5fjQJKZH&#10;Zwm+DfWarB7PjEnuqOSVSvTQATBly0dWl8XPCruKn13nD31rdVt54OsSm7xONl4naDcpezkpiC89&#10;TBo4BOwNfmaHQBHfKkwrbTWk6dTs6DDBOUD5PECQTRLY0yrXVTJpNpdln5WSdbAXwwM9aG6sR19v&#10;J4ZGutE7cAWDox3oJnDHJ/sxN0fQL9Fv87wSFil+dbS7WyW+iwxeoReXxs8SuywLWdIPVxpCC2il&#10;dabEQst+rGzryH7ukXMWlMGnXoCblwvBYoxz+qfpX01h6mcKQ3dd6Dhp4xylspQGNba15Pt60LTS&#10;hXOYpyq3okOAnTPTx0njszDyI5vVJkPDQxMWocbo27mGhqmLKr+2cqwO+f1lyOorQlJHJvwrg+GY&#10;6QKnXGd4FHrBJYVsmhgAvxAfeFL6etG3mvPHn5aWpHyrg40lPCmHvVyd4OPsAr0zZxAa6IuS0nyk&#10;ZCbD3d8TKfSKjl6OiCMYJSb4Cv1pamIcogns2JhwxHCILL1woRzR0aEICvbFeYkaSoyArYsNwvla&#10;emoiwih7L5WVYaqzU7FoNaXvZE+XKg1TRs88zn/w4dZ2VGVlwV5PDxWZ6fTB+SiiRC9KJ1hbmtFF&#10;CR3h7oZLFaVkeH8yeJyKoqo/X4q+5kZ00fPe4X/EJM/VxWvUFRchKyUOKeXFiO0cgm/XNAE7BE9K&#10;XicF2C64X+6DU02nAqz9+SY4nCdwmwYRvnQL6Y8+esawlMPiEd+RBHMpxPY9Mt/n4PEQtHkfyX6o&#10;eFQeP5ESpgdFwhWAhU0FoAJWAe2zceh/hWkLPpfFp78nYP8ehZTPUduvwm90A0FTWwgcXoRDJe+v&#10;ogWe/BsSbr6lVooz6GNzeF95n/+AjDc/R96Dt9FEwC5t36PUvElZfJtMK0XDbxCc1wmKfSxTyq5T&#10;Bq/Mr1IaTmFlhoyz9CymmENYVo6yACWgHewewPzYHAG4rT63u7KjHu8TtNK2UsAqVRbFu0oCgXha&#10;qRl1U9iYzCayWMIMpXfOnb0d3ocwLkE0RZkrPpiAkQ52a9OUsDN8bUIqSSzRp4qPpZeWYP6ZEWyu&#10;zWNxaQKTZNnRccreOQKP3vQgFU/yeheUNJZVYSmRKuVirlMZSAzz/grvV+6foJW2miuz8/THsvW0&#10;oOTxEQtXE1i6mMEr0B3SEU5krq6LAYx8TXHG5jT0HHRh6WYNDQMNaOlpqQbKx4zPQM/RHFpmJjil&#10;pQtDK0vomhtC20kX3btdsAwnQ6a6Y+L2qIorto61QmB5MLI683Fx7hIa19tQPX8ZKW2ZsM90gku2&#10;G1zTPOCb5IuwOHrmQG84WJiqEMOo8BDEx0QimkeJVJI81djQUNgYGSKbvjQ5PlL1ivX284GFjQWe&#10;P/orRBJ4xcV5aKi9oKRpdHAg4vlaSJAPggjki5WlCsTSQDkr76BNpYWTBdz93Dk5hKG2rBx+jk6U&#10;s+EoTkuDr709Zmj6y3OykU7G9nVxg62xKeoJ6trSUlQXF6KSnrWYwA338UZvUxOGr1xFTV4+6goL&#10;UcX30hOi4OvqQFldSjYl+xfl41JJkWqiJDPvzeUltBLoBVfaEHZtAD69U3C/NgSPq/0EaDuca6/B&#10;83I/3BookWvpX883ErStcGkaQejsDTIZPezTz5EmSesqQ4cAlbDEd36t8lZV3O8zWSwF2UQWKyks&#10;+7DPag7/mNwuR4I6m2A8HFI94kA6SwWJg+yeoi/Ish/9HtG7T+A3sYOQhZsIm92BV+MALIoa4NY2&#10;hsQbb3EikX3h7whaSmICP5NeNvfBW2i9+RhLBOrW2g0F1v3tu/SpN+kP+XjzFnYoia9TIu8TUMvT&#10;S5SUUt1wGouUsTf3b2Fve5/g2KTHXMDczLzyvOtzKyqgf3ZkijJyjeAU+bunQCoLT5JHKwtO8liO&#10;so1zOBZVSKMUEj8oSyOAkc+LD92nhxa2k+7ws/SkS+NjkLYgUhJVwLQyM6eYUBo7b68tYHpmEAND&#10;nRgZGVDBFGM9lNhj46pChQyJQxawS5mauaEJLJNZpXu71KG6v3MDr0q51+s3Ke23cff6dcrzaU5M&#10;kzhiT1YMjPdBYJwvThmegLG7GUwDbChhbWASaK6KgJu5WOGcoSZOahHMlvrQtjeABo86ZkYwJVjN&#10;yLzHdU7CLswK068OIaTYF+mXkxFeEgq/HErsLE8Yh5O9vbRgHkkJXBKteuikNefCLYeelH43qCAU&#10;MQXRSMtNRHiIP8IC/BAXFa6YNTE2CoG+XnB3doCLgy1iQoKRGR9HgNCX0q9Kil1qSjLSCRhHJ1sk&#10;p8ajqbleNZ5qqatBbEgQ4iJCkE8f20r5EsvHuempqCRgpKF1Zl4KYhIjVe0q2fOtoS+9cqEa1ySM&#10;rbUVzZVVCoS9zc1k2GxcLClDSY6sGEehKCsbVcUlKm/2an0d8ngfxenpqKPMHe/qQmttrUrRa669&#10;iMK0FLIv2ZTXjeMk0n+tFS2XLqO6hCBOSULrtS6UD0wgsGMYXn2TZKhh5WFt6VcFqF6N9LSXZNGp&#10;GY4Xm2Ff1QbXxlEETewh6c47KhMmjbJTMSsBKsdsiUbiUAD+KWAP/eu/A+xfhypn+uHvfjIOASvl&#10;XmTx6U8E7J9R8umfEHvjTfhN7SNi7QHCF68jqHMKViWX4XC5F0n7byD1VU4kZP8UMms+2TpLmnXd&#10;fwPt1x9jfecuQbfHsU+WJXBXCa4VkbF8vLWHrfUdSuA1LFAuSqzxxOAERvplD5VgGZcMmUkMdBMQ&#10;ZNgVWaCiH52mTF6ckKD7RSxILDJfk8WlQ7BKLSg5CihlEUpY9zBNT57LUeJ/pYC3lEGVIVUN1xZ4&#10;bjLwwvgozz+GYf7/DlKFSSHy8b5BFV+8Ti+9vcZrLUrHvS4MUQJfX9/GohQnJyMfRklJIITUN5b6&#10;UpLDK6VsdnhteXyXf7eEPkppVim+tkIPK/HP4p2PeEa7wtLTRNXntQuwg29KIDxTA+EQ6wG3JG8E&#10;ZkTAIdAD7qG+MHOzgZYN2dfRBPo2htAgiA0s9GFoo49XdI8ioigQk4/6EF7hh8TaGFXHuLS7DKEl&#10;EQgqpk+NsoOmiz5O2WjhlBWltoMetLwN4ZDorlaVw9MPopM0zp2CNdlb9l/Fu0reqgDV0tQItpZm&#10;CPX3QUVBHoFTgAzKX4kJTk1JQURkBOITY+Dp44bC4lycLy9Cx9Vm+t4QxHBkSuA9R7CPJ/IInhJK&#10;XA8Xe3rkJCRTsoaGBcKX/rWuvBxDHR0YGejFRUraxotVij0zCTwfsm16dDzCvOh/DU0R6uuHvNQ0&#10;td0j+7z5qcnITIhX+7ZS96m2qgLZ9LcSgNFQUYYaSt9N/sOfJ+teqCiBH5VBBu/d2dGe9oKePrUQ&#10;If3z8BmYg0fHoNrWsa9pg2dTH9zJXI70sE51VwnYFjhcaIfHlXEEjm8j+fY7B6vEbz2TwgJQjmzx&#10;sIfjfYl6+s8BK/L4cByC9q9DPn8gidWgn5UtnpLP/oSkex8gbOke4nZeQ/T6XYQMLsC2sgU2NdcQ&#10;s3YPaY8+PgDsG5TC0uKDTJt+5wm6bz/F3q3H2CeL7m2TSTl2KQ93VnexLh52bhkzE3OYIFvOEbCT&#10;o9LzhmCcmsfMyASGuvowMTCqhpRHHe+TznRSjUJCF6Uw2zgZeQJTBLMqy9I7oFaGZYhfFcAeRirJ&#10;kLBE8bYSlyzlTzs4oUqLjEWy5tIiGXSN4FmcJ9BW1L6sdFuXlWVhWunqLiGNm2T4WWHfCd7LmDTP&#10;EiCu05NKpNSmigkWsMrjmzzHXV7//s51VYtKjg92b6hqjQJaKct6Z+86J4pFTAwN0c+P4IhzqC18&#10;EzzhHuWism4CM8MRVZKMqOIkhGREwiXEg6xKJnWygmeUP6WwCUwdLWBFz6dhpAktC23o2GjDkDK6&#10;uDUP3RtXYBysB5dkJyTXp6K8uxqBOeHwziWL5wchIj8a2dUFKGmuQkhmFLSlEZabAdxjfWDlbgtX&#10;T2fYWVvB3tISNpTFLg52imUFtE521shOT1HRT5H0ha2Xq5EUHaIil/Jy8uhb/VWhNgsrE1hx1NVU&#10;oq+rXcloU2N9JMRHw5X+WLJ02q42KamdSlmdn5sJLy9XBJHZQ0MD0dJ8CdnZ6cinrC4qLUR+QQ7i&#10;yPJl9LIN588jLzkdlnpG8HJwRAEls+yjDXVeU8kCkj+bnZREWR9Az+3M82SgqrIc2WTehLAwXCgs&#10;wghn5SuXZKGiC7X1F9HecQWXWi6hqLkFSV0jCOibg8/gPDzJtK5X+tTKq9eVAXi0ELANBGx9KxwI&#10;WEcC1rt1EkFjBKwUYXvtM1WPOJOgVWD9G8BKsL74WOVPn7HlfwbYQ9Aejp8CVkqkqkAKetmSz/8e&#10;qQ8/QfjqQ8TtPeF4DeH0snbVbbCoaEYMGTftwcEKduqbXyBXOgVIl/i7T9G0eQez9JpL9KiblIO7&#10;lL6yKjzcI/1Sx9TqsFSiWCOApiZn0XmtG5MTErpIxlxcVSvEB7HG9K0EnDTREoBKz5qpwTE15gjy&#10;2ZGDUqhSWkYYVLJ9pGudZOaIVBa2XRg/aD8pYBaGlTpKEwT6EkEojbmmeB1pyLXFe5G+PBICubO2&#10;xtdH1PaNdLuT0MTNtVUsLkxjgQy7tEhPy9cXxiZUHLB0ZZfIpYNgfqmlvKWqYShwEqQCWnWUBTJ6&#10;c5lEpLn07T0qDbKx9JE94hBkDacQO0RTjtoGO8Lcyxa2vq4wcbDEGb1zOE62OyFlV4x1YUSfZ0C/&#10;K3mq0vbCmgAzcDaCZYA1ArICkduQg/CcYBh46yGmMhYlXRWILEnEGQdtOKW5IOFiAjxjvRCSxB9u&#10;Sw0mNmZQ3deI8IJ4+MQEwILnFA8ZHRwCdwcHONtbw4Fy20rS6+hPJc0tMixIVS2MjQhGf+dVxPM1&#10;J1trRASFINDPD5aWpnB2tuXnzVFNvzjY04H8nAz4+HnAy9dNrTwXlhag5lINsghUP3paqUghr6dn&#10;piA2KQaVdeeRWZCFUCk72liHuLREvh6PYilLSvnbXF2LwWvX1P7u1doadDU3ouPyJbRcvIihtg5K&#10;4wbkZWSgoqwEMzNTqCgvRUFmNhLCoxDq7cfvZaG3swudnR1obW/G1bbLGFuYQHFHJwIa2xE8ugj/&#10;0SV4d43Do30Irs29ao/Tq3UIzpefAbb6gGF926fgP7KJOCU9CViRxG99+wywBKlULxRmVYCV5wTs&#10;swWkQ9AeLDjJ48MV42fjR+BKIfGDzwtgpffrQcXFv6D4i39AyqNPEbb+EAn0q4lk+silm3BrHoRF&#10;SSMiZWvn3ttqBVsAK/u2We98jbyHb+Pq9n2MTVPmjk5hkow4R3AM9Q7jSsMVtZ86NjBCOXrQdlJS&#10;4fq6+/i5KeVV5bWDPdpltScrK8bTBJWAVZhVhhQ8k6OwrUqZW1xREU4yRB5Lhs6K8r3LapVYUuXm&#10;eC9Sd0l88PoMfe/UCmYGeM3RObLlJtamVzBFyT1NZt0i8DYJpPHhIextbeLevZtY2VzA7MoE1nb5&#10;/R2eZ3ma70lU1MozDzyBeU4cEo8sWUbXVwheSt9b62RsAvQeAXpLtp2esb9azabnvbG9jY3lRRw5&#10;RinrEemGqNxo6NKbStlSTT1dPPfCi/jF87/COW3KVw0NetSz0HcmWF3oRY01cNrgNBwIcPd4d0SW&#10;RcIzwwta9to4rnsMWg4ayGvNRUJNEiLoV038Lci65ogqioV7sKcquvbLF34Je3cHXOy4hOaxThRV&#10;l0LfUAchlIhZsfGICghAAEEWFR6EQH9PBEiF/JI8lBblIoUyODkhEnUXyhDo4w4PJwf62kh4ubnD&#10;yd6GR0ekxcegmECtIVikskRycjT8pEphSjwy+XpyRqqq35Salow4Mq3kz+YVZCMmIQouPi7wDw9E&#10;aFQY3Pw84UEwh0WHIyIsFE42NmoRSyr6e1Km97W2oL3uIurJxGMd7Rjv6EF3UwuuNTWjtCAf9dUX&#10;cZnedpP/KZ1X2hDuS9nt5gk/H194eHqipYl//+VaFFE6B+WXIKpjFOET65S5q/Drn4ZX1xhcr/bD&#10;t2OMLDtI/3oNDrVXKJOvwImSM6BzBn5D65SjT5D2+BOkPhGW/Wurjqz3f0ewyni28ETAyirwTwF7&#10;OH6Uu2r88cfi4ZLJI/WFJXjigGElg+fPfPxnFH9JwHKiiNh6TLC+h4S7HyF68xH8u2Zgnn8Jgb3z&#10;SL75RKX+pT79XDFsznvfIufBm2jduY+RiUXVCOvG/m3lV+cIlFGy64YEO5DN5smsc/SqwnRylNek&#10;YNthNzvpx7NHjzhMcApYx6Tj3TOQylihfJaMHgGoMKhIY2FYAbCMeQJUcm9vru+S+XZU2OG6JNDP&#10;rVLG7mCNgJ0bmsFUHyeDXkrsQZ6D1xmXhltDB4XMJweHKOPX8MlH72FpYxY9I9dwbbAFqzvzuHFr&#10;A7duHKQDSl+fpTFOEvybljnBSO3kJQL4NuWx1Jy6v0PvzuPNNf5tBK2w/0HvoIOWIkuz0zjysv5R&#10;hGWFwTc5ALaBTnhF6xT09I2go6mHF185quoMG5mbkWH1YORiBR0nY5w1OQttK03YhtiSQSPgkeoG&#10;PR8dHOW5zhqcg469JrIupyCkKADJNYkYvT6O5Op0aNC3WthZwMjQCDb84ZtR8p6jrBYp7OBuD0cy&#10;aqiPt8qscbexhpuzPWWlE0FoDX0dDXh7uCAxLgoRof7IyUpGYnwkfDxdybiBKMkqQEJUDNLpZ6ND&#10;g5BGCXuxqJAStgLNNRdwraUOfZ1X0EhmLSPzhVCeWtnYw8XZCTH0n27ODqr5VVZ2GvyDfREZG4FI&#10;Mmwan/tRKp+/eB6l9Mw97a1ooYztaK6nBD6P1toqrI4PYW1iCK0XKlGbX4S8hCRUUKKLRJbk6ZKc&#10;XN5zGKorLyIzJQPnS8+jsqIK5ecr0dnWhrrK80jLzEHD5AKiCNLg8XWy5gr8h6RXzQTc2wbhQ4b1&#10;aO4ns7YpsMrWjnNtBwE7jYCRDQXY1IcHVRPTpRmW2tL5gb6V7Pk+WZEsK93m/jcP+zeAlb1WNRRg&#10;fzII2Dyybp58jnI4l4DNIZiLKIkl8yZy53VVzDzu7oeIuf4UIcPrBGwT3FqGkXzjCZKkURcnkxx6&#10;2Nz3CNo7b6B6dhMDY7MYElak71yhBJZgB6ntJDWdpJ/NOAE4KYW36WUVuAimLbKuFOKWON4dCTyg&#10;fJQOd7LANNI9oPyt7K1uUyLL6/JctnHEswpohVmFZVX1QgJolf/uN0SSS8QSh6S2yZ7o4rgkkC8R&#10;xJt8vkSgCmAnybiUuSPTKoFdmkNL5NI2Je/Oxgr6hrrQNdCG8blhxbZjk4PYWF8+YMyNXdzdoT/l&#10;EJ8sK8+q3KrI5JU1rExQRo+OY4f3JllBKzME9swMJ6R1Jb+lKsURPS89RJXHwivdH05RnnhZ8zTO&#10;nNaChYkVXnzpeZw+e4qgPQsTGzPoWxtD09IAmuY6OGV6Bn5pAZSz4TDzN4V0BNCy1IamiQ5e0nke&#10;pWTY0o58lQzvwXNXD1TDPsAOlvbmZBcfhAYFwt/Xm8A1RxIlqbeXm1pk8nZ2RDSlbaS/H/y8PODq&#10;aI8AHy/ER0UgNiqcTOsNN6kmEeKn8mN9+J65oTGy41OQEh2r/G16XCyy4uMQ5OGuqvaXFeYiLoyg&#10;K85VKXBSZC3Qz5/n94ObizNi+VpAsJQ/9UVJZTGutLcgPSsVFZWlyC3KRj0ZsIkes4QMf+/OPrbX&#10;F+mfa9BG4C6PDOLOKn8UPV1oI5vuzi+gOj8fPZcuY6S9HRMErARveLq5Ii01BSWU1Hl5BYiPT0BJ&#10;aTHS0lIolSOQlZ6NwVv3ETQ0idDZrYMghP4pBVivjhEFWAlPVFs81a2qx45z/TUE9s0iYHQdsVuv&#10;I0XlxH5KwH6BjHcpPUUKC8MSsJkEajrZTQArgRMCUJG2fwvYw4R1NX5kWwKZkvlwSC5szhcE7Cd/&#10;RuGn/4DMN75F1N5TxN96G4mPPkLC/fcQNX8LDlVd9LJdSNp5iOQHHxLYZH9p1fHOtyi+8zYujC+h&#10;d3gS4wTiiMhYgnZUfCfBuECmHSNryiKO7EnuEEiSQXObQ0AqFRQPx6ZaUd3Cnni/rYM9VWlgdZMA&#10;2edr4j+FYYWtxKMerBBvKhCvyrXoc4VZ9zlJSBCDDLmmgFaGPF8cm8Hs0ATmZFtpdJ4MuQgpEC7J&#10;60tTlL3L0iWe9zw+iKmpEUxPk+3HBjAy2q/qNt3ZleZdt1XBc5k4pOaUkryy+CR+dn0De0srqjLj&#10;fQnmkFS7TammSCm+sYp7t6/j4d1bOGIX74SoSnpIgs8nzp/e1ApnzmlCV98AhqZ60NA+q8qMWque&#10;Nho4Y6gBTVMdmDibIzQzHJr2WrALtoWxiyEM7QxV5JOWtSYKmwtwcbAaSXXp0PQ2QGp9Ki4PNsDe&#10;ww7WVuYq39XHxQmONpYqmVx8aUxYMNJjY1Qeqr2psdp3lWgmJzvpJcv75HNZLZYQRXMTE9iSpS3N&#10;zBDg4YVI7wAk0Pv6u5KFyZ4OZqZwd7JHVEw4HFzsEEGJK53UQ3kdD147wtcfIe5elNfx8Kbkjk2J&#10;PSjXSjmcVpCBWgKyveMqhkb6Mb84gzqCs3+gWzX4vdxQi8K8HDQSoC1VFzB0pRVXKi9QNvVxtpdw&#10;sgUMkjnDvb1RlpmJIvrZTILVz9sLaSnJqL5YpaR4c8tlJKckoDQvDwVFZYitb0bw0DTC5rYROLIM&#10;n4Fp+PZOwrtzFL6dY3Bv6oMjZbC0nnSpa4cL/WzwwJwCbPT6q0j9EbBkWAI2UwH292pkEKgZZDcp&#10;63IIWAGl6rHz3wCsMKuANU8AK98hw+Z+9hcUEbA5b/+arPoGEuhfpQt82mufIG7tIdwuj8Cm8hri&#10;V28j+Z4sPH2KDMphYf/i22+jamQRndIakkCdINONyyCARRZLdNMCpaNs1chCj4BShoBSOtlJwMP+&#10;qvSlkZDCNYKAr0sTLXk+L31at1Qa3LIwNz2pxA4Lswpg5SiglQWoRcpmiS4SYEqrShWwIBUTyejC&#10;tFJAXAAtqXCrU4sHxeKk89ysJBIcbAmtTM3w9QWy4JJKeF/gb2R2gqpgekKFOe5yQhfAqnKlHIed&#10;CuSxJN3f42O18MTJ5vH+HTzcvqWqPt7epyTnJDA7w/NM0/cuL+BITM3/j7O/fI8zy7dEQd/nmdt9&#10;+0BxUmWmnU6zZRAzc0gKcUQoFCEpQszMzMzMzGDLDGk7bafTiZVZTAe778x8nH9hzfpt2VVZ1XVO&#10;98yH/QS9EfGG9K691tr7BzoyoA8CE4Nh622Ltz58Gz94+8d4+9S7lKtv4yfv/winzn8AGzLs+6cI&#10;xjNk1xNvqY7lfrH+qo+sZ5gHgmOCcYJAPkHAeoR4wCPCG26RnmiYbkXzUjuuRtnBWMoLN8+Ec5dO&#10;E2inEUg2tDnzIewv2xDAtvAULxrojwvH30NWspng8ifTn4WXmxvcnJwQFhR0VL3/8lXY2FzG5cu2&#10;OHf2HBnXEeE+/ogLC1N9biRs0d6GnpkTQFqGBTG6aALeCckGHfzdXOB2+TL8KbudbS5CGxYMF3dH&#10;1fzKztWO0tweviG+iIrVQkuwm5OMyMnNQG5eJoyJesW81gwrNJTRFlMi/JzJnGFa5FLSXjj5AVIo&#10;oaXqREN5Kbrq6lCTl4dUnQ76qChoNaFIJ9Bzs9ORTc9bTea2WkyoKC3F0s4BkruHEdA7hdCJNXh2&#10;Eax9AthRBVi/9hG41khqXStcOBxKmhRgZQvFf2gZ2qU70F9/AWnVcQRYAoOATX4ukvgPimEFsOJh&#10;JbBfAKpyXAV8fwOwr6WxPPdaPgtYBbSKmelfrV//O1K/+Df60t8SsI8RS4Y13PsciY++Vh3hvVqn&#10;cDatGlGTW9AdPuO5veT3U6p//CvkHH6CtpVDjFByyoKTALa6sg6Ntc2YIXh62ntVuKFk5kjMsEQ1&#10;yQKT3ApgRcIKYLcJ0C3K3+0FApUSeYmsJ0wpY5OSWNhxj0wrgRGy/ypDACPspoIjCErF4GRYAbh6&#10;H+8L84rXlNeF5aUcqrSInBmcxET3CGY4scrzkoQuYYMiadc5Ua8vykryLCfuBdza2cLN7Q3c2ZUS&#10;OEeMvsfvFKDe3j3AnX2Cc/sA93Zv4qPrd/Do+l3c37+F+3t38PjmPTy+d5sye0mFPQ4N9mJ2hh42&#10;LD0KHrHesPOzxd+9+X/hv/zkv+Ck42k4hbvhMiXs+5eOE8Dfw5lzJ3Hy9AlcdbiKs1fpaQlM12BX&#10;2LjZ4APK5DB6y1OnPsDJk+/C09sVF+3PwyvcCw4hDqgZqUHVZB1sQm0RkqyBX4w/AsP94eJqj0uX&#10;zsGJnymVJQJ9yEDRkQiilNVrIylvyfhnLsDhsh1OHf8Q3q6esLO5ihMnTuH4B6fx3omT+PAMwX/x&#10;IjwJQNl68SFb+nq5IZ2AFy8rW0EmQzw0ZFS705Tnly6rnjih9Mou9MbeBLgwdzT9qjvvBwX5IYa/&#10;xcvLlR5Zi8jwEKSlmNXWjDXNinDJuDHFIcoQheiYCFjMCchLp7dtrEcFvbIxUYeyUrJuZxsG2yW0&#10;sQ6dVVWcaWVhYgFDPV2Y4Wwp2SDVZSXIz8lAS2sr2nlhRdR2ImRgnt51Fq6UwT5kWHeC1bN1CL7t&#10;oyoXVhjWsahZeVkXAjhkQFaUlxE2d4i4/WffYdhfqG0cAat4WGFY04ujVWKVyP6/AOzrIc//td9V&#10;PpaAtRCwli+PAKslw8ZJhYk7nyHxyTcw3HqBoOE1fJhSBo2Ui7n+DLo7L9R5SVG25LW7sNZ1Y4Ds&#10;JZK4jz5VGHaczCqhiCOUn0O9w+pWAicWCA4pzqYqKvJ1iV4SlhV2FfkrflXyU0UyS/c7GcK6uzxG&#10;Xn8d5SRgvb13Te1x3tzZx+EGb7cInt1D3N07aiYt92UCuE7Gk360N7f26T93VOc5CSNcpp8d65Lm&#10;W31ka0ptASLHje1tXNvexHUC9dYeGXJzA9e2NnmMREcNczJY4/dRGhOkUj/5kCx6sLKD7bl1HK7t&#10;48G1u7i9c4h7+7fx8e0HeHDzkGw9ivraKvT2dGB8dAjHLjnawD3AFd/76T/i/3zj/4RdqD3iSumr&#10;ygzQlSbB3xBCRn1TFURzcXOGP73nRcrjM/bnEJUUiZD4EPyUzPu9H/wIb//kbVw5dwH+vh44a3MC&#10;QTG+cNE4IighEDkNeUiuSMUPz/0EZ1zOQaPTwJhiQGYRfVxqAs5ePIX3330L773xY9ieOYsTb7yJ&#10;swSkfN7F03z87nsEnx1cnJzh4eaNDwjac3ztqu1V+NPvulD+OjleVYCR+OHY8FA4kbnf/+mbCAsO&#10;gO2Fi6rxcpYxEVW5uYgODoIrjxdQ+7u7wvHqJUTxPSLBg3y9EB0RCrurF3Dh9EmUF+WjraUZKWkW&#10;pOVnIybZgJDYcHj6eyE9IxUD/T2q+FZlbQWSsy0oqChAYnIC/w6eqKT8vcN/3v1r11CakwWr0QDp&#10;y9NByZyfmY2I4BCE0Xu7ROnhV9GK8OFlBVLnph4Cd4b3RwjWcfi0jsKlipK4tA2Oxa0EbDPc6nsQ&#10;PESADyxSRh8gdpeAufu5ClGUMEDZ1kl+TnCQZV8DViTx/y5g5fXvSubXQ0ljaYr11b/BSsAmPydg&#10;9x4jXiTx7U8VYKViYsT8dVzMrINPtSw8fQzd7Zdq4cvy/HfIJsCzmnrR3tmvwDo1MYuhgVFMUcKK&#10;JJ7lBNbe1ImO5k6MDY6jt6NPAVfALDJ5WaQyQSqlYuR2jUMWn6QfrEhnyd6ZlVVYMqXsx8oerCw0&#10;qYD/V0ESimUF2EvS9pGPXw0Bsawaq5aQixuKcSWKaZd+WTJqZMg20FF5mlGVb7vJ85AicFIZQjJs&#10;ZEFri+dzjWBXi2P8jJtb19TkIN9xa5t+lt+ztygd22/jyY0HeHh4V00aMmFc5/ntLS9jeph/GwJ1&#10;khP83NQ4jn3/7/8v1dLx7978O9iHOSOyKB7+2UEILohAbHkynLSe+N57P8KHZz+ErZ0d7Cg/P7A5&#10;rQqJ6dLiEBAdgA8vku2Of4B/+K/fh+MVe8rFAJy7chz2vhdVUEZsWgyuulxBXEo8LvvaKsBecrdB&#10;YEQAAuOC4RTqhsDIQKRnWhBNWRvhHwRfSk0p56LXhqvKECGBvrAnI/r4uEMTQPl+4TKuXLwEWxsb&#10;nD15AlcunIEDZbD4Yj96YJsPP1DtO06dOg5nN0cEUx6HhwQjwtcX3ldt4UpWjg4KhJejA5zJwuEh&#10;AbAmm5CdmariliV1T0O2zU5NQXNNFSIjwpFMho2iLHYJ8YM7JwEbSnhXb09Y0tORm1+AGMplv/hQ&#10;hJtikJxnRUtPK6rrKlFXXXG0EEa/XFsiie7JiI+IQpw2DrmpmSgqq0JyXTvCWwnOjgk41nXCs22A&#10;PnYOPt0TamHJp40MW9ML5/JOSuJ2tb3j2dSPkOFF+A4sIGRiFzHbj1UHO1ncMT7+5mhV+NnvFMOq&#10;RSdZnX2VhSPgVDmtAk4BKoe6/x+M7wI2Va0WH3lY65eUxS//iOjrT6ETFiWzxlMWS7d1A0FsW9AM&#10;p9xm6Hb5+m362ye/QMrT36CIErlhYhH1Da3oJlP1dPWjsb4FeVn56COIR+llpb5Td1uPuhW2naTX&#10;nKK3lGT1MQJQ5LLsyYpkHiNwZHFpsLtf5cd2tnaip6NHyeqp4TF0N7Uqhn0NWNmTVWGJZD0BrBRB&#10;OwImwf9qoWtviWwtyQbyHOX49ACVESX1Gr9PJoV5glK6x0+OjKqk+YGWdszzvKThs2wNSRD/NTLn&#10;ja1DBVSR8cLcMl5L7w164v2lbWxML2O8Z0ix8AY/e4vAX5uYUJlCS1MSLDKOwZ5OHHvjrR/C1c8N&#10;P736ASLydAhMD0NIBpkmWwv/hGCccTqPd06+g7d/+jbeeFsaPZ+He6CnCppwpiQ+43QWJy9/AHt3&#10;O4L6OJJS9Yg2heP41fdwydcGHtHuqtO5q4sLLpKxzjudg30AvWKgI844XsQJu9M47XRGVT7MyktD&#10;UqIBl8+cgxsnBid7W2j8fFQRNJGuwQHe8JRaxA4OMMXEEATRSKEvtZoS6G398cYP/hE2p07C094O&#10;kjObEBul5PZ5m7OIpo+Vav++jgQvWdrp1GkkR0ahMDUVUWRZWYwKomfOICjNUhOYjG17+TzqykvQ&#10;UFYOQ2w84g0J0NGDemtDVI/ZCH0sfMjU3lQdju7u0BLMgYZI/m5XhBiiYcnLQkZONioqyunRBlSZ&#10;TWuiEQPtXZB6ut1N7fS51cgrKoJe5HDLMNzru+Ha0IWggRkEDi/Ai4ANJHC9RBIrwHbAqbSBgG2k&#10;RxyFZmwTfoMrCBnbQMzmfRiEYaWps7TpkK0dgkOVOf30LwGrmPIVYK0CwP8EsPL8dwErx0pVxWQC&#10;NpUMm/YZAUt21RG0cbc+QfyDr+ljf47Ee5+qihhXLFWI2yID3/oUBsr1NEr13IMnqKS0rKhrQmlx&#10;BVXKCL2aAI0yuXuQ1kFYZUoxrXjaCUplAbHcnyF7jhAYQ/08hiCcI3NOjk9hhUCaHh5Ff08vP6tL&#10;NdMa7OlDe12jioAS+Sphi3trW1iRkMFlAodAlQ4AAlABrYBVPLKS2QSUdHOXeF4pRbo4w/duEGgr&#10;S1hZnFVtIacmR1T63Bq96+rSLDbX6IM3OAlIq0wyuHRc3yZLC1vvr2yryWFvmXJ+UcArmTlk95U9&#10;HK7vY56MvbUgcdO0AQTpIb9L1JkUHZ+bkN8+gmM/fvsHqg5SZEoM9PlSDzcCfnp/nHc7h//rzf+G&#10;d0+9C0cXe7z//rt456eUrMffhVuAG05cPaHS8E65nEJgvB+0Rg0S0+ORSRkdmUqZlxYIX5MnDMXx&#10;cAyxJ1jJhJfPqVaU590v4ZzbJXxgewYnL52EV5Ar/ILd4cULXQqwWYxG+lkfOBBsMZSpAZ58zcVR&#10;3Y8hS+rEg3p4IMrfHylxcYgMIFPT9xoJUAF2eW4O4jWhSIyJRqoxARqyZ3hMGExkQGmepacMTScA&#10;E0LIhl6eCPP1VkXWwkIDEEpWlWqNAbI9pI9RubQhXvTil2WR6zJiEwyITUqA1hCLOE4upy+ehzO/&#10;25qRiQCtFgFkUVt+npuwuZ4ADglDDy+a3e11NNfXoLasDMZIvlejRWVeMdqqSzG2MI2omhb4NvbB&#10;oaYNnp1DCBpbQNDoIrx6JhE8sgjvjjG4CWDLOuBYQsCWNcO7cwzhU1tqlThwePU7gP3qCLAqa0dW&#10;in+r5LAAVm3rCGAFoP+bDPs3AfvlK8BSFqe+/IMCrJ6Ajb/5CeKkjtNjeuhHn6t0u7OJJYhauUu5&#10;/EIB1kqpXsz7WT3D6BgYxhyBNklJPCN7prxoxa9Ok0kFuMK2wrAC2GUCSPJdhVVHKXNHJHRQVoDJ&#10;qGMEpOS8SozwQG8fhqXh1IIAbUItDEkj5UWCfZaTwAw/a4afKXu0W2Q7YUMBquzBvvaz0nxqT+KF&#10;6UN3N1axPE/5OzagxtzMCME6i6npIQwOdWBycgAba3PY2qEsP9jC1i5987pUoZCEecpeAnSfflr2&#10;YWWIz5ahgjXIrnvL4pWl8Bvvr65Txo+it60FW2vLapVYpPDwgHR4H8Wxd0/+BFF6Da6QSa84X8Q/&#10;vvUPePPDt/GT42/gH3/096omcUCAD04ef08FL7g62yEg0g9hJg0iLVq8f+U9+EZ5wT3ICTprNIKN&#10;vkhrMEFXSSlbForoEi0uh17G37/9DzjrcBE2Hg44aXcBH1w6jePnjuPdd3+CSG0QfVwAL3x7VTg8&#10;jkALoC/18XVHfn4mIkID4U62NZNVw319EEawGkJDEUzW9iNj2p05rQCaRfZLoH+VPVw3SmVDqEax&#10;qI+TI0zWRCRbTTDp4xTLJvH5rIQE5FtSVJ6rFGYTBvfzckOm9IOtKkVTXQU0/t4Ioex1uHQRPyaD&#10;u7q5wJKZDhPfFx0fBx9/P+Tl56OMLOzm7QsnnwBccnWHP31pbKIJMToDqqtqUF9VgVSzEcOc+Ysz&#10;cnDl1Hn4O3nCGKNFXW8HDJSFkkpnV9cN74FphEwuI3h8FZ6yajy2DH/KYtfaHrhUkGFLWmFb0gzf&#10;njFEzm3Cn7LYr38FsesPFWCPVooFsLKFIlk6UgTtzzmxqkawgFQAS58qgPwuWEUqy/guYF+D+vV4&#10;DViLgPYVYOPJmnECWKnjRMAmf/w1YhYP8KGxBOHT19RKcQKluoUTSM6NZ0jtHMAA5eOEGjMYI1jn&#10;phYUKGWBSRhWgv0FsHIrsljGNI8TXyjtNqS2sPjUkd4h9DZ3qOij0YEhemIJdZzEBO9LUP782BzW&#10;Z9cgndDldnV6BStTZFGRvssbSqbK1o4A94BMKC0l50ZHsCCtNOamOYmM8bvbMTHah7U1SuFVAlhS&#10;6LqbMDDQhpGRTgyN92JgahDzq5TDO2TTdWmDuQdpN6m6z5HZjwC7RfbcPwIpmVUVUd+QUqqyJTWH&#10;GxuU6Gsrir2bm+ow2N+N+RlOMgJYO+fz8PZ3xPsf/AhXHc/jjfd+grdOvkfmOKdaN8pwdrBVmTK2&#10;9Il+7pS2DufhR9B6ajzg7OcErT4MLp520FvjcMH3AuJLomCoi0JYcQCC8oOgqyKz0ct+/8T3cdbJ&#10;hgztg6tksYucDM5yEggO8IC7nzOcA1zgTy/r5O6EEII0K8uqqvT7+rghjwApI4sJGM+++w4MYWT0&#10;KK1KS6sqzFOpauFB/vBwskc8XzNGRCBDp0d/XT0CCOzo+EjUNVSpfVynSzYIciMjh4fDHE1lEU5m&#10;dJeGWraqqVZpbi50keHIJMBry6RGUwVSjHpIidOw4EAYCPTQ8AgEkKmraqqRlJSEsqJi2Nra4aqD&#10;Ezz9AxARGwNXKgN/Su2YyAhVIrWquACxGo1aMazMLYL9GRv4e/kg0GhARFMb3Bv74dIyhgAya+j0&#10;KoInVuHdP4PQ8RX49UzBpbYbzpUdZNl2XC1tJkjHEUVpFTC6DN/eZUStCsNKu8lXHlYB9ih7R8D6&#10;Z8B+x8PKwtMrYCpw8vFfP/+3ACvRTslfELAcaeJhCdjY/UeIJSjjCVjTR99Sjv8MputPcNpag4Ce&#10;Rej5ul5SADmZZN14jiKCqGdoXK0SzxOAkwSeZOeIDBY2lRVhWYASwMrCk7CsxBoPSWQUwSr+VGKM&#10;xctKet1Qdx+mRSpT0fT39uJg+1VpGLLbBv9OG5SgWwvSEeAItHK7Obf+yqfKYpL4SunnKrJVfK0c&#10;IxKZwF5cwMby4hHjzY6SvcfR391Mn9yIpoYKFOSnIznNAFOmESVVBVhYmsGmVPaXZHlZEOOEIJL4&#10;cOOAQJXWJNdxc/MQh1vXFLBllfv2Lu8vrWBhZIzvo49eFZ8sdZUlomuRbL+JY8akKPgGu+Cd0z/G&#10;Va/LiEyKQWSyHqExUXjrjTfxwYnjsCFQJXPGh7L0PJnW1vWSWuU9ffm0KiMaq4skE5+kd43Cuw7H&#10;EWj1J7tGIqxEg6AiStocXuRl0ZTJQXAKcYCzF+WtNgxp+gQUWa3w86Sn9HaAa4QXXEI9eZ/n884b&#10;cHa6qhLMg4N90VpJ0ERzEqDcTIqNRHZKIirys7C1NMc/5gxaassRrw2FOTYaVQX5CPZwR2lWBlYn&#10;J1SuakREKOLiohBExjx/8gRB/1NYKKej/PwR6OpG0EbwvXEI9vSGt4MLAtzckZuagpa6KtRWlaG9&#10;uYH/oA7FlLk5uWhoakVjaxuapATM6KhKNE5LsSCEgLaQ6SXEMZjyWia4NHrsJr5P0vlc7ezgdPkq&#10;mWAYvY0dKCqrRlB6FoLIDk5Ng/DuWUHo5CY0sxsInt6A38gC2WldxRW7kH0FsE4ErG1ZK73rNLSL&#10;26rjuW/PAiKWbsJw7wiwCZSeiU+PcmNfA1blwz4/ytZ5DVhVa/gVMP9/AuyXBKwwrALsEcPG7T9G&#10;3CvAJkkLj+c/h+Xhl7ic3wnvumGYdj9CLCcUker59z5HRvcomtv70NXWSz86hoWZJcwSpPNTUnRN&#10;Cq1JZYlNxbjiXQXIAmIBqIBVhhRnk0WnGcpkYV3xgZJqJ+VRJd5YVnMlRniDPnJdAEsw7lKCbhO4&#10;WwTstgB5XvZwV5V03V3aUiu3ylvSd14jQ4p0lZzaZXrlhalptJL1Rga6MczrQQqEy77r2vI82jrq&#10;kVuYhtR0E6anRnhuc5xABjHZN4CJXgn4J3vzM4++R7yrMPA2DiSIgkOacK1MTmOGqmB6kHKfcl7q&#10;OUkO7fr0HLbppY95+drDzd9elTgNsoZDkx2HuCIrQZuI73//B5CiaI5Otrhsc14VPrv4wQl4BrnA&#10;N9ILb5z4MbTxYSgsy0FRSRZK6vOgTYvg5wTBK8kb/tn+0FAWBxcTFHleiCkPQ2RWKC46n0JkeBDB&#10;Eoy2knJYEuIVS59zt1HpfIGaAFzhd7k72yMyXovSskJkmRNRlJKMEB8P2Jx4FwZNMJrIfmNdbbDS&#10;T6Yl6hBFgBjJZiJxrWS0vKxUlBbnoaggW0VNGQjm7DSpYpiuurZLJFIyJWlskA9M0eHoqK1GSVYm&#10;XzMiNyUFrWRPkdCyLxsREaJqQqUmJSJaGwODwYy07BykZmejmsfFUQLnWFNV3m1RXg5n/B5UlxSj&#10;kM+ZKb+nBvvR296K/s4OXnTTZO16SrJ5lDV3I6KmEd7t3XDrnUXA2D7ZdRea+U0ETW8ikCwbRsBK&#10;BQqXui64VkupmDbYVbQRsPPQLl0jYNfh0zODiMXrqqmz4cEXBOzXMH78zZ/yYhXDvkq3kxIxqZS0&#10;Uq405WsJM6RH5XgNWCmy9hq0CsBy+wq0rz2sJAe8lsSy6BRz/dkRYMmcOnpYYVjDk6+QQqb3aZqF&#10;W1EnTGv3EHPzhVoEy7/zGTK6xjAwPIUegravS+oN06sRuMN9o2RSeTymZLEMYdfF6SXs02NK5USV&#10;5kagSpqdyGLZ3pGkdVlpXSNIZUtlgSB7vYi0RvYU0KoxJyu1G1ibWlKA3STDyq2AdYuv7RDIMq6t&#10;SPUHMiG/83CT0nZFqiRSgk9L9BRl8vAYBpvbVP8eKSczRzaclKqIQwNYm5+HNLOaHhzGYFsXhtp7&#10;MDcsgf+UtnxOirGtSRe8JYl5XlbbTNJNQKpWSM6sAimH5NxKMbaD1TUCfA3HrjicgQOZ1SnMCeHZ&#10;MQhNi4bGEgc7bze8e/x9vEmmc/dyUdspXvSCNh9+iPPO5+AV54VznmfgGelK8HogPC4E/jGUd0n+&#10;cI/3QGhGOALTA5FQp4O2NBTeOW7wznaHtjgUTuG2uGR3FuY4HfJMSdD4eSEozBenbc/QAzojKjoM&#10;rpSukvsaSkkcq49CfnYqeppqMTvajwSys5Gyt6W0GK1lJShJs0LqBOs1IQj38UJXQx1y0y1oa6lH&#10;QVEOnF3scP7UB2q7ZpmzYV1VOcpyc1TxsyyTDlZdBN8biPqifAy1tiA7yYxcqwXdrU3QxUapCcOa&#10;moSMTE5kkRpcJkOev3gZQZow5OQXINWaBkNMPOVzOSLCgmFO0GOkrxcN5eUI9/ZBWTq/h764uqIE&#10;eXmZyEi18PhY/j4TwrJyENjYAi9KPb/RNbLqNWhm9hGxsKcAGzqzhbBJArZzHK71PSrayb26DQ6V&#10;bSp8MZIgDZnaJGCnEDa/A93t52RYAezPKIt/ocrDyH6sgFWYVlhWGDZNQPgzAvUrgpBglCGgfA1S&#10;Ga/7wwpgpV2krCarsMYvf0+w/hFJEu305b8h4/N/RqwAlh42/iZ96n1K8gdf0ct+Biu/Uzt9iMvp&#10;1UhcuQX9nc/JsL8hw36BPCqE7u5h5S+XZig7CZjZ8TlVhE0ydsb6RzExeLTgNKG2cybUto7EDa/J&#10;fixZd2NOIowIXgJTvOwCRzfVyszoJNZk75Tg3pYAC7L0KmWpVFUUNhUZvDkjyeQikyVqisfxvlq5&#10;FeYlwCVAf08Wi+g/pUm0bO2IMhrs6lFNsA4JMkmTExDOkQ0XCNAlgk4Kle9Rim8vS2KCrETL1tGR&#10;vF6ZmqIKkGJsUsurmuc8hlu7+7h3/QZu7R/go1u38eDwhiojI8A9pJ+Vvd2bW/S5a+s4dubSe4g2&#10;ahBh0sAp2Ike8zxOXjqNn5LFfvLmT1RfHSkH+iF9bbCPJ/w9XWEXbIusjkyUDOUjvzMDuQ3p0NG/&#10;BsT5I6nSDH1hAs6RsR20zogt4CSQHgT/DE/4ZrghMNsPoalB8Ax1RXysFvECMsrUcAJGwh9PnT6B&#10;S+dPw83xKrKzLdCbOXm4X0VmjgU1FUXITUvh8T4oyUxHXX4e0ihr6/PykBwVhZq83KNeOGGhyM9I&#10;VWGCRmMcQkL8CKJ4VR/Kx88TAYG+0EdHwsz3xMjKsI8rcs1GhFNGWwgkU1QM/Olxy+iN83OzkJWd&#10;huLSAuj5WZ70safP8zw5Pjh1CoFBwUjgxFOQnk0/04HW9kYUFuTwXEvR09asgiVSDQakcHh7u8PF&#10;3QHRBH10hBaelOOu6WkIGxqmH51EIKWw1EUKm9+n1D1A0MymAq6EKnp3TsC1rk/1XnWtbFW1ioOH&#10;lhC9cojw+V349k0TuBvQ3fiY7PaVSmQ3Sm9YjiR6Wanv9FoaSxVEqSls/RmZ8jtd6v4arN/tD6tY&#10;VrZ/XgE2ie8TwEpoYsZn/4y4688RS8DGKsBS9j76mkz7OSxkdANZ91JuLfSL16CX4ImPf43Ch1+j&#10;eHwBnWTSNYJnmd5xf+s61YdUmaC8JRNur+9ii/5ujaBZoyzd29wnWDcJ7gVVXeIa5aQAdo4gXpAQ&#10;QvrAoa4+9LR0qioU02S0iYFRlZo3RxZeIQA3JAqKjCuAPVjagcQdS+VENVal6PdRBNUWAbZDm7Mt&#10;jaMJOmm4JWGKE/zcbX7OtfVNjNIzj/X0E4SUywSudJ+TZID1eWkufVQDeYueVEISVeAFJa8EWEjl&#10;/5vbMgkImJfIsHPYJYPeOjjAzb09TkB8zPdN0ItLEsAhv2tjhuc/Polj9m4XEBrtiw8uvIu3Tr6B&#10;f/jR38Hm6gVcvHgWP/rB91TlQidHW7z5xg9w8dwJ6OhdCzpykNJogrmGYLB4wlqmR0RCIKKTKUfr&#10;s+AX54d3bN7H+1c/QHxWPPx0XojOCERIihdCrb4IMfoi3kT5HeKtUunigyg3oyKhCfDF1fNnVCxx&#10;iK87PAId4RLkiMvul3D8w3eQYk5Q/Wumhvsw1NmC2EB/lJOtKtPSkBUfrxaRHG0uwuXyJfi4OpNl&#10;U1U9KANZUqSspN6dO3/UHPrKpXPq+1rrK+HpfAVRBHF2ohH+jk7wp6fNSkqCNlBqS/moihRFxflH&#10;Ce88zpZK4wK/w8nZER7urkpqZ5gS4cXv9PByRTmluoRDhvP8elqaOLPSdw2M8PlSJNLPmhISYLVm&#10;IihaD9eCYoSQFfxGFxA4t4PA+T2ELOzSj+4hmOwatXodweMr8OmahFtD/1Hl/7JG2JY2ImRkGTHr&#10;NxG+uA+f3hn4j64g/voTmB5Itf1f0cMSsE8lmf3nR7L4NWA/l0JqlMTf/FHd/gmUr6SwksMyvvnO&#10;YzlOQC2y+Ksjhk2WJPbP/5WA/SfEH36CmGtPKHmfQ//gcyQ8kQoTX8H84pdIefIzOHOiiZnbQ/yN&#10;T5D45JcoevgVxu5+jPWd66qI+DZl5xKBNEWPKrerBNAaAblOwK4LMAmk3VWyDD3gNgEsua4SwST7&#10;q8Kqklq3ND2Pse5BtSo82iMlYfrR3dhG8EqCwRi97jwZ/KjW02jnAKb7xrFHAF8nG97YpK8lsET2&#10;ri8ucwKZx/iwtASRRtBHdZ4WRsdVpf6H125Snm6gp7EVLZW1qu70DP+/C/TWq5Oz9JsEN2/XOEls&#10;Ue4KwCVOWRayJNTxGhlbgLsugRtkXalI0VZbR0/czYlhluc/iSn63qayClq+HqxMTNFTL6lxzM7j&#10;AjwCHHHmwgl8cPJ9/PTtN3Dx7CnY29rg3Xffgu3Vy/jw1Am8f/Id2Nifgp0X2cX9fdiF28Al6jJM&#10;xVHIqjLjiuspJFJOlzbmwtbNBj9+50dwdLODX5AHztm8hwjK5exiEzyC7PD+mR/B1u403B0vIdTd&#10;BXF+vuisLMdAYx3ayouQRWBp/N3gFmIHG096Z++ruOpoA9srF1FWVAhdQiQC+HpVUS6MERrU0EfO&#10;91KCFhUjNcGIirx8hJO9upuaVXWH2pJSpBOwUmDtCj/jgs1Z6PVkUV9PNNaVIzo8EMd/8gPkEKRJ&#10;sXHQRUSihP40JyWJbO6LkrxspFLShlOGm/g54fTJIVQGvpTf6dZkdDTVkaXJvB+8C18yeE52OiV8&#10;BhoovaU/UHxYGNrrGjA5Pop2sq41ORnWzFxoklIRRikcPL2CELJpiMjguV2EzG0jbGkXgdNbkNS0&#10;IALWi5LYs3GA7NoBKQ9ztagBoaME7OYthNPH+vbNw2+IgD34GMa7X8L0RLyrVJmQmGIB7Z8lsVRM&#10;FGZN+/aomNrfAuxfj9eLTzJSvvqD2seVBADL5/+C9JcELIEo1SbkVhIAEj4iYB99BePTb5H+yS/o&#10;wSehmdqCXqXZfYMiHjN08yNs7B5ih2Dd3j5QZU0XZQFojSBVObH0m7zINwnWDUraLT63JQz7qgmV&#10;lH5pKK9Bb0sHJ0WCjECUxZ0p+mDJrLm2tquYUzztygJBRC+4RrmqahCTlSd6R7FGcB8QqPcoR6Wq&#10;4cTgEPo6OzDY14OxYcr16RlMU8JuLUoW1hzl7xhW6WGlleSt/T3srKygv72djN+jgLc0MUNwEuBz&#10;UvdJACrhjrJSTYm7zN8xu6ISCY6Khh8x7tL0LNVZO9qaG9Ei9axbWuhzh7DFCUbyZa+R5WWs87hj&#10;lz3OwTPYBSdPkRHfeRfHf/ouLl08B5vLZ3HG5jSu2F3Bm+++jcsuV2AuMiMqMxzulLo+sW647HMG&#10;BY3paBurgUbvg6ScGKRkxSAsyh8eHs6IiwyHThsKV9tzuHDufYRqfBGnD0Owxgtvv/E9nDvxHiVs&#10;PHzsLiKEErgqPRkthdnorSqlzOmBJVtPdj2vyrBKRzw/X8mfvYzEDCPizdGU1OGUtJTbLs5Ijo5G&#10;VX4+OurqEBkYiHRjImewWRSlZ8DTzk4xYESAn0oGCArwQWREKIy6WERrQ9BWXw2LLh6pOj2iKHHj&#10;wiMRERiESB4v6X4ZSSbkkMk1gQF8XxgKKMVNZOMMawo6mxtQUZALQ1QYAgnaNGuSqj9l0sWphS8T&#10;2bemqEhJYgslekNtBbIo59MKi+CdbEVgxzA96w7CZvegmdsncAlWASxZNojP67bvKcB6dIzCo4GS&#10;uKIddvm1uFpYj5DRJcRsEbCUxf4DKwTsKuL3Hqn2GImPyabiXZ8LSL8L2F//CbBHndb/9wH7p/Hl&#10;nwGbQoZNI8PGCmClrtThC34/faqsVD/8EuYn3yLzk18jfO4AAePrZOJnqq9O0Z0XqKFXnCEoV8io&#10;s/SgqwTj7paUPSXIZPFHPKWs4vL5hdllzBKQgz1DqrKEFFaTxZrpoTGy454qXrZFsC9NLFKmjhA8&#10;UnybvnaEjEe5vb64phapFiRIYnaJgFkjgLawI/uwZLkdjvHePgW+qtIStJA8lpfneW4cc7O4e7CP&#10;w03xtotUeAMYH+mHpLz193ViaKAHoxyDXV0Y7RvECplzl3L6Gn2n3IpEnuofJ5CPQhFl71cAK+yr&#10;StZIeOPkGEZGRziht3LC6ITUP14ko4skliEsu0qPfCzSEgo/rbdKVL94zgYnjp/EWcpFqRzhSu96&#10;zuYCTpw6jQsOV6Ch5I3MiURUqhb2AVdwJeAiirvzUNKbj4zmFHTM16K8LRO+Ya7IK8xAcoIOSTFa&#10;BNO3BYZ6IY4gq2oloxklLteAltYqFBdYEUNpHOxsizj6w2KzCSn0lvrwUESF+yGI76uqKyWzGeBH&#10;eepGUOgJ2JTcFFW7SbrJvfWP30eBNY0SpQkGAiqQMlXYUaoTJsVEw/niBXpcLaxxMer5OkpTT0dH&#10;OF++rEAsKX1V9L8FFitsT5+Hp5OrilcO8faGNiBAJQpItcMssmtNSRFyMtKQwgkgXhuhtmokE6eY&#10;LJyeYkZeGkHo6a7ioMuys/hPmkaWOUnFDpspk630ypaUFHiGR8M/txBR9KfB0/StvKDFu4bOygrx&#10;LkIpjYP52Lj/kVopdmsfhltdN9zKW+AofXWK6hFMwMbt3UXkxm0EDG/Al6CN2XkAA32idEaX3rCJ&#10;BIvpxauV4teApST+E2C/I3v/s/GXgH1djE0A+y8KsHECWIknvvlCMayUqpH2l+bH3yKV0jyB7OtH&#10;jx6z/xhmTiiFlM6FBFMbZe3Q0DhGR6cof3exSkZdkQUi3k4TYMOUur08pl8We/pG6BGXCKwBzI2P&#10;Y4EXsaTQffX0M8wPTKkVXukMIL11ZkZmMD8+z0HvJwtai2TnZTL3q33XHYJVqlLsk+UOKYPvbO8q&#10;lr2+ucnvmEFXWwtqaktRU12Khupyft7Rym5/Sxvl+CgGurswPDSABlGFZMbJoaP6xFLRQppLq1Kp&#10;9LNS3kUmFuk5e0gPLhlEspglr0uCwCal99KEVIUcwyyvlfGhUVVXapMqYHZwWO3JClBlyP1j8QWx&#10;CIjxxY/e+BF++s5x/PT94zhD+XnS7hR8gj1x9iIl8Nnz9LlaytPLlMHO8DP4wDvWE756b1jrkpHc&#10;lITY6ijoarRomCmDpYx+MSUOqSkJiIuQBsqeyKvNRGVPORLzEmDrfRk1HeU4fLANvwAXXL3wISLJ&#10;nmEurgh1dkNmIv2jhBtSwtrSS7tJ/5yIEDi4OcDOkx4zMgBpuVa1UOVB9mwqLochjCAPk62ZKuRZ&#10;klWF/kH+0aWfSYbRAK2XO0wEc3qCHql6PbT+gYgJCoVVp0McAVlosaC+oBBxIeHwcnJDREgY3Ohn&#10;vZ1dFENHUra3VpQjKToSPvTdFVKrmBOEXqtFIYFZQ0m/MjsDacUg7SmleZY0QcoyGhHh7YvIoDAV&#10;j+xNf+zu4oHghBQEldUhanYbQbPXECqAXeTtwj6CKYuFXcOWrsN88ymCp9bh0jwAl5pOuEqlieIG&#10;XC2uh//QHAzXP0Lszj0Ej23Ds3sOEcvXkUDQKA/7yW/VMBG0323dkSJ5rSKJCdg0AjZN2m9w/C2g&#10;vh5qJZk+Vm3/vKrtlPTFPyPpMzLzyz8eRTgRhPF3Xr4qaP4zJDz6hkz/cyQ9+gXSCNwg/rbovYcw&#10;8vzyrj1GascAajvJTGNT6CJjjlGejtGPjsqKMFmqZWwErdK2kZK0p39IxRf/5stfEBQjaousnX//&#10;a1u7ill3pf4SGVXCGSXIQlaUZe9WAjBkrM6uk7XXCRQy+hT9I1lX8mT3yO77ZNs7lOSSNL5KkN3Y&#10;kgLeqxgZ60ZjUyU62xrxzctP+flTGO7oUgtPO8vidcncS6uYn+D58tzG6ZnHu/sxT8CJf13i79qk&#10;PFZRThs7uLlzoFL6bu5y7OxihrL6YHkZ+0tLGOruRCel8GBHD0ba+jDVPYQRftecdBoYn1RDmPZY&#10;fKkBV/2u4K23f4QfvvFD1ZIjPCsaqbVpSM5Php2HIz48fw7Hz5zETz74MS56ncUpn5MINQUiKUOP&#10;uGQtjPwMS2cSQsoDEN8YjRCLH95673ucpapRWpaFrHILKodLoC+MRTx9roPnJdQ0l8BgjYaPnxOM&#10;ceGI9PdGhJcXXGwoj319kU6fJyVBJR5Y4nqlMZa04fjw6hmytQ9KirLVSrDblasqSyJdl4Srp8/Q&#10;LwaRZcnOZM4ASmXpy5lPOZth1KO9qoJAKlEZOyKjgz1lHzYW2QRVd20tErWRcLp4CT5k2CucpHzc&#10;3FFWWIAkKgVfd2fKasrgxAROJoEqyGKwvUPFBhfQQxdTjg9QynQ1NPI4MxrLylGRk4eKrBwUW9KQ&#10;ajDBYrUiLyNLFQzTWLOgae1HxOwOAUs5PH8N4YuHlMLXFMOG0O+FLhwg4d4zaGY34dE0qAArlSak&#10;iPgVMqxf3yzi9x8iiqwaOr1H2Sw+cQPGa8+Q+Iis9snvFGBlW0eqKUqRcYl0kvS4VAIu/WdHgLV+&#10;+69q/Gds+2eGPVp0Ekmc/Pk/I+XlP5Nh/4DYW88oi59Dd/sLelTZUvqagJWeOt+qMMXUF7+GlhNL&#10;NBWD8fZzpG/fQhbBVUrQpebmo7KmHl2dvRx9aGpsQ00TGa6zHSVN9Wjq6Ubf0DC62rvw8d2H2F8n&#10;k06Mobm2DuWFxSrA/tbWdcrLFRXSKGGMMiRKSh6vEtArKsB/VUnsozaR0ix5B/tkvmsctzYPcPtV&#10;ytu1VSlDQxANdaG/tx3PP3oAqSEsTZg3ZqSKBeXpzBwnAZHXR6vBqhi5BD7Qw85LRccRKSUzxkl7&#10;GGP8Te219WipqkZzZSVG6XdXJid5vHhZqXohReOG6YsHlY8e5/G3CHAphyrSWGpGyfOrZP5jMemU&#10;jH4OOH/plGrUrEmPRGh+GBIrjQjThalk9SuOdnj/9Al8cOkD2NDzXgo4jYhEHxiTwqGJ8kF+fTqq&#10;R4qhq4uCd44n/JM9UVonJT670NhWhs6pZsSX61A3UYeqrgrYelyCJi4QWmMIrAR9WVEa5aIWPu72&#10;0MVHIt4Uh3h6W2d7e4QQeInxcQj084YLGTYoLAAxkcFwd7hEv+mPUIL8yqkzZEoTgj08EUA2NlMN&#10;ZBkTyKgRKE1Pw1hXB4pTk1GdmwV9cDBi/P2RQDauJKA6amvoc4ZQT9/idvUqkuljk3UGRGsiUJCb&#10;Cy1ZOTwsGKaEeBXIMdLXjTSzGUlk6ciQEALZnROKF326LdztHPg55ZyFu1GRWwBveydE+AUiTZ9I&#10;kAchjj65NL+QM/8M7KN00PZNIeIVm0p/HO3yTWiXbhC0BwTgtgJs4oNPED6/DY9GMmytxBE3wa6g&#10;BlcK6+DbM01J/IAy8yPK6euUzVKQbQH6nUcwP/o5jIphf005/EvFroph+Vi2Zqxf/EExbPorsB4B&#10;9j9mWQGrLDjJ7etFpyPAEvQvf48YAlYKihtuf/kKsMKwR4CVBTDry99Cx2MiCNrEO58g7+A+augn&#10;2wYG0UQmqa5pQFcHActRV9uELIK4sIJ+v7AQVY2N6OkbOEqh66dv7CTLCYA5UU8OT6CnicBq7iHI&#10;NlUDLMmZlagoFRk1JVX7j/ZaN8nCAtINMu0awS19d2RBSIqgHdBr3pC9Tj6WeF+JQW6ur0ZLfZ0C&#10;5/zwJDamV3B9ZR939q7hYGODQJVWlZNka3rMacpWkcAErKwQb5BZt+bEK5Pd+Vj2apfGp6j6OjDZ&#10;04+pXo4eKXzeh/HBPsyPjWJqgL64uw+D9e3ob2hTRdikP+yw6nFLaTw3h2MuQQ6wdbeBjfMFeMcF&#10;IDhDi7C8CERlhOOK0yWcvXwWLr5uOHHhAzgHOOGy53nYB56FMUODEK07grSe9JMJSMqOR+1EGaKr&#10;tdDkBEOfE4WQaA9Y8/UobctDbmMWarsrkWiNRUlVDlILzZjdm0DfTBv0Fi0SLFFIIXijEsKRWZHF&#10;z7RAG6ZBsJ8fEqLJst5e8PPyxNjIIGe2UbRUFyGG4C0rzCHYdUgmSxbkZMJi1qE4O41+NAVhBJPs&#10;085SFpdmpCDXnICu6ipUZmXxfhJMkTFwuWSD4sx0JMfFIozMa4yOoZy2IJMjKYGTVkiwqmusj4tC&#10;ZnoK5mfGkZ2WSh+bjljKYR39tlT/96WcjwoORaCXLwyRschLzUB5XiHyrBlq+T8/nWqBDL1C7zJL&#10;iRZeWIUIgkuCI4LmBJz7CF8+RMTKDWiWDhE6I4+vI/HhC2gXduFOwDpUthKwjbAvlEWnOnh3TqoS&#10;orGUlxKW6NM9A9e2UWgXb8BM0CRS/ir/+vxIDst4XYRNJHHGt/+C9J//G1JfjbRvefsKoH8tkV8v&#10;TMn4LmCTPyWQP/09om9Ipg4Be+dLJH4kZVYph598C+NHHJTEKdLd/cnPELZ1F0l3P0X25g1kN3di&#10;kBfxBC/0PkriAXrVCXrZ5aV1NDW3oYDsWUVmamxvRzdZRvrnSOMrKX0qXetk4lultK0urqYVGVWe&#10;VQAqElgyfiRYQgAsne92l2XFeI+3Eti/RrDR19L/ClsfbKziQG7XV3GdQHx88zbuXr+OiclhtLU0&#10;ErT1BKXEBG9gbngWW2RS6TcrtaHEo0qGkPTlmedvWeCQNpJS0nSZQJVFpbU5svA0b/n87iKZWhpN&#10;c7JZ4vslI2dkpI8yXmoo92NRtqcGp9BT24q68nKkmkzItlhRz8mrsrAIx2x8LsBd4wzvcC+Yiqxk&#10;2Dg4adxw2fUiTlx8D/aeV+ER4q66o9v7XIVLoD28tA6oaMuBtdAIvxhvOPjaqTpN5jwDioYKEJkf&#10;ifC0UBiyYxT7ljXlIskcrTqT11LKBvjYw5iuRdN0NRYfzSOzORN+9MNhhiAkZRmQkBqP1AwzND4+&#10;yj+G8TZao0FspFalGQX6OSMuJgjhWj8YjNHo6GpBTm4m2rqaKa2KkWzSQR/O4wP8YQwPQ1lGGirz&#10;MtBcUURf7AKbD47D4cJ5yudw1HEGnx/sV31wWiur6HETKWUL0FxerYCrDQxEQpQWtaXFkKLkhrhI&#10;aEICkZ+Xw8nBhGKysGwfdVCeGWPikZWWiQxrOnS8Hx8dB3OCmZNKMVVCPMJ4TqUFJUhKz4V7ZhGi&#10;p3foXfcQsriL8JVrCFuWcZ33byqJLPcFsBGvAOtY2Qbn4kZ62HqybD282sYRv/sA8YcfI2rjHgKH&#10;luHaPIyQyR2Y7n6uyrGYPvklkgSwZDqRxUdF2H6nAJv+LeXsL/7/ACzBmiKxxJ//CwH7x1eAfQbd&#10;zU8Vw0rRcKk6IYBN5PdKb1jjJ78hE/8G2v1H9N0fI2/jBiq6BjAwPIZ+Mqdk6syQEYcHRtHbM4iB&#10;Qcpa2Z/s6kZLdzeGyWCTZLRZAmCaQBjqH0VDdROZVgqIT2K0ZwLTo9Indl5VphDAvo4/XiGApSmW&#10;pNhJAITstW4tLhN0UtVfgD6Cg02CcH6W4JKC45JzO4qO4VZ0j3TQP3dggNfdzuYmP1cWlCQCautV&#10;0XFpoiWtP2ZVZwAJO1XJ8fwetehEYC9J0APPeZ3nLsESEn44NTCATk4E/QNdGJkcxOBQn9p6khrK&#10;wx39GGztQV9zK6+regx10GrVN6JaAOsc5gRdWgyZLUxVjzjtfB5vn/kpzl09hXfPv4m3zv0Y591P&#10;wyfKA07+Djhrewq+kc4oasqAuTQBfon+uOR9GR4+rrhsdw6x1kgklZqhz9URgAFw9LiIZEucCoTI&#10;SIjDSAuZwdUGNV25KBpJh7Y4HOUjFYjJ0iKnKo0SKAVe/o6I0gbC7sJZvPOD7+Pt738PMaEhZD2T&#10;Ak5uXhJ8Ahzh6HkFF+3PQkOJnJ2ThsycVLR2NqCloQqF9K3t5WUoSknBSGsLCmRP1duDnjUaiZER&#10;KCGIawry0NfYgM2pSc58iyrqpJie0xyvVwxbmplD7ytS20OBtr6ylEDUIpLvT7WmqGT3HEruXIkX&#10;pheOi4xGvN7Ic8lHfkERwuWxwYikZAtiycRBwSEwxNIDG1MQyBk0Yk5YlIy6TDm8dojw1WsIXdpD&#10;xNoN+lm5f43ykoAloCVowrGiVQHWpaQB9gSsR9MI4rbvEShPEbv7EGGTW3BrHIbv4LLqy6q2cz6V&#10;7Z0j4AhgpT6xksRfUw7//K8BewTSv7UI9ZeApSz+UuoS/wslMQH74ncELP0rAaunhz1iWPk++V56&#10;ZzKs4ZkA9neIv/0CegI2Z+UAjfSZHZ09aG/vxkDv0aJSD/2bAHaUErKpsQX1DU2oa25BR28vhqSd&#10;Bv1id1cfhgfHeIGv4Rq9q/Ti2V7ZxfrihgKrJA1Iyw8BrUROScsPKcImvXVGuvvR29qOrsZmgmyK&#10;oBvGgqzSDg/x2DFsrS6pkixDIz3onOzA6NIIJpfGUVpVhOnZcdy8caC2amQBSbaUpDC5VGBUTLqw&#10;pIIz1F7sNFmVoF2TwAhK27kJyb+VHrbS2GqcHrsbI/09GJ8aRnFlEVZXVzA6OKT6BfW3dWGgpROT&#10;vYO0c32qW/so/b08PiYrrp6+LrhscxIRMQGIMAUjIN4TzsFXcNn7LM66f4DLAWfhpnWEe6gzTtoc&#10;R1xSMDLpcWPzwxFfIu03XHGR/tafHtPTxQ5+oZTJOXw9LhgWKVYW6o+80jwkJycg1RwLO7sT2Hww&#10;jso5sm2qF5LLTEguMsJb44JkyuKewWZk5SQjNTURXp7O8HKyp+fUIDM2DsUmM3p76xFIOe7qb4fi&#10;mjyUluchM8WEArJobV0ZCtIpaekXDX4BGKiuQWdZGfIob1MiyJTZOUgjaMtTKZET9OisqcJ4Tzdl&#10;VSEKc7KQRqBnZ2fBkpSMpDg9EimRJQrLz8MVyWYDSssKoNPFIT09VdU3DqaMLs/LR06KhY+TkZBs&#10;hbuPP3wCQ5BoSYOJjOsfEgpTohnFxeWU07nQJCQjiherWhWmbw1fPUTMzh2O2whfv4aIDUriBTKv&#10;APajTxG9dh3uBKx92auaxEX1cCxqhGtdP2I379A7foyY3Y+gndmFX+c0PLpmVW6qVNhP+UyCJ34O&#10;k+THPv6FAqz18z9CuqenkWHTf/HvBO2/I5XAFXksDZvF1/5nq8avq/4Lw1opi1PJsJHXnyH28AUS&#10;7n4Fs3jlp9/C/LF87y8Uw+roY1Oe/wpJj7+BnhI+d+0a2ug/u3khdkrx77FpFUfczfvTlLXzM4v0&#10;q8MYoM8bH59EAxlmiiCWqokLBOCqpMzRa0pH9oWpRQVU8a4LfN8SGVXuL8lxBLUAeEvFBq9zUt6k&#10;11zC5MA4QdtJBmtWKXmygLS3Rck7PYE52p6F1VkML5Hhh9pR1VSB2oYKtLXWY2NtATf3twi+USxP&#10;S/mWMcyND2FRHs9Ok82luuIcfescPetRbPESmVySzyfHh1WDZ6lbPDY2gI3tZaqLHjQ21XFSOQq3&#10;7KxtIUj7FUjH5LcTpDImaBnmKZeP+YR7w9XXEd/70X/FWbuTcCEwPRNc4GF0go/FA34Z3gjJCYIm&#10;IwjGfB29azysBYmItYQgpTwOMcUahKb7USY7wcPtEtwdLiJaK1s5vvAheFNiwunnElHcXIz0Egsu&#10;OZyA1uCF/WfzqJrKg6P2KkJ0ARib70ffYCtZy4zGmnJk0XNW1RWjubkKusgwBLsSzGERqEyxcuYt&#10;gYffVXhRik+P92F3iVJkcBDJ+nhEBPsjP8mMtqJiGAODEObqhkhfH1ijI5Fj0CPfmICGXMpZyutc&#10;owHZpgTEa4I5qQQhNMAPKWTxFPpf6YaXIHWYYmNgJfglbS8iOEC1CpEm03kEd7rVgpjwcAxRtpXn&#10;5tFzhyPJkgpLeibiE02I4wiLiUFQBBm9spI+WIdEgxmhKZkIaR9E5PpNgvMOIrcI1t17iNm+g7BX&#10;0jh4dofgPYTpwSc87hqcmnrhWN6k2NWxuA6OZQRubTei6Xn1lKOxB0+Vdw0cXIRrxyQZ+zaS6SMt&#10;n0nFiV+R6X5BxiNgX/xWhRdK4L9VJPEvyawc6T//72qk/ZwA/obPyYqx2qf96yEs+6/0sf+stnWk&#10;9471U0mve45YKbN6j4AVoJLVTQSt6SnlMCcLHVnX8uLXSKUsTiTDWseW0dw1oqokjgwTPASqeFi5&#10;FT87TPaaoA9sqG1AZ1sn7Ugvfd6oKsAmQJwlqBdnlxSTvt66EZAuE7iyKiy+dXlWutBJPWMphXq0&#10;OrxDD3tz+wbuS9e8xU0Fjt4mMnhDA6QVxvyslJwZx9TMGPomBzA6KymAjWhtbVT9hqWu0uzYIDYW&#10;piFpnQq4PH5xckQFVEyRqVcpeReGRtS23gwZXFa0Jwjq3t52jPF2eJQKYawXoxME5ugA9ra3MEj2&#10;H2zrxZJMXPz9490SfksGJoNLUv7rWsrHEtP1cPCwxVvv/Qg+9LHe8QRwnDPcjI5wtTjCO8Md3ume&#10;iMihJ82NRkFNBgoqcsgcsdBnhEKT7QNfHhOZH4LgGHf4edqR4ZJUFYjjP/khYjUBqK7KQ2CcNwxZ&#10;0fDU2CG9LAG7T5bQOleDyNQw2Lifhy4pCnV1paguKUBJZgb83V3g5++GVItR5eH6OTog3M0NSeER&#10;sJKldboQ1FbmIU0fjWhKXROfNxKU7vZXoPX2hJkSWufviygfT1jjY9BGeTzR0Y7R5ma0EswlBKUE&#10;aEQRzJE8rq+lGdZEgpcgTTabES+xyYZ4nk+RKgo+wNEiTE1p7enihKK8XAz2diMvK1PVJ64uKUFm&#10;ahriycrJFiusGRnIyMlBdBw/h7K8sKoKnpTWPr6BcIg2IHZ0gV71OiL3ZKvjHuL27yNq8xY0ZFbV&#10;Y3VqA5Hbt2C69wxhq7twaOyGe3X7kRwuqYVDOb1sTRcipfv6DcrMmy8RtX5XxR07t48pwJs/+hIp&#10;BGjS89+qhZ8jwFISyz7qzwhaAjb1l2RTjgwF2P9BaUzQCsv+DWY9GtJ9/QiwZkpjaeNhVfmwzxFH&#10;hhXAqqqJIsOffnMky5/+EgniaZ/9HKmf83wOn6Jofg+9fbME4QSGCM4hStyO9p4j/zowgtaWDvTy&#10;oi0vrUAvwSrd1fsoF6cI7plRMheBuS0hjEsbCrTCpALWtblVbBOU2yvbWCejythePsrEkTQ6Aaws&#10;PMljSSa/JckFlMZ9lN0SFLNEhpWawkP9XaihtWprb8Ygpau0Hh3hGOvrQVNFuQp22JJq/7RTA22t&#10;qov+7OgwDnc36VWncLC0iL3FebKkTDatmJ4YRmlRDupqy9HX085Jqo+4KFG5tauUyXura5hQErgH&#10;M719mB8eVn17RnpkMYoMPsHfPDmDYw5uV+Dsaof33n+TfvAcvCI9EGz2R3AKgZjiysHHFj/4xrvj&#10;/QtvkDnCVVifve15+IcRSGYCK5ugznSBPj8CBQXJPPkyuF+8iIvH34eT/SWMzfTDydeGTOqF5uFq&#10;jKz1QGMKwIeO7yM2LQpZlWnwD/eENiqQkpmSuLEOnnZXVSVDXVQ4Wilby7IzUWq1EmgW3k+Hl+MV&#10;lGZYMMJjzWRHPdkvLy0ZmRayOVkwUx8Lr4vncPndt+F12QZGTRgMlKb55iQ00V/WkhEt0dFoLC5S&#10;e6vt/I6izHR+vwlmgwGZBJz04Mmg1K0tLEYxmb1ethoIPi9HJ4QFBFBCZyODLCtedmS4H2UlxUjQ&#10;G6Ajk0cQ+Fqyc4hGg0KCubq5ScUih0fHwTMpA8a5HbLpDcTceISYw4eIObhP73pIoG0dpdbNbCGa&#10;YDbeeUKfuwOnxh64VbXDtbQJTmVkWbKtfWWHis81qiijTxC9dQ9hMxuqrIz3yBIS7rxAMr2jlDmV&#10;jnZq0UlWiaVMqQTz/5wA/BUB+4vvAlYYVgArkphS+W+OfyNg/wXmLwj6r8i6Ion3nxKwnxKwUu1C&#10;kuePQJskMvjZrwlYApiAtZJh0+5+itypTUxOrqtFI+VZRyYVYGtrGulR+9HS3I76uga08raztQNt&#10;DS3obGhVwf4jvSME1pICpYzXea6yTSP7rJIqJ0OS1bdf3d+e5/ML0hpjD4f0vdepWuTxva1ruCsh&#10;hEuU1ONjmKFSm+nvU0Xgc3kNtNXXQ1Lg9ugx95alAfMidhcWsD1Hz0pvuiQ1hwmw5TGJcCLYqfYO&#10;ZdVZqv2vLlLmtqGuoghDvZ3oJfiHejrQQ7aeJhvPE+BrBPdIJ4mkqxNDBH4bJ/YeiSdubEBvSzv6&#10;+NulaJ+AdXpoFMfOXz0JN097vPn29/HffvJf8P1T/4hTHu/Dx+CM8BR/2Pqfh3PgFZy69B7Onj/O&#10;izMJbg4OuHT2Q4SEuSPA6I7APG94pDvAL80NpnxKSEssmovz0d9QhxweX11bABePC/AMtkNZez40&#10;5iBc8bbBWftTuOB0mhLbBH1KFFIzEzAz3o9lzkYF9JhdTY3IIIBaKisQ7u2FBE0ogZaLm2trSCCD&#10;+l+5jHTKzbJkE3KTdLAk65GZbUVyog6pCTpkEXiRHl64evwEXC9fhuP5C/QIdSjJyEKwuwfcrlxR&#10;2z+VBF46pXIsP1OCItIoZfP5zyrMykUhPWhJaoYCulTwT6Xv1dC36uiHhVkjeE6xlMuW1GRowkLg&#10;4eUBrwBfmDOsCIzUwJsSvXtwAOFSGN3HF3oTj8svR9TICiJWbyP68BGirpNdd+8gdHEPoWRXyb4J&#10;JqATbj9FPMEctrQD58Y+uFRJeRjpqUM5XN4C+/I2BI2uIfEWASvZMvsPEb6wDf/BeXiSvSSh3PxY&#10;usX9gb7yVwq00tRZxRJ/TXYV7/oryt+/AKzI4deA/dsj7et/Uz42SbJ+yLJWsrh292Oe66eqLrJ0&#10;qUsUD/uM30ewJnHSSFQr1r9QgM0TBu6eQnfPFFrqWulPWwjQDgVUkcS99HK9lILt3T1q/7W5uRWN&#10;9U2or6lHD1lWOrHvSdYOmVMVOeP9/fU9XJPyK6/G4eY13CAwZRwQpNdX93Fr64YC7PWNa7izewsP&#10;OEk+OLgByTOV/jiy57kwPkogz2OXnnKHfnRvYQkHy6vYnV9UfZM2KXc3pmawNT2H3dkFFdZ4bWmV&#10;TC0VLOZVEMQt6em6uITrK6u4zs9empgg2AYIzmmeywo2pmcw2dOLic4usmkvdmZnsM0x3t2J8Z4u&#10;LIwNY3lSmm2NoJ+A7eWkNUd7ICGZxwIjvODp7wQnT1sExweocMPLoecQkR6A0EQfXHT9AK5+tvjx&#10;m/+A0CB/1QT5+Il3cOLEW7B3PIfAeE94J3lAk+sPTwuZJzsAPiEOSIgMRWpMNFINsZSKBnq+JOTk&#10;mxEe7wOPUEdEp4QjuzwNccYw5JVY4RnoCAdXGxQXp2OgowF5VjN9YTbfr4eV3rRWcl4jI1GWloaO&#10;0nKYQsNQYk5Gd0kpWjk5BPs4wjfME1FJcQiPDUOkVoNkes8SMmNDbgEKyM6xIZTJ9JzSnEoaMasa&#10;xba2MBB0bpcuwc/JCdX5Bci3psKojYZZG4cSawZyjIkw8T1pJgPMCbHobW1GRUE+airKEBToj4yM&#10;NCSajTDT/4rfya8oxMzmIvwjgxEWHwG92YC42Fj4cJJw9fXHiSAtwoeWEb/zsdpDjdq9Dc3yvtqT&#10;VWAly4atXkfC3ecE4X2Ezm7Cpb4Prn8CrLBsswKsdLlLuPlcVZqIuf6Y3vUAQSOL8CQgItfuIEnK&#10;jT75DSUxWY/e0iIVEyWWWAArq8P/E2C/y7B/LYePRhpfkwAKAazqAvD8N9DuPFYsL50HFGCVh5Uy&#10;MUeSXJLmkwnWpBe/RNGnv0b11l3UNtE/dvSTSZsVaIVlxce2kEn7KQ+76QFbZUujm/5ucBj9A4OU&#10;zhIVJG0ip1Rgv3SWEwYVgN7cPsQtDqmcL+PO7k11+/D6Pdzbu427e7fw+NYjdezhOoG9vAvpkD7Y&#10;Tak7Qp8oxdbIeBL6ONTWTiAtKDDuLwnI5rBJ/7w+NYd9SZebmMHy8ASWpBAcJf08ZbysDG9Slm+R&#10;/Wd7RjDZMYDOmmZ65Hae7xC/fxf390WGb2GIIGwvq0FjYQlaSktJbmRUjmaS03hvD0a6usm6/Rho&#10;oRTv7MMk/y69TR045h3ggaAwf9i52EKjD4O1Oh3pDWlIrzdDY/WGV4wDgmK98d6ZNxGtC8P7H76D&#10;t8+/gePn34KtA4GtD4VHlAccQ23hm0gPm+SOGLMGp4+/h5NvvIUISkdjfBT0ZBvHK6cRGOiA3OJE&#10;5FUmo2mwCvGGEHi6XUZgqBv8Qlxhoafu7qxFSa6V3qCBYI2BVlp4hIWiIMmMrspKtBSXooysV2FN&#10;V6DtqqtEVEwAwi0R0ObqkJBvQlxSNDJSzUiJiUIOZWpjXgH/QOVIozcNcXVDToIRRUl8LyVIf2Mj&#10;Zvr6OAuv4uX9+2jlcabIKLJ8Oho5IayMjmKsvRVL44MY7mmhl2qCWRerUuvyc3PoS33gHxiEKG0E&#10;H2eio7cdQzP0LPX8HGsif2MsgkKCYEuZb+PmDo/sQpUbGrP/HLF7H0G7fIDA8VU1NGTWoLkt6K5/&#10;hIR7ZE2ygHSzcyVg3QSwFa2Uw80EbgtvO+DVNwPDjadIuP+FSh7XbtyAZmIVPt2Tao83QTzlxwSs&#10;yFRZhBLACshki4Yg/Z8Be+RhM4RJvxHw/s9DVpJFCidLR3aCNpkeNXxLAjieHXUekA7rwqjCsALW&#10;T/h9/M6kz38D88tfIpegraLcH5xZJ0inFFCl5aRs1wz0HNUjlvrEddVH0U9tLfSBlM3qGF68w91D&#10;vLAbMdjeryKWVAWJV3J4U4qrzUk1f7LvipQTlTKjUh94A8tTC7h3cAuf3P8Yc4OTWB+bo5wdpPcc&#10;xfjoCFm9B220Lv1tHYopheUkCmp/VT5vjd+1RNk7TzakHCfQN3h/hX56ZZQgJ6BGeW5SUnVzYg43&#10;6J2vza9hUZLoZeGojx68pUXVarq5tUtZvYoNKoV1HjtEddHX2Ez1V69qYAurSivLiR5+ZtcA/XUn&#10;Blp70FBajWOnz5+Ct58Xvvej7+P77/wYpxzPqtYaKdVGlE7kQFcWgbhcLYw58QjTBRHUwUiuNCO/&#10;PhOWDCPB7oerrpdxyfECzrudhFPYZWgInssXz8PH1fNIBsbx4qbkTIwOwwc//UdcuPgWTOkRSCs1&#10;oqAwGXVV+ZxF6+CvcYOz52WkZiSgq70G82P0NMVZyDDGojwzDRUZ6Qi0t0cswZGVYIIlkqCMi0eW&#10;xQRtfAgCTcHQZEchtkCPqJRIREUHwxofiWr6zCwynIFyVxad+ulPUsK1SNGEKy9rJYjr8vNRzxEf&#10;GIhWzniOF84jipNEptmM2vw8lKZZ0FFZgvzkBORT5ptkIauhFo111QgjQ+sNCbQLaaipLMPwyAAG&#10;RvrRM9CNHnoWA8FtoE+2ZqTC1s8PARX1iF27iciD54jcpBSm7/QfXkDI5BpC57cQQs9qvk/WpCSO&#10;2rmtqie61PUqwLpItYmyJkriNtW6w7NrEgnXP0bCg88Rf/s5tOs3EEH/69c3h6Apyuo7X5Dpfk3A&#10;fkPAfkum+60K3Ld+TbYkQNN+RRASsOlk1qNVYgGsbO+Qfb8hoP/GkGOFaQX41s/oj/nZ4Zv3EUfA&#10;SvC/TA6q6ZVkBglYX/yTiq5K+uy3al84/7Nfo+Hec4yQ4SYn5zAwQPbkBS9NsYb7R9DHC7+nrRdN&#10;1U1orm1BF1lG0uq6CGIJ7J8anKD/m+VFPUn5OIfV6WVInab9VQk7XIVUkZBeOAujZGIeK6ltUpxN&#10;8mIl0f36xi6urWzhBv3vYFMbQVJGj9mDujr6R/rJDvrHbgJ3htJ0TapBrEjFiUVaNcpkWbwi80r2&#10;zNrULKQJ1vyw9IztPyqeRhUw1U1PS7+5SDUwR2Ug4J+mLZKuhhM8bpaM3E8QLowQ7ONzmB+aUKGM&#10;EsIoKXeSTytd8yTpXWolSzqe1E6WceyiK1nSEAZbpyu4bGuD98igp698gCvBF6Cr1SKn14qY7FDk&#10;1aUjMV2H9MIUWCqSoMuIVrWET7z3NsdPyTIe0OpD4OhjA21kAKpLC5FIoBbnZqk+NSXZGTDHRsKk&#10;08LT/Sos1likZegQGuyGiHBvNLVVYGZlBJ1DTahpLkZubpIC62h3M090CNF+PvClfA2WpldBAcih&#10;z0wlYLPJnslk4ZAwH4TE+0Ofo4M+V49YSzR0unDkGvXoLSpGZ1kJarKzlKwWb1uQaEYhRxHlb1d9&#10;HVrIpIaAIIy3tuHB7i69rB88nexVn9lC+tzGonzK8mxkJkjhch8Upafi4Y3rKjFeS+/r6eqKLPpe&#10;PeV7cEggmluasMB/0ML0FKpKyxASFIJoyuqQeD1sLXkwkpG02x+plWLf0QV4D84hjMwaQg+qu/GQ&#10;jPmMEvcjRJIxpRu7s9RzImBdy1uVHHauaCdge+DZPgHD7kcwPviC7PYJYnfuIGJ+H4HD6/AZ3oSe&#10;MtVMzyggkmCG14BNpQ/N+Pb/RvovjwArARQKtN8esagA0/p6fPuXI/UX/x0WAlq2dKQAm+nh19Cs&#10;3UK8FBJ/BViT7P1KLu4nv0fKiz9y/B6mz39LWfxrZBG0NU8+Q+fcJhYXyVxrG+ho76U0blFlTicJ&#10;3J62HgyQXboJ0r4OSsJhSmAypNq6mVzE4vi8WvUVVhWGPWLZdewtbtA37pJlV1TLSNVGUj6zbwgz&#10;EngxQUbvHyQIxJ+u0p+uYby/Fw3VlWhtpiRtqEMqrU0Br1cJpJAq/Ov0s9fXtpXU3ZqS7JoVbM3N&#10;E2CSo8rzkoB9+m3JrJkfHlXgHW6nKmhqUZUj5BhZORZvvDwxSeaXQnDS0FnqNa2pFiBL4zNYk2AL&#10;YW3eXxybVm0wpYicDAGrgPdYYiklZE4Mzl58Hw5XL8LdxQGuHpTBBn+4mR2QXBWPstYsBGhdcc7u&#10;A8RZomDM1uHU5ROqAsSZ94/j5DvvwsPNFZFRGni42sPL0R7hPt4oTreipbIQkSHeyLCSlcg0xhj6&#10;0OxM1OTnIkMvSd4xMCaGo6AkFX2jrUjLNSIr10SJ0omx7haCNhf1RWQ4AiQlOppApZwmgNoqKlGa&#10;YiFThiORftVsiESo1gdeoa4IjfNHYmo8wjW+ZEiD2m/t5T9ktqcbk11dqMrKQimBKkEUzZxd60qK&#10;0d/UhPbyCuUlZgcG6G/9lJ/NMpkRHxxEYCdjXDrStTagPCsDDcVFmBsehD+BGuYfwN+owThn0rQ0&#10;K/z9feHu5nKU7J6ZxVlaLrRFhAVpcN7RAy6ZFUjcfEh2/Qgh9Ku+QzPwHZ5HEJk2aus2zA9f0pM+&#10;QzTlsHbtumru7FzfC9fqDrgRsLLg5ELAutX2waN1AnH8rAR6R/3dl4jdp8ReuqHS7XyG1hCz81Bt&#10;7xgpU2VfVJU4lb3Tr8iqAliC7y8BK4tOAloCk6/LsH7zP/5iiGy2UDKnkF0lU0e+O2T5BnRSceKv&#10;Afuc3pWATeZ3Gimhkz6TiKdfoZSAbZjbwBz94OLCksrSGZU92f4xtac6R6ko9ZukysQqwSh7q7IS&#10;vMYLXBhVUuSEVUUSy2MBrDSu2haJLHHEBLZk1khlf2HHga4eDNL2rK+uYXLsKO53a24Zd3evY4nM&#10;Nk42HJB6xl29qqyMJLOPUyE9OLyGp7dv4+Mbt/Bwl/5TkgOW1nGwIqvOq9jkdyxxQpjpl67sZNXR&#10;ccW+S2P0txxSJUIAu7M4z/MhK0vOLBlWACnxzKr59Dx/A89RwhwlxFFupdO8TDgC1NdNpRXDJlUm&#10;IswUgDPn3sGZk29Trp5AQVUOCjryEVsRg/iccFS15iLOFIKM8hSUd5fBmKWHu7cj5e1P4XrJAefe&#10;+xBXL15Rndhi6dX0lIjxQYGICfShtDwFH5er8Pd0QWFmOnRhGjKlPQyBwciKiaMcKYQ3P8uaZkRG&#10;dhLCIvw5EZyBq91FRPH9khZXX5iHKD9ftaXSTs85xxktUxaN3NyQrAmBPtAXRfSr0Ro/5GQlIScn&#10;CVZLPPJzUtBcXwFzXBQsUVGY4z9sWpouyx9uYlwVbZPEdcnUkbzYZMpmrZ8/UsnaNQVFsMTqkZ+S&#10;Cgsls6xU15cVIYl+PNLbG+Xp6aqm8khnFyrzCzHa04+8rGxE8XvCIsJhR+nuzeOiyOhBBHQmPXdt&#10;VQ1iLJlwz6uGbuWWSqcLHluE38AEAsYXoVnaU5ks8bc+QfT1J5TDdxEh/paAdZf0OpHE9LBOFU1w&#10;I3jd6/rh1jyO8IWbMN75Erq79LGUpVGrdxE6uQO/4RUVj2y8+4Ig+lrVKZYSpylkReuX/xlg+fjb&#10;/8HX/t8E7P8T1p8JUAW4R8Mi2zoSS0ywWj/9DRLufoYQThLSve5Pklj2X6UfLQGb9Fw63v0LksT3&#10;fv47mJ9+g8KnX6Bl6yb6KVW7OrsxPjaJVfrMYV74M5SJS5KzShCK5F1T7CnZMat/YleVbSPF2/hY&#10;jpEhC1DblMQLZGNpyixSUgqurZC5VHFxsuAgGW+gp1cx7seHdzDN2zl+9xZ96jQBNt4/xM9Yxsv7&#10;H+HLjx8S1JTprS3YmZ7Bs2uHeLC5jetkSAni35Xk9/UdbEvlCIJ+ZeKoprAkms9QGvc3t6pKEXtL&#10;ywTvKMZIFhJDPEbJvChJAvTCa5Tv0hxaqlFI6Zij3ye/588gPepNKzJ5AcfSStLhFeKh8lJtLkkU&#10;UgBKegqgr05AQpUREZZgxCaHICDSHWkVKTCUJMAjzAnO7pfx5g/+ET72Lghw8YbjJXuE+vrA9ep5&#10;2J47Sb9K1qTvC5IeOIEBZClfpMZSYhOArufPoSApCR1ktEh/fzjbXoWPpxvsbS8jIjQYKXo9GY4S&#10;2NEOXnwtKSoSrlI1ggyby/f5ubhyMgjEfF83tkYHkUVAjjTXo5P+cailHi01xWhqKEFKchxMphgU&#10;52cgK9GIsc4OtFAaywQQ6OxA0I6ig8zb01iPUrK+bH4PdbRTulOu6zmB6E1IidWhnnJZWmxI461E&#10;KoQIqeWk16k9MylFIxUIpCxIED2yJ5VFNGVxLFk9irfelO++HB+c/ACX7a7ihJMLvAm4mEUpB7MO&#10;/4FJ+tAhMu0qjDefEFyfInKfYN17RD96E6Gz2/Dtm1WxxMKwUjHRubIZbjUEbH0fnBuGoZk7VICV&#10;oIV4SmDt2l1VdiZgbBVhiwdIkEqGZNjEp79AyqdkPAJWCoALYDN++X8jTcliglXGK8CKNM78xf9L&#10;HZP6M/G19LuvhjxWgCVbp1JiS4tJDScgqemkl2oTZHTpAP8XgBUf+8U/IVUWvGSl+JNvUbZ0DS3d&#10;QxiW7BUy3NjQuIr/lfrDk/Snc/SpUgJ1T1pZvCrALQEPr9lVxmsvKyVh5P6asC0vfqkqsaBem+KF&#10;fxTfK5FD0h1AKkIskc0n6ZM36UNHCeBFSS4YGiJYJjBH0FZlZ6OptIgetwGjra2YoFXaI2ifE7Qv&#10;7z3AR9dv4MY65TjfL7WXpMSMFFQTfytFv5cJSGHYMTK2gPjBwQEl8xB6mprpqYc4GXFCWVhWoFzi&#10;ea4TlGv0yKs81zUCc1UGf+fr3yP3ZRy7SFnr7O6Ad97/Ifw0LqjqLkZqQwpSm6wITQqEX6wnIoyB&#10;OGHzFjS81efHIyEvEn5hDnj7zb/HldMfwoOMafPhGYTSZ3o528LV/iIsibHITU1SjaRiyKaJ4UGI&#10;8HQm+MIwSHBl8OK/8O5PEUEWSibThlGCejs5we2qLa6eOo2YgACV0xrm6amqNkQT2Bp3D3heuYry&#10;nFzoCGxzRDA6y/ORTm9sDAlGfoKRLGxGRWkWyuvzYM0zoa6lApMTgyigPJfSqHpNMAqSTQigP02K&#10;jsD93Q2MtDchy5wAiyEOGeZEpBn08HdwIpMGQB/GScZiRV5aOuIiIhAZHIw0gnFqoA8t1VX8rfaw&#10;mJNoJSjFQ0JVknp+SREiKPcjE/XQ6GIQYYhHAFk3RNp3GBIR0jaE8Lkd+I8uwrtrBO4EbOTaPhLv&#10;PkXc9Y8Rt/cU0ZsPEC4hipPr8OqaVCVOpeO6s6TYVbXAra4LHpIQUD+gysskSosOStP4w+f0vXf4&#10;3C7fu6ES4vWHzyiJv1ERRylk2OTP/ok+VoApDPtq71XA+h2GlduMnxPMIo0VYP88pPP6EcP+VoUa&#10;SvHwsNXbnCykyzqlubS7lCinV4A1P+N3PpNGWvTOsm/L9+XInizPL6u4DlVSSK27H7NkqQ2y7Bxl&#10;4SIZZVsWkShzd1e21X6qtLiQlV8BqrCvAFeGsJLIYgH37OiMAvCc1HQiAJYn+JqwMH2xgGR2dAJ9&#10;Le20N5S+lfUYbungJN2FbvpN6Xwni0KNRWUYbm5DZ3UNX29Fb209j61Ge3EZ2kvKsU4m3Zqex0wv&#10;vTDPWbZ2VsnS85TEUj1REthlEWmHcl/yYyVoX/Zjv/3khSpDM0cGHmjr5PlKWVRKX37GogzJJpLF&#10;Jk5am6pY2xHz/gVg/9vf/T/g7ecKO9eLqG4tQXFjLlKKTXAJdoA5KxbVbYWINWlw1u44nP1t4Rh4&#10;FboCDQYXG9HYUoTzJ9/FqZ++g7d/+AMEefsg3WxGXGQovCmDo0N84XLhHIKdnXD++DuID6cMNiUg&#10;loyrJVDN2khkExxuF84jwNkRNiePI8TDDSlk1ABHR7KrHS6+9z5B7aPyV8N4qwsLVy02dCGB8LE9&#10;j7TYMET5eqAyI1OtGmu83aGJ9kcszz2xxIzkgiSUVhfSG1EKS/UJetGEsBAYORK1IWgpzUN5Zgql&#10;eT6yU4wID/BGUkyUqnOcmZBIto1DkKcXAjy9kRinR6CHt6qEWFFUgCjK+0s8d19fXwQGBiE2Ohbt&#10;nI3TMtIRQ1DrLGYkpFugS03hpJcIt/BIeKfnIXpkWVWICBhZU13W/YdnEL93B7HXHyJ6/xFith8h&#10;eu0ewbbH15bg0TZGwPbChQzrUdcJl9o2uDd0w4sy2Zmg1cxKkAVZ9N5nauEnauO2qlUcSpaNWLwJ&#10;A1nX+NE3SHomRcQJnM//WTGs9WuCj/LWInHDEvj/KmjiSBLLLZ8jcGV8N3Aihf5X1XMi8KwEZQR9&#10;cgRZXX/9OWX50baORDX9CbDPf08/+wckihz/8o/Kx2Z+9kvk7d5HJSevztYedLR2oZ0gGaFEnSao&#10;hnmRSxC/BO5LFo4EReyTZWW7RqTwa8DK7WvASu0mSQSQOk4C2sVRekKO9allAmCJn7EF6eXa0dis&#10;ghBWxgk8WcSi/JzoHSZDT9OHjmOHYLmxsoU9esubq1u4v7WPOxu7uLFEj0yJKlsxyyPTmOoexDLl&#10;t2zPbHKCkRIxUmFCclpfy2S53VtaVV52bWoGT+/ew8tHT1RFRbFRfT20AxP0tPPSUWAKM6NjlP6y&#10;8i1SmBOS/LZXtzKOnf7wJDy93FSBNP9oX3hFeMDG9QK+f/zvkF9vRWljNsJjA2DvKu0ij+Oi84fo&#10;X23Ag692kJ6nxxs//ntcvnAW/r7e8HRzUdUCYwkG58vn4Hj+DBxPn1arsjEEaXSAvxrmSC3lbRRZ&#10;NxxXThzHBQJe9ktdKHvlNWFWSYPLMBtV4H0+ZXBrRQXCyeCyaGWO1KC+IAMDjVVYGx/C/EA/NiYm&#10;KYeb0FBfgoRMHYJMZPXCRORUZaG0rhAVVUVo5vEZKYnQke2LM1Je5edmYritFtnJOhgiQtDdWIfB&#10;tlY0lZXyPAyqp091YSFSjSZkpqTBrDNScteo0jEuDg6wvXwFnq5kfjcvlBWXYnlxCXHxcTAkmRRg&#10;IxJ1CCfD6hJpD0wWOGflI2ZmlYDdQfDIFgKGFyhbt1SpFylQFsmLX0vAhS0dkCHXVDsOz3YBbB/c&#10;anvgWtsF5xoybFMnPFoG4FY/iNCxDRgoe3X3P0Xc4RPErNIfk3WDVU7tbej3CdgH36qoIykiniy9&#10;XQWwXwlbHgVIvAbmnwD7V+O7gRNWvldV/v/8V8h8+Ut670No5jkx3HgJ3b2XR/uwZHOJqkpSkpig&#10;/eTXSHohkVFk5i9/i4yXv0DO7ZcIyypDTV0zGqvrVWbONC9UWXDqau5AL/1mP+XjBAGwTMDtrGzi&#10;kOCRusRSEFyeW6HflGqIqwTGGn2lxBhL0voGgS5AFlBLLqzE4ook7m/vxFBXj0qHk7IuD/Zv4MHu&#10;dTzYO8RN+tHbG3t4dvMex308u/0RPr3/MT46uI2H+7fw9NZDPOf4hM8/u/kQH/G5e9uHfA+ZX/w0&#10;/fjcwCimegYx2NqpFqFm+LiprEoFQkge7HT/IIE8TaWwpkqjdna0oaObjD8+ivk5Scinb6X0Fo+7&#10;wslH2FXK26wK43IcO/PBKXh5uMLLzwUXnU7RnzrjzfNvICjRj142G0EGH6TkJcIjwAlnrpxAdUcR&#10;Fg96UECPm5wcjv6OeiRSkl748Dje+N7fUTIGIIqezfnSOYLUT63smgjMIqsFVTnZSKQ0vEyQSgZN&#10;CkGp8XBXYYcW+kaRvfK6SGB9aChBG6X2QAssyarioXjZHJMRqfFa1OamIcTVAb52VxDj56uCInpa&#10;6lBelwdv+m3ZdmrqrUIxAVvXUoYEcxxKyaZDfe3oba/H5Cj9zEA7yvKtqCvJokSpQy7B3FpFgBbk&#10;q4WzerKoVEuMDwuFD71nqF8QArz8VDBIDJ/TUpZnpaZSWchzoar0ptRsEnkcERmJcJ5/uC4WodKE&#10;i7/Pg4ztV1aLmLkNBM5swo+SMHBqFXE79H97HyF27zGit46kcOjcNoImVtX+rHf3BFzIpFImRgG2&#10;tgWuzZ1wJ2DdG4YQOLCCBMrSuHsvCNiPEbN2C1pK4ZCF6whdugXd7nMkPvy5ChEU3ymAle7pqV//&#10;DwVYyXH9WyD97vifAfsHJH3xa2TQi2pkcpi+Tun9gh6W0lxWpJ/Jlo4A9ijSSTKGVACFyPGvfwfL&#10;s5+hUEIl2wZQLjmvNZSd9HstHT2UyLUEcANa2zrQ0tqOEUrIcbLuHBlLeunM0jfOU94uzC2qZs5j&#10;I+OYkEWrRcmBnVfHrBLI0lPnxuY+/e82NheXVT5sS1UtuhpbVGUIAezh2g4+vfsIn91/ghd3HvH+&#10;Y3z+4Km6/4zglNsXfP0lgfvFw2dqPCdgBbRPb9zHk+t3FXDvSE2orQP65km1TSMdCoUlJcVO9lXF&#10;GwvDiu/dWljEmOT3dnejg4CtqCpHdXUl+nu7MTsxjsnhYdX6Y3ZkQhVJl0bV85NSn2oWx0598CE8&#10;3V3g7mEHV79LSMiNhmusM6rGKxCRGQiPKEfKygTEpUQiOMYbvlonSuUQDE/Wwc/nClkwDgmRIQjx&#10;dMSpt38Cbwd7hBKEjufOIIdMKUEIlRJIn0i2jKevNZvQWl6mgOlte1UBtZgXfUNRIZmuhbNTt9pG&#10;SZAwQgLREhfNGbEVjRXFBL8WxfSYbaX5GG1vQEWmldI1HAn0pSHOLtBTHlc0FqKwJgv9421qq6iq&#10;nlK3yILMnBSkZyRBG+aPjFQjBvrbUFSaDUuShBpWY2FM5EwX2qRbOmXtJM9joq8bJiqBGjKs1WCE&#10;02U7nHr/A3g7O3CS0qK+rET16EmkfK4rkMWsUkQHaWBNNCOeUlqSAPQ839AYLUIlGcFgQnz7MKKk&#10;JcfMFvwJyKCZdbLrfURvP0DMzkeIWiO7zu9AM7OBgIkVtd3j3TsJj/YRePO97k29cG2gJG7thkfr&#10;EWB9uxehv/YMcXcEsGTYzTuIFNabu06mJsNeewHzYwHMqygnAlY8rPXLfz/KbZUA/u8A8vX4zwAr&#10;VRSTPv810p9/qwI0/Md3VV1iWXRSgCXDmlTgBL/zU7LsC04WzzhZfCqy+LdIefFzFH/yW5QubaOy&#10;vQslpRWoqWlAY3sPBilLU81pSE5KUSvILU2tqCyvQktzq3rcQ6acIICX5pcwQOnc3NCsRrcwqAQm&#10;EBhLBPKCXOQE0LoEPUiQw4pUTVzCgcT9vqryf5OM+nD3Fj6984RAfUbAEri3H/PxYzy/8QBPrt3B&#10;xwTl5wTs5/c+xksC+hMC+dnNB2oIYB/zmAe7N3B/9xB3967j5uau8q4D9Mcydsj+0mZD9mdHef5S&#10;RWKwsxNjA9I6swfdbW2YHqMsnqHvnpnB+oIsSMk2zzQmB4YwK+CdmEA/r8ljZ8+chbevO9x9beEf&#10;60KQBsHYaEJOfzbcouhXsyOQW5OKJMrfOIsGgXFuiE0NQvNgBWISQuHkeBHxMSEozrPSv+qQbtDR&#10;c3oh2s9PBerrgwLhaXMB/vSkofSnvvZ2CqxNJcUKxCrCqKAAlZmZKLFa6Q1G6AkmEEuwthUXwvbs&#10;SSTqI3Hv5i5/bDNSIjTQBfnyfVk4XJnHdE8nKrPSUZpqwe7yPDZWZglIE06+/zbsbS+gubMeQ7ND&#10;CNb4IC01AREaX1RX5KOjqx6VdUWc1esx2teG5qoSdNZWojo7G0/29vnPuqFiOi0S8K83ICfJgmBP&#10;X+ijYpBtTUJNSR5qiws4ocSiMMWC7qoa9NY2ojAtA6Y4nQJsPAEbb0qEJTsT+uQkhKRlI6ZvWnnL&#10;YCkaPrqGyFVJsbuPMIIsaus+IlZvQLOww2PWETi+DD8yrO/ADHwJWt+uMSWD3Zu6COA+eAmACVif&#10;zjl64I+hu01JLNtBW3egFcDOXkcEAau7/kIVQkt6QaBI/C9lqXhYyxdHQfxSfeK7gHw9/lPAfklZ&#10;/RkB+/RbTiprCBjdRtz+61ViCf6XYP/XgP09zJLm90yAKoEbv6Wv/QZFnDiKV/bQSGUiscNNdS1o&#10;bOxEawNHVQsv5mFMjEzy+WbUVNUjP68I2dn5qC2vUQ2v+gnuYcroqaFxtNU1oYtyt7Obky4B0NTY&#10;qCr393Z0YnyQvpKSWGoGi28UZlUrxhxb9L13t66TMcmuBKncPrtJyUuwPiJzPqYc/vg6fSeB/Nm9&#10;J3jJ8ZkA946A92gI2OX2OQH8ya37BLeAnmA+uIX5vhE0FVL98doY4ITTQ//cXlev2nIMdEmccBdW&#10;eW6y/SNRUmpbiD5WSqpKgTcZEwR2XwfVRn09PezpD+Ht7wbvCCc4ai8ippySdCQbseVRePMCJa4l&#10;EJXdhdCmBCMuMwKl3XlIaTQjuS6ZkrkU+Q25KK7JRWUDmSw9EbHB/uoilgoR0v28jcBMiQxHqJsb&#10;LlEKh7i5KmaVtLa8JDPSyLqplIxpfE+oqxvsP/wQ6fHxvPirsU5/2tNcjQKyY066ZO0U0eT3op/A&#10;KqE/zE/UY6K9BfOUEve31lVliXQCJczTCw4XbRATHgZnNyd0DXdzYrHBlUtnkJwYg6y0RGRmmmDN&#10;MKCwIBUDnU0EbCk6ayrRXFSE28sr2JqcpMfNVh3uqnLzkUnWjNWEI82cjI7GWhgiQ5FNj91bV4f0&#10;uHg0Fhbjd59/ibLMbIT6+EETFMyJ0BehlMZWsnBcago8LVbETs5Ds06wrlGuTm+RUW8icvsuonce&#10;IILsqlni84u7CJ3dQNDokhricwMHZ+DfMwHP5j54tvTBp2sYfpTKXk3D8GybRuz2R0i4+1IBNnLr&#10;LoF6iIjXgD38VAE2mUynAPvFq0WnL/6dPlYA+89/AcjX438N2N8g4+Nv4dm7iKCxbeheM+xH3xCw&#10;ZFgFWDLrp7+FiSNZAMvHKZ9LTu5vkP3ZH1GyfoiiBjJnaw8ZRbzoJpYn1rA+uYqliQWowmrjUgFx&#10;HiODY6qYeFdju6oUIUMC4iUSaHpgDP30pqOjw5TKZDdOtn0E7wCBMcf/pRRJU2VcKKUFtN1kbQHu&#10;Lv2teNDntwi2268k8J0jyfv4ldwVBpXnP5HB55/f4Dh8dcvx4tZjfHb3KT4ncL+gfP6c45tHzwnq&#10;j7DJ//cGPflYRzfaq2vRR/U20N7BSYayl8Cc52Qy3d2Hub5BzA8MY1K2gaTsDBlZRU6N0BMPDmGK&#10;YF6iBz7mYnsZ7p62cAu3hX30BaR0ULr2JMMp/ipOub4FQ0EUrLVJcI51gl2ULVKak2HsSERMgw7G&#10;piRkdmQjpyEDaaUJSM2IR2ZSAnItSShMtaI8MwMtlLpD0vaAzFmRlYXLH5ygD02kJ41VC0x+9ldQ&#10;mJxAuRsBCz1fTXYuytMzYNZGoCzNTPNeC4tei3QjvXBkMPrqyrE61Id+gqunsgxPr+1hqr0NvXyc&#10;ptVisKaOsroX9cWlSsqm0vPmZFpgSohGWrIRNcU5qCrKIsvmor2jGmkWAxJiwlGel4nmsmIMNzVi&#10;qbcPeSYTXK5eRlFaOqyx8WpryqJPgCleh7K8LBRlWGHhZCPHzfUNYGFwBH/84mtsjk1hXkqbUObJ&#10;jC/pYZV1tYhLToR9aAgiq+tgmFpE7OIO4qSWk2TnTMtq7iFl7FEtp5DZbYRMrSFoZAEBQ/MIoiz2&#10;7Z0gu/bDvb4bXq1D8O4chU/HGNzq+FzzGKI37hGYTxF37TEid+8havUmIqR15ewh4m9+puKJRZqq&#10;7JrXgP2cDPvlqxKmfwO0/zFg/4WA5Wd8/jtkkUndOmcRPLqpZLlekg0eS6bOXwLW/FJWlH+P1Bey&#10;rfRrJaelFlT7w88xvXUNhwTGfQLk5t5d3N59gI8OHuLhtXu4f3BHZeEcEFQ39m7iPoF1uHsN17b2&#10;cZ1jZXaJDDSGZnpe6V80QoBKOptk3Mj96aEhSDdz1RKDQwqjSWL4FP9fIo+vrW7i4d4hmfQmgXmL&#10;7HqPTHmXnvUxXtKvPiFrPicAX5BZP6EcVgtRt58ooD47fIhPbj76M3DJzsKsn/Acn995iKd37qu0&#10;uPbaBl7H7SpJXppe9ba0qgUnyeARmTzE12bJrBIlJRUVpX+shDguDo6qHrSzBPJ4dy9BO4RjfvRj&#10;58+/q3JfE6qjYWlLRFxpFBzCrsBD64iMBgvCs0OR1JyCrL5cpPVmIaUrGSmdyUioTURkXgwy6zMQ&#10;SQa2ZMQhNTEWzjbnCDgt2aoQvTTUKdpQ5JoMmBvoxXhnO/KTTIgLClB1gj2vnKckzkS2MZ6eNB3j&#10;7e3ITUyixLUiNToMLSW5qMvLICDL6V0LMN7agEhvF/hcvYDO8iI82t1CntGAHpr2W6vLPL4YUf6+&#10;CPfyQAFlqGx8b8zQvE8NYmtpEhUFGWivL0dHUwXqawow2N1Kdi1DSnwMytNSMUXpMUTpIfu/82Pj&#10;SCJYDWERKLCkwhwdD1+qgIxkE5L1capfTySlf5CzOxYpy7568AT31jZhCAmDK/2um4MzXF08EB4R&#10;iaiYaLJtFGy9/XE5LAaOKXnwKm1FyMAcQifX4D+0hBB625DpXQJ2D9JjJ5iSWADr2TEKp7ouOFW1&#10;w6O+Bz6tI/SvQ3CVHNnKLjhXDyBq+Y5iuNhrlMT7DxG5fgfh07IYdAD9rc8gfWKlPMx3AWv5TADL&#10;+wTs3wKtNHZ+PeS110NCGyUIwvrF75FJYApgA4dWYTggYO8LYKVEjABWVor5vZ/+BkkErVRXTH0p&#10;GT6/o0SW53+H1k++xSbZ6Ma126p0y6EAll7+/u593KUcvb17UwH2GlWJvP7w8D5u7h/izrWbuHd4&#10;B3eu3+J7rqkSMtKz9cYafer0DC/8IRXju0pJKV3QpQibMKskgU8SAFLFQZLCJTppaYQSlJ74ztYO&#10;7m7vkd2ncXtrFx8RuLfpSW/vXseN7X08vfsQnz16Rln8FF89/BRf3H+Orx+8wFf3P8HL25TEAmBh&#10;aQL8cGNHlXWZJov206/2NjUrOdzJSWWYMniMABSwqu7sUsKV5yvFwiUIR8qdyvNzVBTTfcNqtXlu&#10;eFwtaB3TSc5mhBcBFwhrnRGpNUaYM6MRHO6Fd8+/DVO+AVXDZSgZJFu1piIkW4PgZG/4xbtBnxkH&#10;Q7oOla3lqOuoQFRsAH0spa2XGxzOnMZb//W/oCY3nbKxFBn6aHRUlmK0rQXJURGUwNHIMcYhi8wZ&#10;5umIYBc75JkNyE7QqVrC+QRDZUYy2svysUoZvDE2iCl62IG6CoK+Ea3l+chLjMedtSV8ducG1idG&#10;kEYQ+TnaweH0SbJiFO5srOLm0gJ2ZyZxuL6Aqvw0NNG/DrTWqBjn5Qkp6NyF7poaZNGrFpuT0EBP&#10;vUhZFR0YqJbjC1MzoKMUTowkQ+sTUWDNQGxkBHy93FU5mSAvX7hcssfVU5fQVl6La0tLqkB5TGgY&#10;zHojoqPiER2tQ4BfMAIDOHEVlsIrNBIOwTFwikrClYwi+tF+hE2uqKZXAaOrCJ4iWGUFeWyRzDoF&#10;l/pe2Jc2w66wEW5VnUcRTnWU+dUdcCpuhW1RO6JlcYmAkR6t2j3ZGrqDsFkCduoAhpsvkaQY9q8A&#10;+x2G/Z8AK+CU514N1dT51ZAibmrhip+V8exXcGmf5nkuQLfzGIa/AOwv6JtFir/6bkmcfzVkESrp&#10;5e/QRLYdo1/cIcve3r2FawTs4SaBsn4ThzuHuLV7QyWbS+DEbQHstbu4s38D98iIdzmk3YYw7cbC&#10;ChloBDc3t1W00dbcAi/4EbXII8EQR9X659Xq8PrcInaWpRvAHDZ4nLSRHGhrV7JTjl2iHN3gZ8jx&#10;e6sbionl9ho/+8HhLTwl64rf/fz+M3z5gIN+9itK4q8ffILH+3d5DWyqyv/1JeVorKikX+3CID9f&#10;2kf2NDRhsqdPteEYaGlTvXqkg8Rkv1SgGFNbPzIWx6RzwLgKwpB9XRlSKvWYMV6DuPggRBp8kV1h&#10;QlS8N4zRgfB1sVUtJjOKLKjpLoO1PBHBJn+8Z/sOnNzPwNX1AhzszsPL3RnxUeFITaa0jNMgMtgb&#10;ceFBiA0JQL41CSm6KBroATQU5RC0MZjp7USVpMqlpSDXEEcQFyA7MQotZbloJTgzeUy4pys07o7Q&#10;B3ohUxepRkN+OkEcj+WhLtTmpJNV45ERG4nDhRlcm5/GRFsTvfEl+DvZ0x/n45uPP8KDrQ1Ukqmb&#10;83PJxoUolPIzVcUos3AySEtCER930EvXpmeigd6zPjsH9fl5qnxHV0MDIrwD0N3YhBQ9J5HEBBWG&#10;qCFA/b19YNDpYaYSCA0Kh90VRw4XxIdHY39hHtvz87h/eAOtja0oyi9DRnoukk2pBLgBJUVkc0s6&#10;9GY+Ts6GT0YBHIurENgzioi5TYJ0GcEjywgcmFc5rZ5kU7e6HtgXN8O+sAEORY1wqmgjq3bAhYzr&#10;UNCMS/nNiF6hV5VY3v1HiN5/gKiNu9BM7SNoYh8JNz8nYClNpZ7TK8BK1znlYf8DwCom/ZLAfDX+&#10;ErA8XtLzvv4nZBGIrp0z8OKI3370NwGbQsAKaJMEuC95DlJUXD3+DSrIwqN3n2F3j6DcuYGD/TuU&#10;u7dwffUA1yiDr28eHEU5SSWJ9QOVoH575zru7gmQD/GAzCy30mbjo+t3cGN9FzOUyFO9tCXNnWTY&#10;Oewvb2BdsnMIOlkZ3lxYVoCV2425JRWIvzg+o3JPR7r6VZ+c0e4BtUj1uhWHsOUQ/aUAf43Auc7P&#10;vL9zDQcLJIXlTWyMTPHanMLO7Crm+kchfXUkRHGc9kxqPokkFoCO0CbJrWTziD+Vps2j9N4ihyW0&#10;UbZ+xL/KItQyP0N688iQ71ydmMGxuEg/pKXGwpoeBUuqFgHetnC58CGMYaHw83CH1WqEm/cVOHvT&#10;6/rZIyDYHT7Ol6APC4TjubP4h2P/B66cPAVvO3ukkuGyCYIsjtwUXuAEWHx4INKMsfzj1aIwJRFj&#10;bY1oKc5Db3U5OsuKaMj70V1bRPPdhp058bnJyE/RI50gNQR5I0sfhSJOBgXmeEx21OPp9S3E+Hig&#10;Mt2KNgJza3wYa8P9SKMHTo2LxFBbA7ZmxilvUxDp4YJQB1sUmxKw0N2GEjK43I40VBGoeai0mrFB&#10;Nm0tLIKRHjXG04uTRKBavS5KTUVdQTEGOlpRXVWIAk4YlZI1lJGB/jbOjB2d8PP0hj5WDx8vfzg7&#10;eyGKrFqRk8V//piq9r69sqWyT6K08QgM0cKLE0A+PzOLE4M73+vjHwIXgtgzrxyeDV0InFhCwMQq&#10;AgcphXtmlRQWwHpT/nqSVSW9zrG0BbYFdQQwwVtQD9usWtjkNiJm7Y6q96s7+Ig+9iN62jvQTBKw&#10;4/tIvPnFUW0nqedEwEpanHSdS/3iv5M9j6pH/K8A+122PQLsvyL95/+K3M//ALfueXi0TUK3/dEr&#10;wNLDvpLEyZS+FgJTQGuSsqu8lUqOAlypQJHP4wYffoENASxBuEefukeAHm4clXgRKSyxxAJYeSzy&#10;WAArIBXQCmA/lgWjO4/wmHL51ibBvbqH3YUtbM2u8aKfJwDmINX6hVGFNcXDypCq/StTCyoO+Sjo&#10;nsdOLKpEg5XpI98rXleks2wDiZwWKS3yVlLntvk/looUdza2CeA13OJkcXeL58XzO1wj89MeSXkZ&#10;KajWSzks7+miJO5r/TOrTnGIChDvKl3WRSZL4sCy7CuPT3PMULJPqPsblPXHTPogVFWkIj0tBjmZ&#10;CQj2JVMQrLkpKbh6+jSSDLGqqLej/XlcOX9SLShFB3gjJUaLHJOJ8vMc3v/eD3HmzbcR5uGGpsI8&#10;DLfWo41MVpKRgnhNIL1fOGZ7OzBG/6k8aW4aRpvr6EcbkWmIQrYpGiVpichJjEMRJ4iqbAumu5qx&#10;OtKLg/kJrI/1K2bcmuSsWV8J3ysXyZZGDPMzNgjYHQLUpAlGd3UZyjIsiAv0QaizPZL43EB1BXbG&#10;hglsegSCdXmgG1U8pr2Ekpos3d1Qw3/YoEpGyIrToUCXgLTwSLKwlbNsO0pLMjE81YnOgQZkpici&#10;kWqijZ/Z19qECrJxcU4O0iXNz8SJhmC26OLoSfpU63zZvA8PDEO4JhqB2hj4aiIQGBGB6pYmGK1W&#10;+IaGIyTBgqDsMgQ09hwlsc/uInhsE96dU/Alw/p0TcCrYwR+sshE4LrVdpFl63A5uwLnrSW4ZCmH&#10;DUEbvXwIo3SPI2BjDx6SYY8AGzi6C+ONz18B9mhb5wiw/4q0L/8HUr8kYMXHcqgV46/kluPLI3D+&#10;h4CVihS/+Dfk8TX3nnm4No8hfushAfvlq6qJ0pOWLPoJGZUsLECVDB4FWALV+gq0OS9+h7obT9E/&#10;uYyt1W2sSWG19T3ceFWTSQC6v7qLW2Rf8bN3COw7BOrdV7L4IVlVAPvk8B7u8nWpOHGwskumWiZr&#10;SWrbIkExpoqZScCE3EoAhQBP5PECGXiazDgzIlUJeezQJObG+NzwJJ8bVywr4JZbKYomPlj1kSVL&#10;ttfUYqyzB/f3DvAxpfIDmXAohyWTR/rqSKX//RUp3raMzcVFDPf0YJD+VWpHjdOnDvG+dMOTrR1p&#10;4Dw9cJQAvzQ+wYmDrE8Z/FoWS5ijxCcfq67LQH6REZFaTxRk8aJNMiLEw4seLkQlb1cUZcOJ0tfP&#10;w0G1XPS+dBXJ0VrOFNVIjomBOSpKBeRnJOhV2pnNu+8Q0J4ozjCjPC+Vn5eAnYVZdJQWoZ+ASokM&#10;gSWaEwLBWZhsRDNlcCvBON3bjsWhHuzPT1FizOH+5jIe7qzgcGkae7PU8z0dfE5iOSeQQyndWlqA&#10;gaYa3NvZwJ3NNVSkpyLOzwtaT2dkG2Iw3dGMB+tLeLKzjrsr9LFTY1jo70ZdTgYiKbnrc7OQa9RR&#10;AWj4DxpFVVa2AmyqNgqZ0VQGgf4oyDGhuDoNjUMVePTVLWxtzWKUn1tZkI0qMnSOhSBNS0MaJ67M&#10;ZAsMEVH8A3MCWVrGTf4Ti/MK4GzvhPhYA+J0JoRHxSGAfviKiysiE8zwColCmC4JF/3D4JxVgrCh&#10;ecrYTUTM7MKhrg92FR3wbiNQCVZPFYbYS6bthXdtB+zyq3DRUowLiUU4m1KG6IV9mG4RsNeeIJqg&#10;PaqgeKAksfHWa0lM4LxmWHpYYdhUFUBBoIo0Vt729TgCqzpeZPQr0KYKYEVSS0WKX5Bh+dizfwku&#10;jaOI3bgPw70vYJL0OgVY+lfZxuH3Jkto4nN5TFksTC8eViT601+hihNN1+gclmeWVHPn0QFeoFNL&#10;KthfajIpViUY7x7Qvx7cxt1rwsZk2YMj0N7bv4kHB7fw6Po99R7J7JHg/0UCb2ZwkpJzkCAlyNo6&#10;FehGuvvUwpMw5py08+BxY/xOSZKfJnDH+scxSGkswflLBI7IYbWH2ztAVhxGT3OLYsj+llYMCFu2&#10;deDmxhYOybCSk7s5L3HOktM6TenNiWhlCdNTE1hZWsDY8BCG+/n9IyMYHxzkZ4+q2sWy6CRZQzNq&#10;4WkEu2RmkdWy0CSRUhIxJY21jnWMVsCYqoHRqEFplhWBDo6weet92LzzvlrAaaspQ7yWHjfIlxdx&#10;EBKCKPvyMtHXVg8PuytoqShX8cFuF23o7zyQl5oEbbCn6gmbmhKPod5WtNdVkdEKMdHSgBx6Wq2H&#10;Iwyh0vcmhD9uin8Y2Xcaxt3tdazQP/bXVKE6MxVt5flYHe1DW0kBWooKMNzQiOaCIgxSXtcUZPCH&#10;jFIWbaK3vgb+9raUs364Pj+JpwdbuLu2gFVOAGscNWT6HH0sP7eC7GpVoC1I1KuRT9DlUU3MdHOy&#10;oERKjY5BX109/7kN6O6rQMtgGUY2u7D/eBXd3bVo56QzNdKHAU4waSlJCAsKRGK8DoHe/pycrJRD&#10;nG1v38OjW3cxxn9CcWEhKssrUJBdBFNCMiz0rxptHMJijAiNTUJMQhIc/INxMjgSmvYRhI0uw5/+&#10;VeKHPer74VDZASdKYa+GXnjUdsOTDOtW1QKnsno45NfigrkYJ03FiJo/gPnOC+huPFcJBCoIY/46&#10;QmcPYLz98k+xvX8ROCGLTrK98x3AHrEvwUrASktK6XJnkbKofJ88TqNUThMZLR3vKIlzeJw3Jbxb&#10;0yhiVu/CcPdzJH4kNZ1+qQCb9JwTxScCWAlTPNrmUVs+HIkf/xIWMn/F7Reo753AOEGzRj+4NLOC&#10;/aVtyt6balvnNtn1Hm8FrNe3r6uMns2VDext7ND3XlMhiLPDE0oq39i6RnaSLB1p40jwdQ+TwQbQ&#10;00RgdXQrVlUs2Ucmk0ioiVlV53iaHnRcvK+k3Q1NEJwEEOXp1NCRJBZwizyW9w/wc/pbO/mZrUe5&#10;rZSs6xKGODbD85hU4YTbK2sqkH+bDNvb1YEiXv8jtF8tzU3o6mjHhMhkgr6T13QrmVqaa8muhKwS&#10;j5LBZd9YFtFkSLTWaLfUryLDZteYoLeEQBvuSTlqQr7BiDh6rRgPH0S5O6MkOVEt8qTponH11HG4&#10;219CfqEFdY1FSEtLgIFe08/NFe/8ww9464xUqx5VNfmqLlNxaRbSKSMvnDkOb3s7lKVZ0UIZ2VNR&#10;phZ3Lh4/jnd++AO8/5Mf4tKH76EyNxV59L/B9J0JIf4Ekw4LA5QylUVk0BQV0SQ5rDcPljE11kGW&#10;y0BTZQEaCrOx1NuFx9tkW7KpyN+pzhaMNNUhmZNCuKsjRjhZ3CBzLw304O76Mg7mpuhd8xBDeT/W&#10;2Yr/z7/+C5oKCqFxd0VssB+Gh1twjSDtmKxFSUsWElNjoI8LR5iPNzrbazA53Yf6hnLMz03iwf17&#10;6O+jF+E/t6ulRbWcTI6NRyw9rT+Pz87ORmNtI6rLaxAVGYfgsGho400wpuUiiQytM5txJSQCjulF&#10;iBlZhk/HJNxbRlVghEdDH67kVuNiejHs8irhXd1GL9tC9m2EY3WzKhdznpI4cu46ku59jlhp27H3&#10;GDFbHyFs6QaCZrdVnq1U4DdTmiZ/ftTIShhWfKzliz8z62uwHjEwpfBXwqwioSXgguz85e/oXf9I&#10;liUrf/NPkFS7rJf/Cp/hZbg0DyFm5S4S7nwJIwGrJLGA9TkZ+vnvFVBfDzNZ1fwxGZdD2nrUvvgF&#10;elf30VzXpioodrf1YLZnFNcoj29tS0nSQ7USvEaG2SJQJV54qJesSVkrccPbfO51QyrpcC4JApsL&#10;qxgj6GSM9gyivb4RiwSeJKsL+GQhSQAoLTAkxW1eFpNmF/k5kxho71YLTOMSyMD/qZSWkX31nua2&#10;o/113kqU1CJZb0ISFvgdS5SukgwvXevkM4ckhLK5le8d5bn2ooOPx8jUcu5z4kvJwOs8x4WJo8lg&#10;Ud1K6w/pID+oAjske2i0exCTfZwoeF8qTxyrac2Df7ADHC9/iGRtGDJjYtGQnYtcskZ6RAhGGipQ&#10;l58Kc1wwCnMTERbmhvS8eKTl6+AZYIv3P/gxdHERiAvTIIBSMyTAA8mmOF7cYXBxtEFUhD80AV64&#10;cPIDnH3nHVgpocc4y8T6+pGVL8L+7Hm42lzEuZ++Ca2XC4YbazDVxplLKqIPtvB+FWa6GjDZ3cSZ&#10;dILSpQ0TE20EQTymxzspWXqxOTmIO0tz2Bjo5PHV6CjLQ2V6Mr8rEp7nbbBCb7A83I9W+tZpgvOb&#10;R/fxh88+4ef3oZmeeomMmZOYAHeeRxnZt6WuDPc/vobJg1FYKhLRM92C5LR4JOnJvo2NGBxrRWt/&#10;FZo6K7GwQomen47YuCiYzSY0E5gNpVVoLKlCtjkVxbkFyM/Jg+5VJzu9jvaDktsvmOCPoY2IjYGb&#10;txdsvPxxShODqLZhaDsmENQ8isDGEQTW9MG7qBlXkwtwXp+GD8nKV1JL4Udp7NXYpRarnGo6Ebt8&#10;Deb7LxArscQEbOz2I4Sv3ELg7CYMh4/+ArBHACVDfiYpcgTqZwSxjO8Clmxq+foPZN7f07MSsOI5&#10;v/itArF43dRv/wnpBGzmp/8K35EVuFG6Ry3dUYAVhlUJ7AqwvzuKIf4uYD8m8xKsyU8EtL9E4SNO&#10;NIXVqKRqmJleUAy6Pb2EWxJQITJTHi+vo7+zF6OUpPO82Cfo62TM8ULfWFpTx0iplYM1euCldUjJ&#10;FSm/IiCeIYj6JENnYVFVlRBPKjJXqk7IavARMAYwRmBLeZimilp01h/53THKYJHGUiNYPO32snTB&#10;m+Sx/UqqCjjlNQGqpOx10ydLL5wxDumUJwtXmzy/5QUyLv2yNJ1ep89emZBaTStqsUuS1F8nqksR&#10;OalNJc2npcLEeM8whtqlzOmoqpx4zJoUifxMCSn0hj7AF6lR4ZSPcagjm0W5O9IPRnFWqUJFRRoq&#10;GzJQ256H4nYLcpuSkFGThKQCHUKifeHp44QQf0+0VJVSKl/G5dMnyH6UgTFh9HqJsJqNZGAXhLq7&#10;YYgXfX5iIgzBQWS4QMQEBaGuIA/R9KBFZPS24mIkaYIw1lCCydZKTLbVINsYTcmpQ1NtMUrLUzA9&#10;34GDfUoagnasrQ7dxfkoN8XDFOIBzwsnkRkfCffz5zBOz7JJeSGLVLKqXEtAJkdqMNRQg3/+8iVe&#10;3rqmVqwLk02ozculpE9GhtWImsZiaJM08NS4wMnrMnx9nVS1iebyUviEO8PE372wO0WPS5a0GJCR&#10;mYL4+Bjkc7KbHhylzE4nuNuQa82ANiQM4SGhiNCEIToqFuH0uj5+0uA5ATpdPN+bicyiMnjG8W+U&#10;lg/P1CLYG7Lgai7EqUAdLmmMcIm1wk2figshsTjuH4srybkIaGiHZ00r7CtbVMMs84NPEX/zGeIO&#10;Pkb87hOELd9EwPQmGfbjI8Z7zbCSDyvs+vIVYL8L1FdDJLFVwPkFASspeZ/KlgxBRvBapOL/N39Q&#10;6XjZn/87/Cc24d42Ce3CLehvf6baTYokPkqvI0ifScYO2ZQSWaSwmSAVhk3+WMD7axQ8+RnKJ1cw&#10;MkI/SaAtUh5K3SQJORTQCfgWJ+fQyf9lQ1Ud2ilvJXNHesQO0JuO8++9u7qFA0rkVTKuZLcISKYo&#10;k+W+pN8NDRGclKHSDnKG14M0mpJgBCnQNtTef9Tisa1P3Z/sG8N4t1SHaP0TqwrjTZEJJRB/QcBO&#10;QA60kW2bWuhHxzA/Lb1rJ9XrG4urKqVPEu1XZ5YpqZfIqmRxyvRFJdeXsDq5TNAu0QouYoVjfois&#10;O8rJanoV61MrWONYn1mlb93Exgw/Z4qqsm8Cx8z0p6aIQPTSq5oJEo2zHSpSzciKj0ZBkgmF9KTl&#10;RRlIyzKgvCkHVV2FqBjKR9lwPvK7s1HSV4TK3nKkl1lx+tQ7sPCirs3PhuflC+ii36svyEZOcgI9&#10;XBpB/CFC6XMDnRzRWlwES0QEHM6e5ezWRbofVaVXZDtJ2K6J4Hq0v4aB+nLMdbci32hAnL8v5W8e&#10;DIYgnk8sDg7mcG1nFp1VRYhwtEU0JXkmv78xNws5hlgybSF2p0ZRTqnv9OFxsitnzbpKJIYHI1MX&#10;owqQlyYlopnHL/X1Ym92FvX0GsZYLXw9nfDTt39IOf8Bgn3ckRCjhTk+CoaYcPhoPdA51Q5jhh7m&#10;VGkvmY6ernZVIjMsVDxtLHItKVgYG8P63Aw6mhqRnZEJa4qFwwqjMZFMm4C4WAO8PL2QnpqKW/S9&#10;gVraDr9g+MRIAYFYOAdFw9YrFFc9guAfqUdAtB7+UTr46Ey4Gq2DnckK15wyOBQ3I3btLpLIbFIP&#10;Knb/Y+g4tKu34T+1RYZ9rBhWtel4zaRkV8tLYde/DdgUAbbUHZZAB8m2Uf7zaNVXWkxafvYHSMf2&#10;bPrgAGlz2TyOiLmbMNz+FImPfqa2dSTKyUyPKgterwGrxivAJinA/ga5H3+L9oN7GB6dxzgBtLJA&#10;mTu/rBLVhZGkfpPUcxofHKfv68UIWVY8rMhL6ckqsniLAN8my6q8WEpnAfSsyExK3GW+Pj8/j2np&#10;kr60TPBMEgBS2WGegJlVTLYlNYTHZlVMspRHlSqGwsTCpiJ/Gyuq1YKVLFyNSI8fMqtI7CkCdGCA&#10;dmhiHKMjI6q1pMh22SFYJYOuEYBr02RYgnaFoFuR5wjEdQVMsinZdoe/U7q7r5Ft13nc+pQAmscT&#10;0Juz69ia21AAlnEsNZwXf2QofWWx2maJ8fVCQmgA0uOi4XruIgyUurWl+QgN8kBufhLKqrOgz9Cq&#10;QIriToK2mYCsSUdlcwGqKrJgCPVDpj5KbZ2EezhjeaQfTXx/eY4Vfc216G2qRaElCRMdrVjs60FH&#10;ZQUeHx5iqrcbRZZkrIwOEVTV2Jufxq8+e4rRtkaMNjdiuq2D4EpBdXomCrLMKChMQX19IZrJwp8/&#10;uoON0X50kJnbSsoI8lqCMQ/NBZlIDPJCisYPyZpgrA4NYHV0kN9vQmJYEJrycxDm7ASdnx9qsrJh&#10;iY6h93wVchgUCH1YOFLjdMhOMCHaP4BSqRQllL+jswNoH2iBrfNldPe0qeLT8ZGRGBmUBOxxBPJv&#10;GOLrg0TK3WhOQGVFRUhOtiIyMgYaTQR8fPxgMiYjmn42PDwSGytrMBmMuHjRBs7uXvAO0CAqltI5&#10;VodEAjwjrxCl1XUoqKhEal4+knJy4RiiweWAMJz1j8aH+hwYNh9SYn5LhhXAPiFgnyBq/Q78p7dU&#10;e8ekp0etJi0KsAJSYdf/mGEFsJLsrlZ4n4nXJEMTaAI+KVua/NXvYP3ZvyD3q39H0Mw2XCnfw2du&#10;qPpOR4Cl7FWA5S09618D9k+SmOyb9fQbFC1to7FdktVnyVgTR5UFCSRhJikTMytgGp4my02RVfsx&#10;0N2PcR4zwSEMKkwsie1ba1JVYgKLlKMblNFSbkYdNzaOJUrizSWy37zU+11WBcF35lZU5UNJAthf&#10;lkLklKZTwoKzyk/K3q1acOIk0UtmlzaQc+I1x3guw6Po6+1DA///ta3NaO/qoPSdw+YqGZGAFdm7&#10;PrXGz9zkpHAEWKkAuUaQKtBybJCBpXqjDOkcoPrKTs3zVraFjoC9x7/NDplWwHss2OYUkoN9sDs5&#10;gmv8sr7GOnjbXqaf1SLeN1D1pmktLUJBihF7y1Nory5EoKc9vD3skJaZgNrGQuTlmyHSujDTgJbK&#10;HJSkGVXkUm9dBT+vBvXFuZSbyajOSUGaPhIaDxf42l5BjI8nylItOCCzVaWn4cTf/zeEkCkrrEmU&#10;zPH4wxfPMd/TjnH+QRpypK9rLOIooaURVnV5Pv9YLYiLCUW6WY+hpnpsTY7h2jJnTfrVx3tbfE86&#10;qlNMyI6MwARZrtDE8+JvkXKl9QSreOm6vDwlyQvT0pCdnEIvHgFdZDR0lK6x2kh01DRgjj5ilxfA&#10;zc01XjRdWFgcRWt7NSwpBnS01NFX9cCSYOA5lSOOAA8OCIaniwd83LzgcNWeyuMs9EYz8otKEaGN&#10;gclkQXJSKowG/t1SMlBFzxtNuZyXkYGG+gbVW6abF2RRRRmayNyltTVIzslGjNmMcH0CwuMS4BkQ&#10;Af8wPVyD9DgfnYr4tUMkPfoKsTeeK8AaDqRUzF34kWHj9h4i6fG3CjhS00kAqZoxy0rxq0Un9RzB&#10;nPTyD5TOv+ctj5MQQgJNevKYHn17NJ4QbM9/D7PUGJZIp6/+DeHLB2TYEYRM7XPCeP5qlZjyVxph&#10;CTO/uv1bgE188itkPKMk3r6BgYkVMhQvXAJtnawovV+l+9zu2i7l5Dx95wwGOwZQXVaFLmE6gqhL&#10;ck7pbWVldoGyWcDZyefE3+6sb6sWlbUVNehp78CMyNW5RRysysW/iP0FSWDfUiVctgliCXSQcXNj&#10;m5J2CTcPrvO7N49KogrARW4TqOsElCSn95BE2tvakUkrlZBmwej0KJaXZrG2tKAmBqk9vDqxjIXh&#10;OSzx/KVO1SIBucSJYoMTzDInJKmQuDEr8lcKss2rQI51Pt6WGssr0qTrqPOeeFopLHcs1t4WoTYX&#10;YNGE4O7GKm5vLaO6IA2GyBA0VJahlt6yNjcTxUkJeLK3QblsgsOHJ+B5xQbHf/g9pBtisDs3hvhA&#10;T+SnxKGxOA1NhekoTzfDRPY2R2iQIhUUzTEoshpgiYtAQlgwgpyd4XzqQ1SmpWBvahzPr+9jc2wI&#10;ej9vZEVHwuDrgeuzNNr0xOKn8wm2yuwsBPB9oX4eCKPntpjj+Uer548eRH99lVoJbiwuQHlGKtm7&#10;F797/hxLXd1IDgpBMy/41qJCZCboVMhkc3kxuqrKsbs4D4M2HE4XL8D50mUEyh50aDiSKFmTE4zI&#10;s6QiS58IfztH1YwrnJPMUGcTKsnekhNr4G9LpH3Iy0xDSUEBfaoWRl0iEgiqlMRkWAjOmKg4uJA5&#10;M7LzkJ6eg0RjErLTcxHsG4LTJ8/A2dGFbBuDUqqDxqZmZGbmIYLviTYaYeREEqCNgrcmHKHxBoRQ&#10;RmuiExASaUBwhB7BsckILW6AefsOkh9/rQAr1QsTDqV6Ihl2apt+9iOY+JrsjVo++8MrVhWgSpoc&#10;73/5Z2YV0Jo//QOSJBXvpXhPyleJXCJYzY9/TqaVLZnfwSQtP778A7IJWiml6tY8gdCJHUjFi8SH&#10;X/GYXyGRIJVKE8mqC8DRkJhmWXQ6WnjiMWT+DDJshUjixS0CZE81ttrd2Mc6L1BpHyn9XaUznUQ9&#10;SSlTAWFbY6uSvdIvtodeclGtuq7QR9KjEmCvF6VkzMpeqlqcEnZb5MW/pFZcJShhun+E7DdDsEwT&#10;HKuqjcatzV3sSxLBCkG8vYXDbWlRuYwvHj8hG8/R+45SUs9gZ3mFbN+N+ro6ElcDFpZ4DisEHAG7&#10;RjaXmsiLY/P0u+NHMpesKXvNMhGtqlpSlPMTfA/vy5CSpuLbVU1lKdE6TzVA0AugXxcUP6Z3dkGQ&#10;zSU4nzkFx8tn6R/G0NNRhdBQd4RE+JFJ7ZGeEIcCkwFPdzcxQmBUpFthCAnEBz/4e0T7umFjchDT&#10;vc2ozkzCYF0JequLMFBbhnBXByRTUjfn5xHAychMjENPQw2yzSaycJpqvBxH+bg80IPa7HRMtDfD&#10;og2DIcCXoI1ANwHRW16IlIhQBDs6oDIrCx7/X7r+8znS7D4aBXs/3NgbG/teiaI4JEVyxCE53pvu&#10;6Z72vuG99wXvfRVQBaAKhfIoFFzBe+/a++6Znh7XM8PxNCJFiZLe3di4ERu7+zfkZh40+FLv1f1w&#10;4ilvnzyZec7PvPIKqsiaFcU5qC8vNGGQrpZ68xoBgtteW2lYuzQ5CcPd3fjTJ4/wuwcPsabldacT&#10;bzzztIlGsjfU0Svn4PbGOmYoZY+9/joKyOAlWQTD0RN484WX8OrTzyD5zFkqg2rEHDxkCscVp6eZ&#10;BTI7GbqnpQmlnEjSyeAF9N3qD1taaEFVaaU5njlxGqeOnEBuVh4SBdoDh1Fb04iWpnYCuQR5mfn0&#10;vzVooS0ooySPTUrB0dPnCcYUHCZLC6g1rfTcBPnRCwk4fD4RJ+LTkEBmjs8qxDkC92BMCp5LKUDB&#10;1j3k3vvCeNisG58g9+anSFi7g9OTW0jfeQ+5D78kYL4zgC3+T4AlUL+QX+X47K8Aq1IyjwgsNWV+&#10;8I0BbK6G2PYD5bfy/l//EZVf/bNpm3nINUHAbiL18numeqN5nAD7CYFpAKttnl1JLf+6C1qC/8Nv&#10;Uf7+V3Dc+gARsQnH9uIW1pa3KW/JMGs7pgesiooLwIs86WfJpH8BJBlVBdumRyfM4pPf7cNgaJCS&#10;eQAhbxBD9JrLBPLyLE96DiUJiMXkW+VV5/m8YXpUBSioG4BWe7X6e/vyNcxOTGIwGKLcFpgmcXl5&#10;1TCwkgOurKzh9g4nlRn67sFBDA6E4aI6HRsewDht3dTICAG7bEA6Sym/OjaHS0ublMK8Psr3pVdf&#10;UUlTw6i7gFXlfwHVVMiQJKdqWCabC6gCs0qi7qtMScTZQ2/Qnxbj6Td/gWpbOTr7WniiWFDRVARL&#10;WRa6KG89lJKfXbmMiNUKf2sTUo6+g7LUBIy6HfSsibiyOI4pfw8GOpswF+zFSiSAregQ1oYGMNBh&#10;Q11+NsH2AtrJ1tmJsTj+1usEWhMZthgzfjcyz500VQyLUuOQcvooLClxGO5sg7uOvvjMCbzys5+Y&#10;fNo4giaWIHfzvrKcDNTkZcNRXYFV/mDjZNiC+DMYdnbikprkTk9hwutHflwCZgciGOrrI1jT0VJZ&#10;gTP7DyD/QizGeNuj27dNs+YRnx8NZZSoDc2cFCx44/kXkEsQRVwuevERTJG1R+lT3O1taCdjl1IG&#10;56Wm4jQ/0wkyc9y5GCOFM1My6F0TkRqfjKzUTPreJpSVVKAgp8j41vLSKuNhSy2VqKypRWV9HbIp&#10;x/NKypBjKcN5RVpRMh85F0tQZiCloBQnEtJxLD4dxzleP3oKR2OTcfhCEg4QsL9MzEX+1l0UPfwO&#10;aepkRx+be+szU3bmzNQOUrfvE0BkWIJmF7BiUwGWg4D9S0TT538ygC2kLDY5rHx87vv0owaw3/HI&#10;ISBqsYjeVs2tKr7cBezhvikD2DQD2M9391o/+icDVrG0OYpt6Vm10PQXwHISKXn3c3RcfwAfPdsM&#10;T+zlmVUs0bfN0ddtrm3j0tYVXOZYp8fcUpnThVWztTNOwGrsqJg3b5PcnCAQJgmIsaFxMjBlKIEw&#10;zRNd3dpVoE0dBBYIVlONkEMstikwExgzQ2MGsCqctkVZvkj57NF+KFl7g0w3G4maChQ31ndwjbL5&#10;wY2blL0EFMfC1CRaGmrgUGDN6BA/V4Ty3WfyYeWL1yXx6YkX+dil2d2EgmX6YzHsAmWxJpAVgltH&#10;XVebDk0mAq6KiO8WEifDnjz6MnIK49A10oGaUB0qPJWodVWisacKVa2FyMg6j1761mmFBi4voZQn&#10;f/bJ04jdvx+ehnoCqhoN2ekIkOWWIz6UJJxBdUYiQV2HaW+v6d2aThl59rWXcPyV51CSHg+PrQHD&#10;bjtcDZVw1VZgh9rfb29BUWYCGisLYKWkLkolmOh/hx30d0cP4eybb5i2fJkXziPl3GmCho9Pike5&#10;wieLCnEpGsU2f6hyTiLR3h5Yy8pQX1DMmW0GzpYOZMbFw0bJurO8jDqLBeffPoSS+CR65v3YmZnB&#10;Fn10uTraEbANZQQSn3v+6DHagwaEe5ymw11eQjwnt7eRcOqUKbeq/jtn3jmMdDJh3NlY+t50A9RM&#10;Aq6aLFtTVkX/1GHkW5e1C52tVBdkyyKCsaXZihqybU1NPZrbeFlJAbyeW1SK5Mw8sizBGScpnIiT&#10;vHwuPZ+gzcT+M/F4gd741eNn8OI7J/HSyRi8mF2Kgou7i05pYthbnxqGFWAvzF9B5uX3kUtJrK0d&#10;edjdhSdt3fz5PwG2UFFQkswEbMEnfyQrf4ds1TOWJFYzLb5+3kMBlgwpwKpEzBd/QOzyNRz1T5sY&#10;6L8AVpLXFGAjUPm+/xmwYlitFP8WOe9/g8I7j2C9/j68ZNDZqSVM0PPNTq2YEqd7TZu3l7dM9o5k&#10;sVaFJ8WMZNa9wIlVgnuF4JudmDfAVEFyU5ScgBVwJ3jiz/L6rHyjtlYEWCNTKUEJ5k16SjXL2iKb&#10;X17d5iSwQUmsQI1lXFpdx87iMuaHo7i8sIJ7O1dw++IlPLh5ixPIMq5tbePWxR1OJGTBuSlsrqrV&#10;yCimBodNrPC0oqUI6KnxMVMRIxodxtTkOP36GOboiXdLmfKzjlLiE6zGyxpG1Qq2ru8C2tQlTis8&#10;i85APVojdajpr0B9kEDtLEZi1ilUVmfyhKvAWKAH5WkJmKBkbS0uxPGXX0YNT+7mggLEvPkmyukB&#10;A411WAp56DeL0JSfgbxzJ1AYcwZOMmpLPh+blw5HVSFqchLR02jB6jCZqtaCKbLi5bkJU1kiPyOO&#10;UjcDDRX5SKEnbszLxFB3B+IP7UfA2sZhpey14bN7t9FiKUJVZipqM9NQQv8dbG5EXWY6xj29ZHo/&#10;anPzUUEpWpFdgK76NjL6ARx58y1K2Hw0llfgOD1pFb3mOQK2jKx7bWWZUreB4G5HLUHTVF5tqv2r&#10;F4oqtitgos9mNcXIe9ttaKmqQmZ8HOJOnsTxAweRl5aD7JQsnHj7CM4TTBpnKIeTztPj0ndmJGSg&#10;hDJYIYp1BKakcV0dmbyqDrXVDbBa7aitbeZoRW29lYxbjsLKOsTyMybxeecJ2INnE/HWqTi8efIs&#10;TiZl4FhcGl4kYF/Or0DRVYLy3S+RqkWfu5SkZNikjV3AZl/9cJcpBdhHfw3YXbCaQcCWKATxs38m&#10;YFU07Q8mTS7nPoH6Lhn2wW67ShOAIYb8eJdhS3/9B8St3sQR3wxOj6wi/fID5PD95VUL+Bgjg/8P&#10;gH3MsPK571OmU8q33/gAbjLrHBkw5ItgZJAnshZt6GGNHJ5eNn1gBVoFT4S8qjA4RUCtYnqETESG&#10;nBdL8kQXo2qoedYeeBW0IPAaEBMcktbaMlKggvzkmpiW76Pr6oJ3dfMiNjm5r83P48r6Bq6srZlK&#10;/qbK/wIl6uw0wiE/RgnApfk5jA8Okd2Hya7DGKQSC7h7oRIw62TTcaq7gVAA7j4XQpF+9JLI+sNB&#10;jBO4aiupDnY7nCi25zhB8XNsc6Laov/dk8JiW203TQ+OYV/fYAdckTY4wvVo95TD2lOB0pJUZCSe&#10;RthN+dtZj67aUmSfP8EXHENdWR5OHX0LeWTR1qrdUEJHVTGZNBNRpw3z/R6UJl1A/MHXUZeVCl9z&#10;HRYI5PXRfswP9CHgqEd/VyO8TZWoiDuLMacdjrpyyuSzSDx/lCf2GdQUZeLAs0/h5GvPI0iJ8fJP&#10;foRL6lI9GsXdlVVcnp+G39pM+d2G5txMZB5/B6lHD5oaT1P8EXs4eaiqxSmycsqpE6bUag2BWpKZ&#10;iawk7aemmgT1pBMnTf0o3d9QXIxy+te28iqOGlPtbpT+RfmwVnrw5vJyU6P4+voaGkrL4OtyID81&#10;mfK5Dlc2tmBvtqEwIw81lL7VxeUo4URhoezNJ5CriyvQ0dyBHmsPum09sHf0mI7jPd1u5OUVIZcj&#10;r6CEDNuEkvJajgYUllIqN7WhoKIW6YVlyK+oxzsE7KGzCUjNtyAuIx8xGQU4SIn8Vmk9Sm9/gsx7&#10;vzYMW3ifbHrrc3rY21DN4Jy/APa3BKwYVFs2AimBq9BDetFibeFoIcmAlYD68HemNlP2fQKVx3wx&#10;rPysvOhjwCpcsZSgjV25gWOBeZwZXTPNuLI4WeQ9kNclQD9StUYelcj+8e93gygeA1Zsnfvub1B4&#10;90tYb30C68g0BilpZwmgRcUUk/XGyEArimJSreHFDQO4IYUcDpC1tIBEn6iwxBVJXt631+FOQNVx&#10;UUeBVJc5AZgxvXs0EpmXFZSgCWF9do0T9G7PHjHtFtlU+bOb88u8n6AnuGaGRrHM8292dhwuLyfx&#10;oAfTqiEV7IcaboUDIYwMDGIsMmTKwHS1tBqCcNo64HQ40NPThb6+XlhbW9BNAlL9Yp1rCrJZVID/&#10;rLKMxs3+8NY8v/O0AjDU6U6faQX7LJVZnNF5otVkUqrFwtZigau1lt7PBZ+1AafeeAGn33wRXl4e&#10;pUedmwrDH3Gg3VmLwXE3nL2NqK/IQlVWAuIOvoa8mFNoLsyiNI2HvaqEYC7FO8/9CkF7K1bGw/DY&#10;61BfmokxXze6Ky3orCw2tZqaKgtRnJNkZHH6+ePIIkOfevMV5MWeQ0e5BXdWlnBzaQG3OLyU3x3l&#10;hbAkxcBmKUBh7Gm0FmXTZ4YoYStRlZeB4b5u5CdegKe9EV11Vejv7oGtthZFGeqPk4ykM2dRmpll&#10;2tS30wN3Ud5bK6rI4nb42uzoqK5HXkoqP2spJXQJisnezrZWfPPRh0g7f8Gwawc9yx+//gL/r3/9&#10;M2pLqvn4HGQlpiKdUjYvJZPvk2GuF1Hidnf2wOfyocfWbWSxFp6aOWophavrm5FPkOcT7DlFlbiQ&#10;lI3k7ELklZYjk2x/lr73ZFwqShusOJOQhWROBD2+fjTbe3EiNY+AbUDJTXrXO5+ZDnb5732BXF6O&#10;W72FhJWbyLr6gZHEYjs1w1KpUW3fmIWmXwuwBJ9WhAlUZfQoOCKH7Jp170sC9iuCimBXyhwBm6+Q&#10;ww8F2N8T8H9Ayae/w7nFqzgeWsC5sXWk7NxH5o1HZOZvKXcJxo+UD6uKEwSrysJIJn/wTwQr2VXv&#10;cUeTyxewcrJxUAZPCkTza5glyyxSls7MkhXnKTF5nKX8VfNnbd1o1Vd7rVoZXqKUXaEkXudzlshQ&#10;e2AUSI135X2GXR+PJYJ8nr511oCcTEvAal90rxOeio9rsUihjsq8kdxe1nYMWXo4EEZPlxXeoAvh&#10;0TBaSRrWDpsBrMJStegVCQ7AR+/rcXBi7rDD3+3EKJ83OzKGAV8AoT4v+uzd8HR27yayDw2bRPdp&#10;svQCrd28uuvJSw9NYoZ+XNFaWytrptzMvvjYozz5TlFi5tLDJaKtthj+Dp7klSUoSY4lYygRPQXT&#10;YQ+G3J0I+m3on+yCf6EbHdFWuCbsCA33YCzkpnztxFy/1+SvzvHxndUWAtVGr5mE4vQ4hD1WSh0H&#10;FmYD2Fgexvx4ECOU243l+bC3qDhaOQpSYuCoLcMw/euIs8uEECqgQ1UlrtAfXFuYwWRfDxb6/cg4&#10;dRQliTGoy0lHFyeGAH+8Sk4W6QRwHxlYdYsV3dRcUoDKnFzUFhahu6kZtpoa1BUVIfXsOWQmxHCW&#10;Hcf9yxfp00MY4I8eJKhsFTUoTEszDbAUVpmdmkRfm4+uxibE0tuqANtn927h//3v/0LpMk0J3YCq&#10;IimFFII7B00V1SjNykce/WxdaQUaG5vhsDn4Z/kR4Ixq5+UWSuu29k54CT4PR2V1E9KzilFa2YQL&#10;iRkEbS6BmkAfm4CT8RkEbg7OxGXjtcOc0IpLkFtShReOnMeROgfK736ODHrXDAI29+GvCYRHiF+7&#10;iwSCNnn7LgH4JUH2GwKWoHxE0JiWHf9qAFv4a972mW5XUMQfyIR/NAtMOfcprVWyVEMMTUlsVo0J&#10;/HxVkuDzSsmysZwUTkQWcX5icxew9M+59/n8B781wRoGrHxOEQFrSp4StMrU0Xvk3yOD3/kCNbcf&#10;oS06j0nKw+jgODyBAXj8AQRV74i/r48n+hBZVQH/Y2Q6dQFQ+OH2yoYpxLYwOWsCJUzVf7KzVpaX&#10;KSuXOBYJ0CWy9V+PBYJx7jErm1heRVPtAVZBDrxdEVJKDBB7y99qgWhqMEpweuB2OzAQCfBz9Zlu&#10;eHNkx1lOItpWUrsRn1MhjUECfMDEFSsHV1lCEY/fZPooTlkRVCoHM6sIqb+AdZTHMQz5fLDyXPX2&#10;9pp6xFMTUbhcXdjXwBNclRiKzp9GpvJYi7MRtDaht7aCMjIdzXVFsBQlcaaoRXVJOqqrs9G/3I2W&#10;4UrYplrgmnFgcMaDyEAPMs6dQkVyCuxkTj9fo7NWfVTrMTcSQW5GDEqKE1FsiUePu8bEA+flxaA0&#10;NxleezNnoxa4eWwqzUNZWjxCtmb0tTbgxOsvoSI9Ge9tUeNPjJoqFQo9HOzqQH1+NkpSEgyo5/sD&#10;fHwjwi47KsmwyScPo4fMujRIqeKwYYaeYYJsOhcJY5Q+dyU6gmX6DS/vq6Ev73c5cX2VM/RIFLbq&#10;Olg5FsfG+IP70EaJXZSTiZRz50zsc8zRo3j36iX8f/7jz7hC5nc0t/Dz9yJEBlVitDJD/N0u+Ltc&#10;6G6xwklQdrbbqV54uaMLLoeTssiLJnriTs20vT44KJNbWzpQaqmBpaQWZy4kIYmTzPnUdBxPSMYp&#10;AvjQ2SS8fuQc3jkTi9zSSiRnFWL/hTScaulF+R0C9vbnZMXPyYTqZPcpEtbvIXHlFpK27pDNvjQ+&#10;Uknjkr1qFVmkgAkDWIL0rwCrxSJt4ahJtAGrCoMb/8rxIQGr9DjJW7NK/CekXnoPp0ZWcGF6m+91&#10;lwz7qfG+OZTFCpgQUMXMhZTGAqx5fUliAZZyO4efvebuJ6gnUN2czNxODxw84ZubW2GzccImMw0p&#10;+F5BC5SnawpiIOiUkSP2W9OCE0Fltm7IshoCq5hWjKvrawqop9TVcXWG/pASWHJYDCs/uwdWgVdB&#10;Cuv00ktkcFN5X154XMEPu6u6y1Pa1x2B006CGh/HDiePpeFpjIdH6V+HTAjl2ECUZDSIcG8Qkb6Q&#10;ydwZIQsLuAKqUv0UozylvNz+3XrEqo6oihPq6j4zPAI/Pa+L57aXBNVHxRii3dw3QC3to0fz1NfA&#10;08QTtbQIrvpq7EyN4fL6LCyV6cgrp7zt4QmSehx1rUWwDdeirt+C1mFK00gLOr1NSEg5yRM/h17y&#10;GNzNNWivKiAzJyOdXnhkyItIyAmXsxnnLuxHbUMO8vJjUVeTj4kBDxZGQpx1OgkOJ2YiPjy8uI4b&#10;C9NYnxjBAJlW7LoyPGBS/drIllcX5+AkiFZo2ieCXlRkpnGSacPmZBRBhxVDvV1oLsonSztwd20J&#10;v/vgAW6urJgkdR99qLe9HbPhMO5tbeLiwjxc1lZ0UhI30ae66CtqSyzISUxCW3U1J6kiZCQnIC0u&#10;FllxaiOSi8vLy/j//T//Ox5cv4oO/nZhdx89ih1uAtRJCdRaw9+lsYWTgdOAdtgXolTyw0HQdqqw&#10;Wy1tBGdP1StubidoO8i2zVY0NLQhQcyanI1Eet9zqWlIyM3HyeRUnEjKwFunYvHOuSQUVDUgt6wS&#10;SfTJL564gEM1NnrYRwSsvCOZ8IOvkH1P+7AC7G2kbN8zkvgvgFVNJZMXuyeJ6V0VuUTAmmwa+lc1&#10;z8q+t5t5k2sS0lWn6fHQlg0Ba5ozf/FH5N//HKfH13BuetPURP6LJCZgFaxhFpzofU3yOgErBjfb&#10;Pu9/hwIFYrz7LRre+xJ53QF00ONPjs1iQAstE1OYHJ8yEU1hf7+JETaxwpS1F8mkCipQ/ulEeMQs&#10;zCzx9nEeNbToJFks0Aq8qwSgAjC0l6vwQC1mKShDRzXQUiMt+ViB1Qzdz0nAyGGyq4AbJRjFsKae&#10;8OiYiSvWdpIikNbHCHpOAGJvyW+FUapn7WhQK8VhI6UFVIFUubgCrLZ25Fe3tOpNFh6m+hrxBEgo&#10;QTLuCOU833NoEF6PCw67FaGQF/ucPIkr0lIR+85BnHt7PywpSfDSq11Zmkco2I3Y7JPIa05Btb0A&#10;bb3VsAfbUNVdZDJ1siqSUd5QgIzcOMQmnsDxd16j1MzCiI8nr70KrQ15KC5JQGTQhY6mGt7Wit7O&#10;Bmwt88tEB+gJyaj0oP6OZlxcnMSfv/scdQVZqM4go25S7syMkW0TMeVzo4EqoCJdqXlduLG6jPOH&#10;3kZXfS0Sjx3Ba//4M8QfOoj9T/8SaWdOmhXlUIcVG2TRGT89RZeDQKXpJ4iaS8roaRupJErRXFxm&#10;AjjUXlJytyw3B5acHJRk56C6qARV+YWUzInITExErcViSp2q6PN//O53+PD2LfjsdnQ1NZFN6U97&#10;XAQjfWltvdnHdbS0w2nt5He0wd0pVqX0r25ARUk5KsqrkFNQiNj0NJTSV5fwemZeIdJzC3DkdAxi&#10;UrIQm5aFmMxMnM/IxJG4RBw4G4s3TpzHy++cwhmybixvT+d3OJFVgKNNnSi58ZDs+hlB8A3Z6ytk&#10;3vqEgL2LlNW7SNq4Q/B8RUCK4Qgasamybr4QywqwHEqhI5gV/6sud2pPmXOfgH2PkpWvmf/BXwGW&#10;IMwjW+Z/xtciy1rIuufnLhKwW2T1m8i4/gnBzudrz/a/AuwnlMWP45Pz3v893+t3qKIsrh/SOTeK&#10;kHcYETJWf2iA7EqmIrtqL3uCvm6RXlLJ6UpFExtuzq9jckCxxzynxud4gvMywSrQiD21Imx8KkGr&#10;IbaVTDaD7Kt92UW+jtjWsK5eV0cxr4IWCFp5WY0pvra/p4+Se5m+eJZsT4+7qEbT+ixLhqm1Sm0m&#10;jYg+0wQnkinaxRGCdZdZJYVN5Qu3x+zLqpLEEicDNZFWPLE64IW63Rjn5BChnFbgx8LMHAIeLyf6&#10;Wuw7/drrOEuwvvr80/iH7/0Njr3yKnqbm7E6MY64mBPYf+4VWLrzkN2QgL6RTsRkncMLh36FjEL6&#10;qpMHUJCdjPY2Mld/B1JTTsGSmYCS9PPotZUj4KpHj70SbU0WjPn7cH97jWCbw5i3l4xow7k3DxJo&#10;b8NeW4r1qWH8x2+/gLWiCM15mbhFhu2qKUXKiUPYnhzG5fkJeNrqMe5zYjLoN/1jU06cQJQaf6TH&#10;iZqsbMTwtWLeeduwr2KLnQ11qMpMR5ulBDVkqjayUmd1LRnWZkZXXQM6qmvQ1dCAdvralmp+1tpq&#10;0y/HVt+Acj6nkr63uaoaFoLYT+D96bMveIKECehCTJKlVY/H6+jCaH8/uvmdbPVNBrBiWVtTi2Ha&#10;ek6KLfS+9TV1yErPohUooE+tRXpBEdI4KcSkpOFCSjqOnovDodOxOJeSbbZzziQm40xKKs5lZOFE&#10;YipOJWfimAIm6GnjCW7dtp+MfKrNhaLrDwkw+lQCK+fhl0i7/iES1+4jff1dJK3f/h+ANZJYgFXL&#10;DIFVoJWf5dDtfEwBva66qJu81ve10ERgffQdciWHCVj5WPnh/M8J7k9/h3I+L2H1Ns7ObCN+/TrS&#10;r31MwH7N19gFt15PDK1tHQFWK9VKu1MurHr+ZNPvVt/5NUIX78HW1oNehxfTZC11rgsF6QEJ1FGt&#10;0I5Nm71W1WBSL9i56KwpMC6AzZOVtUI8NjLBx0YxOaLYYoKbIFolW6pl5epjqbxAMGulWGA16W98&#10;nd0ucYvmOVqJXiDQta2igAVJYbHsOD9DhEy/tkxpvbyym1I3qnpQ4wTmJCYI0kHlr1IKq9TMOCcS&#10;LRxNUurvAVZgFWhlnRbpzRWsMUUpPc/PO8PHzfF5g5TQA+4AvN0eYsgHv8sD9Y/t53P3dfJEjTl1&#10;HN//u/8NP3vi75EbEwtvaxsqeYLuf/V5ZJNFc5qTUNSWhhYXT9z6IpQ2FiCvOAVnjh9AwpkjaG8t&#10;RWtPKfxBK1wtNXjlZ99HR3kOon30bM0VGA/2UpJSokS8mPI7MeK0o4Jyrz67EFUZaWT0OnisDZjq&#10;7zNyupkse5l+dTMaQRMvd9eW4eMbFxHqasfaxJDpoq7tmJTjx9GUl49IJxm9oRGhzg5TLsbT3gIH&#10;Jb6ruQF+WzuGe50Ikg0VeBHu6Ya+cwuZVW02OglYhTyqSmJVfj6qCsn4DkpXgbiuniCuMaCtJCPe&#10;27lETzyCjNgYtFZxkrJ30aN46F3dZFj6DALX29ljQNtQUU2gVsNKH2a32dDc1IBGym5LSSmqaxpM&#10;feI8+tBz8Sk4RQDGpWbjyBkClrL3eEwq4jMKcOxCHA4reio2Acf5uDME7IX0XJxOzsGB03F4JyYF&#10;L51OxtEGJwq1dUMZKzYUw6ZcU8nTD5CxIcDeMR7UsKthWEli1XciqxqG/ZPZh9VKsRalFOGU/VgK&#10;Kw64hLdrW0bbOhr5BG7ho98a7ytZXPzRb5F19WOcm71ISXzTNHjOvvfVY8ASqHy93b1Ybe/wPVX9&#10;nz62iCxb+PA3VAZfoPbuI9SEo7AUlcHrVKvJEfRqcYZM00c74esLQr12JnhCT0WnDajGeIKPDIwa&#10;IAqsU/SZ85TBYrgowTNHEEcpSeVPt9S9nWxswE2AKtpJQ1USTe/ViQUCT96U91FGz/C1JgcUMzxn&#10;vLJqQgX5edRBbpUec3FqBsOqcDg0SgYdwpCHICPQRgjYsf5RgjWKYb73CNl1hN9hhBPPIGWw6kkp&#10;t1YF4dQqZJa+XN53bnQaswStLofdQYKffpggD9DL9/f2mZVmdW/f5+7rQEzCSTz38i9QXVaAQGc7&#10;enlCJx9/B/XNRShpzkJi2RkUNqeh0laMynYLanvKkJB3FifO7ceRk6+hs68OneFaBIcd1Od9ZuGq&#10;hvJ1pLMNM9TfVks+Uvl6gfZmE+Dva2k2NYBV9Ex5txOeLgz12OBpqcVsqA/TBPhQtxWbE4OmvGlN&#10;Tgo+vLppirJNBFwoI2umnj6FlhIyZ2YWbszN4frsLKxl5ab9Rz3Zz0Ovqv49jvo6zA8P0h+4TcvL&#10;qM+Lu9tbsFCOVmRnmQ4FSioY7HXR9IdNJz0fPW6QYI4OcsIgYGsohZvJzjaCsDorlzNfN2c9F9wE&#10;aLBXP74THruDP24vZX83rGRVOxm8u6MT3ZxMujlZWCnTrfxMaWr10daBwuIKpGTk41RsIi4kZ5BN&#10;0/DO2Ti8TcAqQOJEYibePHkBrx49jTeOn8UBetXj55JxNjYTh84k4uDpeLx5PAbPnUjAieY+FBEw&#10;YkMFNsjHplz9AJlXPkTKxj0kb941C0ZFkrCPZazZytFik6TwHst+RpkswPI1chWO+AFB+egPpq6T&#10;MneUMpf3gcD3LQoefWeeX0BGLhQD3/oC5+avImHjFtL53jlkzHwlDIhF+by9FDuzamwWtiiJOeS3&#10;c+9/htqbH6MxMoGKsmo0VDVikMw0TGYN0b/20tv18xggKHxObZsMGskr6TsQiMDd3WduC3jVbzWA&#10;EE90+V4xsryn9jGVfqeqFJcUn0z/q8B8+VN513Wy7xIZV6yoyWB8ZNKsEM9GyX6Dw1ifnTcF1UbD&#10;Axgf3S2Rqm2aMXpRVa5QMvwg3zvcp1pPITNJqFLEkIcKzEtZSw+rOlDyrZHHslirxYtjU1QMC7SI&#10;/Fyrm/yMlOKU4RNhPT9C1TbI1/Qb4IZcXni7nNiXTWmbmh+LLk8rZ6iQkaceykLVC25oz0NeTQJS&#10;Sk+jyVkC30gH6jtKUGLLQns/ATrbC0eEJ2KoDj3jLXCFFF6YaFh2zOVAVXI81ofCuDw9hoLYM2bl&#10;N+XYOyiMvYDhbgdmAwFc4n0XKYc/uLSO3oZKgrcbPjLuaG8nHmwt4+7aHJYifvrQdgPa9YkI+rts&#10;cDXVw1FTha3xCQwQFJWUjpbkVLQQtC6t2lKeuqkU1iYoSUL96KDM9dqsvL+U/pzSh2BU7x8x7szg&#10;ALYX5viju2GtroKjrtZs/bgJ2rrSMpQrOoqv20qv2UW520sA2gnq7narAauT79VeWwenrRM+Vy9P&#10;uBrYWlphJaO30V50d3Whra0VZXzvVPrPllYbCgrLkEjpm0rvmpiTh5MJyTgWn4zXCc5DF5JwLCED&#10;b56JxdtnE8i0qThyNgln47NxOiYD75xJwBtHzuCF/cfx4ukknGztI8N+RFDsLvJIyqYQrJm8LWld&#10;bSzfMyynihECbPFfAVYMaxafOAwwycDGsz6k9DUrwf8My9cqffqvpr1GLl/fMOwn3/E+gvuT35qJ&#10;oui973Bu8RriVymJL79vVn4F2DwBlvLXgPZ/Bqy88vtf8rGfoubGx6gOjMJFj2ht7sQAwdvb64OL&#10;MjBID+shw2k1fcA3YEAqRvX1+tHT6URHaye8lI5uslHAH8SUsnMeZ/LIg4rFBFwdl+iBJW81xJxr&#10;9KFizUGCTsnw2hrS/q72VWcnpvi4OVxcWscWwbSxsMLH9ZuyMUMEkWpCqfqiGHOAn1MA8zmpuKgI&#10;/DwGCbIAjxFPENGBQYyEIwio3y2Pg4EQPw8lMN9jXsXDKY/nohMm/1aVMKLB3bYiktC73tcPj4MM&#10;2+oop5c6j6LKNORkx5oWGBtDAyhIOEMGOIKCyngcj30FpdXJ6I/YYHdWoaAlCd2TrWgbbERLqB6d&#10;A01o8ZRjdJzU3dUGS2o88i+cQkHMaZQmxZr2Gttky6ibjENfOtzTgVvLswQqZycC+7cP72KHPtVa&#10;mo8eyl9517WhEK5PRfHRzjre21giOzdiYzyCD69toY+yOff8KeScO405ese04yfpYfPIxAUId7vQ&#10;VFIGn81hRmNxGeVvBWV0iwFsa3mZaSx9b2cb11dWcGdzE6MeD1LPnDFM+/tHnxj53E3P2VxRhcbS&#10;ciNF1CLQS+Cp9YKdYPQRqHZODGpu5OB1lb6c4ezrd7tQXlxEv1qF+toq1NZUoqK8FFlZWSgqKkGm&#10;GmrlF9M+DKC9oxtn6VOPno/BibgEvH36PBn2Ao4QsGeSs/Dy4VN4k8x67Hwy3jpyHm8dPY83eXz7&#10;RCzeOHwWB8m0z56gjG7ogUXVCrVHSgmaTS+bKh954xHiV24jbecBWZEAo4zdY1nFAQtwYthC+lcB&#10;suyrPxvpK78rnyqAF1M2W75S+OI/06/uFgPP/0iA/Q1MUyvz+K9RSnkbv3YLcctXkXbxPeTc1gLY&#10;bpBFHuXvX3JjCdhiRUnx8cbDvv81Ct77CnV8fMPAJHpUS8k/QEaNoj80iB5ajl4yUzgygiilbkhb&#10;JKbqxIgp1iagdtm6KaN9GBkcNb1jtW0WVTmXx4XZNARYsew0/eY4pa6Aq4Wk2bEJetk5Su0RylzJ&#10;3QXMTNAjTxFElL6bZL9b21cMaO/sXMWV1S0ys8IbeT+Brm0agcrH887LESR7qkhbgJ97gKw7wM+j&#10;4zRBOE02FviGCPpxgn19QQtc9MYEvW4P8nlaQVZNKE0Anq5uAtWDIYJb76N9XUriehSXJRKQGcjN&#10;iuWJWmkycY689Awa6/MRCHXC7qhBONBJj0ZwWsuR15SMal8pKp0W1NhLkV0QhypLmolkWhgMoLmI&#10;kjgrBW0qNZORZKKfJr1duLM2jbvrc/jw8gbe3VyCs64Cm2OD+PLuNQRV/+nCSbQUZhmmbchNxwAl&#10;9Acbq6a2sFaNry9M8XnLeLizivqcVKSfPEoZ3UIJa0U7pVRPYyu8Vn7ONhucTe30qC60ltWYy0H6&#10;UmdzI3wdNsOyq+OcLLweWMjMNQRRC8H06NpNzPcPoJUSOOwg03d2mUrtasBrylFSCnucPQRuN9yU&#10;u11k8M6mZv7YfuNj2xvr0d5Cf1pRiqaGGtTVVSIvL4sgTUVOTg4K8ovQ2tqO8ooaZFBanzxLmXvm&#10;PI6dPoeDR0/i4LFTtBnxePv4OfrYJBP8/9bxMwTnKRw8GYszSdlk4izDtrp+6HwSfnn0gmmqVaYF&#10;J4JJ8b6Zd3+NtOufIEuAXb2LjMtkXwPY3+2y61/A+k8oEGB/rfKl/4YysqxeQwDUUYtQAmyJAKsK&#10;inosAao0PS0kFX1KiUy2VT/Y0k/+CakXH5j+tgJsloInVNvpA7Eygf6YYcWue4AtJGALyOZFlN/1&#10;ktDdARNTHfT0o8vhpX8lYMmadvq94ZFx9JNZ5W81BiiBxbR9PQR0lxuj9KxD9IpBgiNAr+nl83xk&#10;6zCZSfG6owS/gLu3TSPwin1VxnSJQJ3iZBtwu+Gh4hoKcUKIhBEM+TAZHSb7TeDKyipurBG0Wzu4&#10;d+0GrmzumLBFgVcMK5k7QeCpOJvApi7se7J5Sb6XbH+VsleJ83vNrVSmRq0/VPNYclnMreAK+Vvt&#10;2wZ6etBL1aY9fVW7CHS7sc/f00hJUQprWwU6W6tx7tBbiHvnECqz0tFQTsby9vDLTeGL9+7g8/s3&#10;8MGdixiY9SCnNgVD0/SDd7cxRl/ZVUZvm5KI2swUhNoaESQjOqosxr+6G6txbXECt9dmMdan1dsq&#10;s8+7NRHFe9tr2CK7ilWb8rOwPBAw7TRUdLy/o4U+NxGjPZ24PjeJb+/fws2FaeyMD1JKj6LdUoD8&#10;mAsIEVDasvHQN/oVCtbhoGx2ErwOExfsabfTm9tNxo2LAK8keMoyM7EwPIy63HxTduby1CxuLa6g&#10;uaAI3dW1iPZ5DSidnAy0Chwgg3rpcweCAf5BLrOK3NPWDiuPTdoaKyhEE2V3S0MtrJxoKgnavDxO&#10;XLWKcqpFeXk5srNzUMr3ysjMQVJKBtIy8xCfmIKTp87gJIEbk5BCAJNR6WVfPXgE8fTnFZwQjp2L&#10;Jcsm4FRSJg6cS8TbBOsRyuIjMakEbAxO24OwEDQqlCY5q/1YRRtl3/gUcav3kHPz10YSiw332mRo&#10;sUgLTwJsAaWw5cs/o5RHrebKvyrIQa00tDBV8vW/wPLNblE2LVhpxdjk1vL9tJiVce9zFPO1M298&#10;hISVG0jZftfURzZFxR/yfR/LX20ZCawGsIozfp9sTTld+OBb1Nz6HJmdZCWy5Di9ZIetF25K4Hb9&#10;hzYqnh43XDxh3Q43wpTFYlctQvX7wmbockAektJZ/nWUQ/umKhM6pUAG+kKxq5hV/lXlUAVe9djZ&#10;mJ/H1pKyhIb42l7KXrIi/+c+N8+Xrk5MDQ/i6tqaCay5s7mFG1vbuMqjagl7OZEPh8MIUaWpQfPs&#10;+DhZ1m0q/GtiD/a4oGydKQJ4h5L67sWrtGmzWBT7D0ZNsXAVJx8mg2rlWIDVBKBoqAGOIL93P8E6&#10;6KE353FfV6WFJ3QDKouySMFWVORkI+nkKRx95WWUZZBJ83PQwJOxhWMpEsKNjTkjfXPzY7C5OsIP&#10;sEC5OwxndQXK42LQwcev9PsRthJAPFHtFfS+zfVYH4vAVlFsCp85KD199HRhSs+by/MYo2+N9joQ&#10;ddkx4+vFmCKXgn1kwQiKk2MMcNcG6WFqK3F3YQY70SFsRgexGA6gODEOXfV1iPCHk7Tt5wzptdmM&#10;NLbXctKoaybDtlEed9DXahW7xeS+5iUkkG07KJfL4Gpsxlp0jMqgBNaKSvrdWrPN0002bOXlDoKm&#10;j+zqdTqNr7U30a8TyJLKul8ryVpRdvH7lBQWoNRSTEbNQn5+LqqqKuhdLWgmuxdTKmdl5aCisg7F&#10;lioCtoDATUNeQQHUivI85fHJuHicS8vAy4cOUSqfQVVLMxII3IOnz+BEchoO0eceOhWPo6eVCJCI&#10;n79zFhec/J0IWPlJydksMmzO3S+QeZ2AXXsXuXcIZu2FGsASMBx7gC38gsxJOSyGLXqkGOKvDBvr&#10;8m7RcXpbNcDi2FuY2ktKLxSj8/Fp9KACb9atT8iwtwjY95BO/5zFiUM1ipWWp8UnLTypZYgJ/FfA&#10;BMFc9CFf58F3qOBnzenyo58n9kBgEL2uIEnEzt/Nipb2TiqTDk6YPK88ZKBeTpoErHJenXaX2cbR&#10;opNqPantpCopqjP7oE+NpgYw7A2T7dQCYze3VEcFXWxqi2dc3jaK+eg4ZjkkjaejUQz2hzGn6o0b&#10;29hZXsclAvzu9lW8u30N19d3QXuFjLtBoC/OzmB6QqlzgxjSoqrfA6+nF6ODAwRvr5kI+gVgZ69Z&#10;fFJpVDGs9l9NHi6Bq9s0BNZgn8f44akBeVmVXt3tNKAGbfuOvvCMKcTdWFaASso3+by3VGnh5AlM&#10;9fs4o6yipaQYb/38H2GhH53tp6l2tiHt3GEMOtsRsDYgREBdmp7AYIcVsa++gpSD+03KmyX+AurS&#10;U3Bnac4w6tPf/xu8+o8/Nd3WtX0UpWa/u7GG46++QOBdwPpoBCGyU2HMWfjJ0jPDIVirLZjp9+Ih&#10;mdhTVw17SSE2RgawPT6CtZEIVoY5EVSWwtVch4EeOyYpY9QTtruhHt31jehrtcLNMeL1IkCwudvb&#10;0dVI703Gs1VXGxC30NdOUwJ1NzfB02kjc7agk/LWTRldU2pBTno6uimlXXx+GxlV6XXu9g70WjsM&#10;y0oaa+HJ1tSEnKwMWAjM8tISZGWmUwYLtOVob29Ba0sT0tLSkV9QTDBbeF+ZYdjsvDzEJKfi0Omz&#10;9LHnyJyJOHj+PJ5/+3XEZaShka99mPe9+PYhvMn795+O5fU47D8Rg58fv4AY/xhK3lM0kiKUvjQR&#10;SnkcaQRNwuYD5N2lTxRgCSqB1UQ1mW0dHr8iKCl5S76kHCZ4svk6hXydok9UzpRgJmD3GmSZxSmC&#10;WE218k0wxHd8P77P7UeGtbM5ScRRgidvP+B7f4iMm/TRSvVTaKPyahXZRJDmPM6tLfhAr0EvTIat&#10;vv4IVZFpuAMD8FMSB/1D6NQWWUcX3JS1nbYudHX00BvuglUeVls6e8nqUY6F2UVK2WGCg+yryCJv&#10;vwGqSpYqPU3RUDNKbOfYLb2yCBUO31s80irthoIiKGFVuV+ZQBfpWa/Rw97YuYI7F6+Z/jnq7nB9&#10;c9vkya7O0c9OT2Nhfg5jBG13nxN2Es70zCSuXNrhZxuk7+7DKFk6RCC7u+zwklSc1nYodXOTnlnV&#10;/ocCQSxMKg65H320XUE+Rwzr4mSljJ9ukkw3SW5fbvxp0zGusSQbR19+jp6v2BQmy4mNQQZneA+Z&#10;siA+hl4vAVPeXiz1B9GYm4HSxBhMuJ2UsGECaASXJ6fRzw+hChaqKWwrKYAl7gI6S4uMB9UiU5gM&#10;7qivRvq5M0g5cdLUC14dHUEqvWhVRgq2J6NkuTzkx51FZ3WpiQu211dibZwGfXQI7cWFaFd7jHfe&#10;RmV2BmV7GqYCHjwgmB9dv4QbK3MYJFPbqsvJnlb0Nreio7oOPU2t8Hc54GpTpYhqArMZZZTFpZTF&#10;frJxYXIyrLU19CBhSuA2AnIX1IOUONq6KcjKQn1lJWospWim/K3MyedrtvB1WtHC62LX6uISFGVn&#10;m0Jq7U2N6OJEoOdlp6bCQgYtzKNS4SSSm5+HQj42LzsfqfFpOHv2PE7HxuL4hRi8cfQEDp6lxKX0&#10;PXg+Fr948xU89+braKXMD1HSnY1NxLOv7zegPR5DSUwP+3xCBuKG5lBO5ir66I8E0NcmBjifMjVF&#10;fXZ2PqBH1EqttmgIxMdg3RvFBGzJ12ROXs5V0AXBU6DX+kT7s7sMK7CWfvsffwGtMnqUAJD3Mf3r&#10;/U+ReeczA2Kl1CVvP+R7vo/UKw+RcvUhMm49Img/351EOBkUEKyaVBSRVfyJvO23vP1L1BL0JcEo&#10;ahRzbe1CZGAMEcpj7cE6KYW7Op30qPSbM8tm60VAjQ7uRjWpysQwATmmpPYhApkecYxD3lXgnKfE&#10;FrNOkrG0Z7pXO0n5pSr2ppXZ+bFJs4ikFDYV/1arjEmCbXGW7zU5hlGSw8hgmO81hB3KaEUoqezp&#10;aDhC3+wjyFz8nD3wqSE42dnZ6TDZOuqHo5pRLkcHJxhOJEEf31OrzxOIhoKYI5svTExglOfe1Bgv&#10;8/2G+D5DA1QJBLGfNmxiiLKe7+vv7cG+q3NDuLfGB/W04+ybL6M0PdkEFrxCRn31F/+IU2++hubi&#10;AtOHRqVhypMTkXvqBLJPHEdtRjoBWYYGnsBFPIEac/PQXJiP2MPvIJE+uLu6CmPyfXb11lEn9VLk&#10;J8Ug88JZWFJTyKLtmA0FUJOdhv7Odoz73Eg/exKb02MYdnfD30kf67Bhg2y6ydFZXoKCuPMozkpF&#10;bWkhssngWedOo6+xgRPGFN6/uIXP7t/EFTL6iKcPrQRPaXomJx3KKXsngto/JUs6CEYdvZTEM/0D&#10;qC+0ICMmHra6RrjplzoopRX8rzzGeo6y/AK+ZzZKKE2VoqdJQGGLTeWV6GxoNJFQWnxqr69HFcHY&#10;ze8lEOenZ6BG4OQxmZI3lqoik5NENl8rMzUN6sVzmsz58oED9KWn8PaZszgcE4fDF+LxFiXwa8eP&#10;4ecvvIjDxzi5bexgdnYJx06dQ0xGNuLTc3H0QipeSslDytQ6yj6mxP3oD8ghKHIfAzbp4ntIu/Ix&#10;veLvzHaMAazZytHeq0ITCcgvOXhZMjf34bccfBwBaSKfxLBqfqV+Ot/8uwGsVpNNxg39aP4n3yH9&#10;zicE7KdmMaqIzCx2Tb30AdKvfWiirTIFWHpZU+fpHoHKCUXgzefnLCbozeIVJXgTWTiNkriuk4xK&#10;6RshuFy9XpM37KU31ZZOmPJ2bYEydHnTxAgLrGJXBdwrkGKEAJ0kkBam5niCk3VDg1CLC5NlQ9ms&#10;68P0u5LEuj6v1LWJGbOXqi0WAVbBDDtLa5gniPw+F0aiEfQPBdDuaIUn0IuhYT6f55oe39vhoET3&#10;Y47PC3p8Jp58hWDfXlw1C0oj2j919CKqbCyeeyMhbeWMmkl+i8z61QcfYcgfQCQQMIteI5EBDBDE&#10;gwRrwO9FF9l4hBOFn0Sp0jMjkaCC/8sRaavCsKMJXVUWtJNhVQpFq6o2es3Xf/lz02SqqSAHvWRH&#10;+VErWa7g/DlUUSqWJKUg4cgxMmMpZW0SPWoDJn0e9NGzWQjuERdZmDOE2mdIQo/6ugmIchOgodKl&#10;jZSDfQ0N2IiOYouzTlVuNsb7A7i+toxIV4cJ+r+ztkTp3YIsgnmCoO6zkSlrqrDMGUmTS84FAuHM&#10;ebJyBaZDbqxGB7AxOYp3dzaxMUF/Q4kxGvBjkbPZKFlTyej99KPDXnpeMmh3A8FWVYOUc+dpDSrQ&#10;Wddg4oY7KKnb6FG1wNTd0oaIy73rgdusaK2oNvdrUaqjsQlWAleyuZMM3UImbeUkYinIR3lRITop&#10;ZQqVpJ6ThxLaiyYCu1isXVTM2/Px1sFDOHnhAs7EJ3Ak8jI96vk4vHMuBmcTkvHMsy/hyOET2Frb&#10;RltzO946egyxyZlmxfjFlAJkLlyCRTHAyoIhIHIVA3z3UyTu3CdwHpkAe7GnWSXeAyqHFpHMdg3B&#10;ZmKEtY+rvdfPBOLdShR7/nUPuEYWP/oXPucPJjwx7dZHyLz9CYookYspqZO2OElcJlBvEMiSxLc+&#10;Q+5tAvbWp8impxXb5nDk3aevfkDGpawu5GdrVqCGJ4KCmnr0EaA+ytkAPakY1sPrQZ708qkaU6OU&#10;oJSzYlixrqSxgDtFT7g0u4AVSuNpAnaM94lRJYW14KRVYiULqFfN7JBqJpGlQxGz36mgfG2dCIim&#10;85yRuTNk+X44KHFbrQQsJW1/f8iUplFvHAX+a+FKR2XsbHBC3a1rPI/1qUXszKsA+BwniX76aXlX&#10;NYwOmaT1WpLExzfv4c6Vy+ig/RuNhDAUDsBJggqqIgWtXZ/XhSZavaFB3ecjC/uxbyPUjc0wjbu9&#10;CT01PEkry9DFE2qSWlrhf4deeBYXDryJakrWLnpFT30VFkOcAUnxqsK/HB1BEv3uIAEQ4gmbTcaL&#10;J7tWpKeiqbAQeWQVV0Mdvrp/Ax/f2ME8Z6s+qxaDKtFK5i6Ji8PRZ57lZFGFVkrOnNg4nNx/gMBo&#10;xjTBGSRQlaWjcjCllOWjvd24u76OMRrzEep8Bz+r+nRqgUh9aF315Zj09qC9tACB9iZcm5uienAg&#10;0ufGkMdDkHoNS/ZRCg/ziQLsUwAAZ9hJREFU+nwkYrZ4Bnl/PX1n+oXzqKZsdVI2OwhEW20dKihp&#10;WwjoyrwCFKVkmL1ZDa0i93JUEnit/BwtlMJN9ME1lNd1dSppWooigraAyqOME1orZXQ5v2M5fxdl&#10;+RTEx6O2pATF+fk4zwnw3IU4SuYSpKaRQSmLX9l/FPsPncSx42fwi6eewbnT5zE9Po0LsfE4duwc&#10;zibl4cU0+uGN2ygm0PI++L2RxLn0lTkEbMqlB8i69etdhiUozKLTY8Ca1V8CVq04tMBkAvrNY37/&#10;mH13/et/Buzj+k+Uy0p2z/voW6Te3PWqRXy+5aPfIeXiQzIspTA9rLaVMq+rox7Be+1jc9lUdLxN&#10;wGoFWYtj70vCf4FaAdoVQjdBquT+Tls3HHZJTJ6sZM4QT3pt34TIkAKvx+k1vnVqZMqMkf4Rkxer&#10;omwKgBA4JX3lUwVMJQ1M8j7twaqHjrytJLKilBSwIA9r9kA5tBUzT9bcWF1DdJiyXIER9MTjWmXm&#10;66kNx8a8QLppKlOoa8C2mF/ZQASqqjGqLpMSCNTwantli89R+p5CIWewMj6HWb63o64VH927g08/&#10;vM/PHeJEpOCNYYTJ7FNjg1hb5/cZp0qY5neaHMHUcAj7psmsq74uXBmPYNDRjpaSImxMT1EixuDE&#10;a68j5uBBxL1zEJbEONTTM5547mlknThCGVoDV2M1Rj3duEF/aqNEPf3q80g+fgidWgQimB3Vlejh&#10;iZl28qQB3a3VJfz+sw9xZ3sVXXUVBFcl5jibFJ07he6qUjJyPOrI5C3lFvrPBvTbWjHHmUbhjKuU&#10;Bq6GGk4Cuegiq15fXMTVhUWClkaejNdJOVtfyAmAr+GhdB/39sHT1szP2ABXUxMlsf1x/K/dDDcB&#10;62xtQU9DE9oqKk1qXb3FggJ6zrJsfoayctQSbCWctBp5n2Sulczb02pDbVEJ5XG2WSXWolNNiQXV&#10;paXIpYctKi4mWOtQy0mhmYCv4OuUFBQR1GWoo4Su4fWclGTUEbSa0MqyMvlHDeHUiWNIz8hEbHwK&#10;nn/5DfziVy/huRfexIG3jyOV8re4pAKx9LDK9LGS7RPOiYkJ6owKFG7dNzG5phaw8YjKh32ExEvv&#10;UYZ+Rd9Iv6kE8k//yTS32mNYMyh7Cz/9o9knlc9VpJP2W7UIZXkM1r2h67se9o+GifM++gapNz4w&#10;bFr48DtY+BopF+lfL71PwPJ2gjTj6sdIv6y+tbuhkhlXP0KO0u/MthOP9LO5dwnY65+iyDOMwYlZ&#10;StxhgnECHVaHiXwSe2qEyLoKmvB5goZVjYcl25o6v5NkttllzJJlZ0YnMTsyQQ8b3ZW+vE25tOND&#10;ii+exgRBK2msvrFjlNPaA9V2yl7HdV0fCvUjOjJsvOnEcNSAdGViAVuzAugagblb2FtFvpU4sFfs&#10;W3WTdftuX53dxlfKBlLjaNWk0uPW+bhLC5vYnlmlAghjZXoCv/vic2wtzvMzhxFy9VCttWF8ahCT&#10;M/TcSxP0z3588vAu9hWeOoTa5AvoLMlD1OWglIzi7RdfIMu9hdK0NLTxJM6PPY+qjCSUJ8ago5ie&#10;6eCbiN//GnLOHkNR3BkUx55CR1E2hrva0FqSa/ZdlRIXsrXDUUlZ/bMnEXPgbQKoFQH62YWRMAId&#10;zWgrzaMUb8UQ2b05P50ncAY96TGCVotBzYZdp/xukw+7w8+liUBJ6xU5GWgqLcY05Uk7PWZPbQMn&#10;BAuCNPrj9Aluqw29lKqDbg9CXU50NTYj0NONMOW522o1HraezFZFOe7gczuq6uFssfJ+DwJdLgQc&#10;TnTzOf5Oq1k57uvsgMfRjZ72TuQmpfO5ZZTJfA7fQwEVHZTJdRUVSElKQh0ltIu3WVvbUJiTi4bq&#10;WnS3d6Cd71NPud3IxzVUlJn3rsnNpSpIgNfpgLW9BW8fOoQDh4/jly++juOn42EpriFIU+lhz6Cw&#10;hBNIQwsKi/h/ZOch/kw8Tp3PxPn6HpSQ1bTimqPEcvpQATaDUjWBgJVnzHv3u12wEogWAvGvASuf&#10;qpBDAVZNlks++wNKybplZNPSx6vDe8P42C//zNf6g2Hr3A++RvK1h6Y9iHJaix/+Fslqdcn3zbj2&#10;AaUx7zNg/Rhp/IxpBLMZZGAjmwnoHE4ohRzt975G09gS/INRs6+qiCZFMWnougAqwEbIjoMDlMHy&#10;q2JOMp6ydgSgeTKq8a68X2yqAHr5VVVFnBmfwtriiglXnOJ9s2RLyeVxvVaIUlXJ5YF+s+2i63ae&#10;J9pD95FQxqjClsm463ydTYJtWw2q1BuHQx3f98YaP4OOaquxM087NkMw8zEqQaOeOlsE6ewIGZaX&#10;1Ttna3adAOYkwwnhw9v38B+/+yNubGybDgOtSl7x2jA+TSUwM4iZ+VF8/c1n2Hf42Z/huSf+7zj1&#10;2vOGMUMEVPKpE6jOyYanpQGb40O4uTSNsK0RS/29uDE7QjYexvZQP7rKCpF48HWkHtuPzvJ8escg&#10;bqzN4L3tFQOwteFhyt4SyudurIyMwN9hpeQ9z3HWhED2tdVixN2JgS4yHeX4Qr8XYXsbLGlJmKVu&#10;Xx8bRndtpVloUoE1JdZ7WxtNvabpSADNpUVoLC5CSWoKPXEnPLYO9Pe6zEpviOCcGhhAkOBxEjwR&#10;dy+GyLpaKXYSYA76Zh+f47VR1hKsXpvdpM9FetU/JQg7Qe0iiDop5/P5+i1V/G1cXtRZKglWLTSR&#10;6ehtXXzPmrIyJMfFIo6qRAtL1ZVVaKypQ256JhytVgK+C267w+zndrW2ErilqCjKp/etR2FmGpL4&#10;m8zNTCMlNQPn4pJx4kIKzsRlIDE5B+np+UhIyEBGZh6SMrKQnJmDxPQsnDkbg7eOXMCb+Q0ovkTA&#10;qHrDx78jaAlYetj06x8YSSzA5pN9FdQv+bsXZiimtWgVWHuy9J/apjGRTQIs5XDp1//6n8D6F8CS&#10;ZQs+1aoz3+/9b5B85QOkXlc/HTLsR/+EFF5PvngfGVc03kP6JQL34ocGyGlk3iwybMaVj5CmWOeb&#10;j5B9/1sU3v4CdRffRUVghJI4QtBEqIAUXjhqgvCVE6rSK6qVJGnqpkR1d/P/5O3RyAhCngDGCXTV&#10;JR4nYBU4obrF2suULJY8jo6MYnpCwf0Equl4PkJGnMfcONl4YgoBKrVBsp3f3Uc/OYRQwG8AOzY8&#10;aPZoF8nSqsAvhtyaJ2AJ3L8eu60iCVyOTTKwWmzocbouEF9c3DLXlcsrBtbYWdw0bUOu0uJpe+fe&#10;lav441ffmH1ef7cDTfVlqKwqRhNxYutuR0getiI1nuyZiAiBskUgXpqexM3lBbNvOk4vuDwUxDLp&#10;uD47BT1VJbg6NYxPL/GNokME7ghWBgJGSk/TIN9YneUMNIJZGuQ1yryPrlzBZzdvIuxwIOnEUbNl&#10;VJGVSqAS/GTZMWr1sLMNU6EeNBdlIvvMMdTnpWORel4d5oopb2f7/ZS4jShOiqOMrjQMK/B2VJTC&#10;TtAM9TipAspgr+QE0K581Do0V1agmUzWwtFIqarRxsdqu6aHYBWYBeyhgKKZOtBHHxpUxo3S9FTd&#10;jrOrt8tOVnYgwB+uj97cRDJVKglfMcQEXSm9fnML2glMLUxlkV3TOU4cO46Yc+dRnJdP1q1CV5vN&#10;JLP3dBCwlLLNfGwBgVxKhu3v7UVhRjpS4+m9ObG43F6cPB+H5NxinEvKQEJKFiV2JVmVMpq35RWU&#10;ISOvGKn00qmZuaaC4v6SZpRceQQV+Fb6Wrb2OCkz08l8KQSIEgFM/C6B+NdxwXuAFUgNWCmFxcDm&#10;MfS2lv8CsGovKWmcJ8B+/J3ZX00m8Axg3/0GFr6PqjYmX7qP1Mt3KX/f45H3XyJgCeL0qw8ohT9C&#10;NkcmFUD2vU+oBr5C0c1P0LB6BU0qqUJvp0La8p4r88u4fukarmxdwgZPbAX0K5JJABV4A33+3d46&#10;/hBZkb5UzDo6gQhBPUqpO9BH6ewfMItMA/1hemElDUwSsMMm40YV/jdmta1DyTy4G0scCQQ5UQyR&#10;2Z30xUHK5wHzOFW5MAXeTKkZelXK3L+Uk3ksgw04OQRMAVaA1HHvft1+cWnL3K7b9PwtelvVPL60&#10;IpAT+CqjOr+Ei8srZhuohIq2qDQfXb08H8Ne7PM31VMOF8HfVAc32ayPLBahdyxLjqFkSzaru10E&#10;6rW5cVNruCTmDLbpJyOUq376zOr0FNTS286HAmb7ZcTjNMx4d52zCsFfxxMz7sg7yKF0ri/MRnVu&#10;hmlBOejqhq2qDAMuGyaCnE3dDlNpoiItEfW5Wbjw9ps49/YbOE/53VSSj+4GxQrXoKEol162EkuD&#10;QTzY3sCt5SWM0GdEKWcXh+lrgkGzqCRgdlC2dtBPNpEBm+gda4oKUVdqQVlhHhmwEi18zeaqCrMv&#10;29NCv0v2dZEBBWwvZbCviwxs70CvzWo6AjQpC4dgLSsqgiU3z+TI1tG/KlNHo0oTQ1ML2uhdXZTn&#10;alHoInM7yOBlxZwtLZS1FdVoqa7jxNLEycBFsNeTiTNQw9euoWyOTUnHBQI6PisHhaUVKOZzCgtL&#10;UV5Wh4LC3aqKqfnFSMnKxdm0PLxTaUXRVXrID8V69LFabSXDpl553+yDKi642OS5CrD/R4YVSE0I&#10;4mO5rLhhPcZCSfw/A1ZDLKtKE0okyOb7JGuBSV703pco+uA3hmETNm8hefMmx27UU5rycjmBZN34&#10;CLl3PkHeXQL8rqpSfELpzs9OCd25dgV99Kmq2HBJdYE3CNKlNdy5dgvXL17FFgE7pKgfAlRgbWts&#10;RZfNYaonKkhCmTEC7GA/H0Mg96o8j24LDpqwxIlRSuQRLd7sbskobvfS6gYBtEyfS7Cr0NnoMBk1&#10;gpGhAUT6ydoD/ZSrI1AnPXnYGeXMcqiUjBjVsOpjht1rWmVKpD5mYOXfGt/K48bj+3QUaHW7QLtJ&#10;8O/Mr/L5awSuQCtfvEzW3cYdMu7c1CTarM1obK1DZDiIfY25OajJSEOgpRHdFRZkHj2E3qpSrBDN&#10;Iy4rhpztBEMn+nhyZ5w4YgBqSYhFFWVrE9lumjJzdWgQfgJEQQ9ddeVo4azQlJ9DCVtLj2kxieSd&#10;lLzFKbGIODuxTmAHCQJ7dTXBfNCAUhFLl6enjOdNO3qC/teGuKNv4+3nfonDLz2LvPjzBHkXZTUB&#10;kxFHSV2D3z16QDlbh6C9HUM06sqy0f6qgCef6iT4dheZHH9ZaHK0NKG2sgxF/HyV/L7+ri6MeX2Y&#10;CoYwPxDBjKmc2EVWb6NE7qCk5utRYnfy9Wzac62uQW1NNaoqylFRUmxWiMWwVcXFqLKUmo7r3WTV&#10;bkrhegKuo56TQVuHyfNsqmsxJ5mzs9s8pjQnH+X5RXxOHc6ePIvUtAwcO3MWZ5OTybK5KCgvQzmB&#10;XFHG96xqRjE9bb5GaQ2KS6sQk1WEw9UdsBAweQ/JeEqLM4D90kQapVz/iMz7jZHDxsMKoI+3cv4C&#10;WB5NAAWPpV8TsH8Z/7UkLv3m35Cn5HWyslZ39wCrvVUF8ccsXcfx6ApiprcQN7OD1NU7yBJgJYHp&#10;dXNufWoyeXLvfMrxmXlu/sYdtEytIjQ8RS85hOHQCOYIjAWCV0H6SotTwP4IARskYNXIOSiWJVDV&#10;W8fb1WsWkiSHQ/0DprSMh2olEh6El48XK08qEEKFwJfUgVDJAAP493/6Z3z76BEl7wgG/ao75sPk&#10;5Ch8imWncpydmTCFwadIBLurwZK4u4tLe8wq0Io9b25dw+2LN3Fl7ZIBr0AtcG6LZR8nz+u6hroX&#10;XFTvIF1/DHA9R0C+sXHl8eVNgnYH92/cwQ6JKRjyYHi0nx72hedw+PlnEENGyz13CvEHXsepF59G&#10;kTJsfF0my2bU1YHJPspIayscFTzZ4y+YyCSVNdXiUt6Fc0g4dBBlKXGozkrA4eeewvEXnkZBzDky&#10;p5OA6EXIacVMxItbG0uY4o8zQCnazZMxV1FRVRZcnp1ClDK1JV/RTBZOEr1opUdVR7q1sSH0Ntdh&#10;hvL45uoCPrqxjYWhAFm30qTyBTraMOF3w1ZdafZJ1Qtn1OczC1Aevo8Y19XWSmlLxqOPdhKIlWTD&#10;CnpJrRwrssvd2oJhPm8uHMZ6NMoJZBjjfr9JZNcWT3l2Nqz0sa2UuUqd69JCVE8P3JTRdnrThvIK&#10;ArrJANVl7eTk4KBkbodPC1itNhNa122nn6akdpNZe+idG8m2Kidjb21HaVGJiTPOJWun8L2SObKo&#10;CBqaWtHSaEVddSsnmGbk5lchv7AaOTnFOJOUhQNlzbAQCEUK81MOKxlV+7BpvE0lT/MffmvkrvGn&#10;j7dy/hqwkr/KxNll1D8/BirHN3/+T2A1wwCWDCsJrTDGO782gE0n6LI4SZTwvWLmr+DYwDzOjxC0&#10;0Q0kzl4xdaXSdt5FxuUHyLr2kVkhzrn5mSl2nkm5bFm/jTSbCx6yYTQ0DF+PD2ORCYJUYXvjBqjj&#10;ZEmVDB3iWKV0VEPnFcpJ5bF6u90mDFFtJW387Ycpbyfoed2uPgNcD9WX4njHKYXNglJzG65vXcT/&#10;/m//3cQETw8Okk3J0h43Qjw3e3nOdTqsCIX9fK0BUw9Ysb9rk7SK9Kd/LX+1gLQH2PtX7uDG5jVc&#10;XtnBFYLy2vplA8K9x+uoscfOe6+hIUCLoS8v7+Dy4jYuL21jh8C9c/kmdjY2MTkxivGpEQL2lRdw&#10;htIz6cRhU4c45dhBsmgiCuNOI/nYW5SnqXDWlmMlEsSUpxcNOZmmGqGKoXWSoYoTLhgZ25CXgaC1&#10;HsH2SjTnpRD4r5K5U7AcCWPSzx/O0YKJcB/lbx8cVeXosFgwTF/nb2vA0rAft+l/N6KUJi4HLk2N&#10;Y6y3B+9ureLXd27g1soCylOT8KdPP8Kfv/jUNIJOP3kSVspbtZC0k5XXR0b4Pn762HYT3K+FJcnh&#10;Vt4npvXabehooBRtqDd7p/X0ox0EV4+1nQBrI7jEyC2wkT21D62c2ZbyUtO5LkwWdhGMvRxNj8vF&#10;lObkwkpm7BCjUgZ7Ouz0wZyYevrQayXI2zpNoeheq90wrLXZivamtl2wkvGdji6Cl77E5UbQrRjT&#10;HtRSKtfXN6KO75NIWRybloYCrQrnFCEvkx42pwwpaQWIjcnA6eMX8OKbR/BmUR0KLz9EwfvfmWD8&#10;wseLTioonkUGM2GACuYXYB8z6V8D1hRi+4Iy+XFghNm++frfUfbdfzxm1N2xx7Dl3/13qGxp3rtf&#10;m+qIqZc/QLoWj97/GpYPf4P4les4FlnA2eFlnBtZRezMZcQtXEMiPWrK5g2kX76PTMljZfNcpUTe&#10;eg8VS1dQ5g5gZGycJ/Qcbq5foSy+aNhV2TWTg1H4CEolgysgQgtQs/Sz6kqnpHJVkpghsFVbaYLA&#10;8vCxUTLuSP8gIipqRomsgngKQdTWzQiZ+bvPvsCff/sHzJGhhwnq2YEh/l8OhHrdmImOEeROOLs6&#10;TCywgijmxyeMv1yfUQOtXfDtLUAJcJfImHsA1W26Tyy8B9A9Rt4Dr8rS6HZ16ttcEANTOs9QQk9T&#10;GmuQzTdmtNe7gWW+ZxPVakdnG/bV5GegMicVBfHnkB9z2vTDaaVPDLQ3oDY7GW2WXFNVf9LTTZbt&#10;hq+plgApQ11utmHl1pI8ylv6MVsjomTRiLXaRE0F2+rg52vMhwPYmhnD/FgY02TF8YAb4U4rHJR7&#10;l/kHfXJ1G//82Xv46v41vLe9jLn+PnRUFtMHD9IHLxPIi2b/Ve0ul4cHELLzuTU1ZqGpo6LSMGI/&#10;Wc5BYAUIRBVUU8jheICShjOngh8kaUOcYKx1Kq5WR6a1o6VKvrOF7NeGAQVVBHz0QT3o67SZLaAB&#10;tzIk3MbDesnK4e4u9BDIbrLpgMrDWK1wt1s5QRCIZN4mMrZaeHTQm/a0kWXbbXwuJTyB6LR2oL2F&#10;TElgd1htaOd79nAS6OBrdHHC6KI9cFCud/C1bFo4a7ejsqoeWZTLRSXlsJTQJqTkIDEhCzGx6Thz&#10;PgnHj57DqZh0HKlqQf7V93YD9ulTFcyQpXrCit0lcLUAVUAQK/lctYcVFGECIx4PE374GLB7oN0D&#10;5l8Ddm9U/Ob/sRts8dFvkUGm1Gqvycohsxd99B0St2/j1Ng6YiYvIn7xOhKWryNu/hIuUBbGrvG2&#10;rZtI2rkP9bDNvPwRSrbvIcMbQU5dK0aGxyiDp3dXVOc2oBYcqges4xCBp5xWlWEZIxjHKIvDlMW6&#10;TcEQks3TQwox3JXPeo4uC8hbZGPVYBqlRFbX9CnK4//4w5/wm8+/xFiQ5+XAICYppVeVlM5zcjTU&#10;j/mJSUSHyOxDQyY/NjowwHOYHpueVu0gtziZ7CzubstogezSshaZCODHHlS3LUvSzyyaXjmbk2TR&#10;aQ4CWZJXoBZ4t/i7bCxu8DZKZ/XHnVvHxfndPVq93rWNi1ifX6RvD1DV2bCvIO4M3nnm50h6Zz+q&#10;UxORQQ9bStZ0N1ShVStUcWeRcfIwfC21mPH1mJ6tKuSde+4cEt85iM7KEjRrMSkrGbaSbAQbyzBg&#10;q8OgoxWrI/3YmBjBsKcHTdVFKC/MgJVsPejuQm1eNnLOnoElOQbjXgfBGERx0gVknDmGUXe3AXo5&#10;fXIeJXPi4bdRkhSH7POn0V1fjfnIAFmZPpgMdY+SJtzdDRuZtIqsp7KjitJSRUP52QCBEXJ2Y7Sf&#10;0ogyR5URFaFkq2uGo8lKMDrIkE2Y1l7bOP8s/jACtZi4o6mBz7HDyyGA+jrp5cngHsrZUI+L/taJ&#10;MBlS2TuOxmZOCPVo5cShBaqakhKzFaS9WsnmnsfDSRC7+TwXgawyMl1id1sbGZeTDkFrt9nRys/V&#10;2NBGOdxmyslYSqqQlJSJVMUNp+bhQnI64uPSkZxlwfHaVhRcu092VSbOn5D74TemZYeqOBRIHhOw&#10;ylnVvmmhKkh8phpNlMaPx15Gzv8MWK0I/89gNbcLyN+SbSmjlcaXpr3UO7v1iws//g6pVx8QqDeQ&#10;tHQHyZv3kbp5DykrN5G8fA3JqzzSr6by9uzt95DD+4rnt5BBOexwa2WXNiQ8grWJZVzi7WJOlXGR&#10;LI54Q0YSC7Duzh4DUt2m+/YAqu0bHcXKAriGkdShiFn5nRqm1SFbKappt6bwMgE4ilmCeDIc4Rgg&#10;+2mfdhjTo6OI8pxQjO9EZNBk1kwM8DG8rL6t6wSiqlAIVDpeXtk0IN4bqpusBle7IYqSwlqEImCp&#10;CBTGeH39Iq4u73ZY31uYEoglg7c5WV1cWKd9vGjyZ8Xqi5OTCJFA9tVnU3adP4XsE0dQGkvPSRkw&#10;T8+pJlMNBNVbP/8pcs+ewARBpL1St6KTyEYXJybQ11gPV12l2daZDfRipLsN0Z5WTBvfS0nYWo/G&#10;knyUZaUhPyMBDZVFyCZAk8+dQGNZIarzs1HK2+9sLuLK0iRqcjPQQt+2OjKErYkxtFoK0FiYS5+a&#10;YGKcu2srTJ/aMOVkuKsbq5QuFymhoh4vQe+jvKEHIuBKMjNQlJGOsrxc+sRy/tH0zFQILlszhv0e&#10;/ln0x/TP1tpGw5DetnYTk6zkAJeNfjI/F3X06k4Bu7HRSGiXgjHIlJE+j8lPlEeVP/Wqfwplr4O+&#10;qKulbbcYW4+TjN6LXluH8bfK8LE1tpjgcHtLO6z0rS01DehzdCPIz9LvI5P3OunBrJQ+LbC22snC&#10;VAHNNjQ3tlEqNyInu9isEmfkliA+Ldvsz8ZTHr+ZX4biq/dRQpla/OiPZpEpnXJYYC0is+Z/9DXB&#10;uhuWqAR3DbPF83j8dYmYPUkssP6fApa3l//m31Hz2/9uKlvIv2qFWBFWRZ+QdW98RGDSs268a0IU&#10;Myl9M8mmKTsPTSJCmvZgLz5A+uYtZG5cRU5oFIWNnejnUYH6UwTsanTOSMIrGzvYIXOJZRUEoSGg&#10;akVYua4Cr/ytALtX8kWAFetqSFIrUV3tNmbHJnl9if9/vynsfpGsu63MnHGVFx3G0hiBTtmr/0zp&#10;kuMEq4CqznNiVpUEmiSQl6fVz5USeXQ3t1aNmLfmtcKrVWKx6ypfexNXqSaurV8ia0raLlPW8rGz&#10;9MDLAuYKPSq/H8cWH79FcG5JXpNxLxKwUhi3Ni7jvYv0w4srGOT5HabiGwz5KIkzktFLEFrJppnH&#10;D8MScw79LQ1oIWBXBkKmVWRnWREBSWPvaCNAyzEgiUg28NL3qTKEX82pygpgrypCsLMBAwRuBRk3&#10;lcAsIEvWE2w1lNUTZDkbn3/4tRcQf+IdlGanEDAN+OrBbXx29zqinCh6KGkX+CMtDQ+jkpNJK9+7&#10;hzLcxRHubDd7xO3l5ciOiaHMmEJxcoqpo9xPNlV3uYayUjIoP1uXA50tTfDwOB7pR2cTma+8EHYq&#10;hHCfi1K4xezBqgrFgNNpmLi9oRYF/N4WSyFqKPsdZNPSggKCrclENAmIqt3k6+5Ft/IUORxaEaY/&#10;Uh0f1d/p4Z8tkCpkUaGLktxOMnBrQ6MZLfUNJqiioqQUdZXV9LX1ZNhW9Hbb0cHnlBSW8r0b0Eqw&#10;trXY0EgA19c0I49ATVLRtqwCJGTkoLC4CokZRXghKRtFGzdg+fi3KFZAvrwlGVaLT8bTfkpv+6ky&#10;cH5nQGuA+1ejQCVMP9fq8f9YFTaA/S/AqqH7K37D+7/8FyRdV+D/Z7upcw+/NQyedusT0+Yyg2BN&#10;vf4h/e0nJnQx9frHpgJF5vXPkHWJz1u9jdzFq8jvDaKOk1PYO4C1GVXMp9wNDWHMP2jYUbWYVMBb&#10;YN1jUIFUt6miRKjXZ66r6LeArdvkeXXU41UG5vLaNpma0vRxSRelxt3YJHtduoZ3r17HvctXcOfS&#10;ZdzY3sGltTXjV708L1QxItpPpcb/3t7cYnJVldyuiWWdIFQQxC5wF/6TXxVo5XMFXHla7dluTNKv&#10;yr/yuK4ADN6v+GMl0Qu0ajW5xdv2WpBsL8sf0+fO8PWnJk1n91DAg33VOSlQf51uAqk6MwnOmjJ4&#10;66tQfOE0ptwOLBCoy2Ey6uQwnLVlCLSJVWsoZ8+iMS/HNKOylhZgyufEbLgPsxEPvPSzzUqIL6Dn&#10;OnkMdSWKRko0qXJ3NpYwFwli3O/GNF83ZG/Hxzcu49sP3qX570HamVMIddnJlgOmI3sOJXlreTGc&#10;jTU4v/911GSnw15bhbXxKMFdZx7fWFyISbJ+T3MTkvi5Th86iKbKcrJZE5b4ZVtrqsiQTQROI3/8&#10;DjiVoC4/Spk70NvL27ow4CXgfH0ooFcu4yTRz9ezcvJora0zccQCn7L+dVSxLC9Zto8M20N2VfEt&#10;H697KXN9j+s9SR5rthbj6s+2trbCzecGqARcfIydjN2ibaL6WtRWEKRUAlWU0rVVtWiiHBZQ28jG&#10;baq4QIlcW9OE9MwCXEhIw7mEFFyIT0NcWj6ej0lF/vy2WaHN/+A3ZktHGTHKgCkk4xV+RmCqftP/&#10;BNS9UaD2HP8VYP9PGFbhipXf/JvxrHGXHphyNCr6ZvrGfvIbpN76GKk77yH7+gfI4GX1+Mm9/QjZ&#10;tz9ALq/nXf4QxdsPUbVGueybRqGVE+bQKBYILHU8V+GzZcpNBSoIbAKt2FTyVvupYlN5Uy1ACawq&#10;TCbA7oFUJ7su67a95wnspuP51CxZeMFk46gci0B898pV3Lp0CVe2trA8P4eVhXlc3tnCytwcH0cP&#10;PDJqKmOq5rTKwExF1ag5StYLmSyg6xuXjF9VgoFybPeKjyscUj1nJes3tc+q6KcZSmQCVpFQksCr&#10;BKm6412kFxZgJZtXOGlNqGwM1eNQOIjocBjbmyuYmRlDOEzAXjixHw0VeWirKUZ23El6xpNw8IQN&#10;NtVgorcd4642DFjr4KolIxDcsQdeRWV6CpSBE3Z0YGd6FNcWp3B9aQp31jjj9HsoW+tMwntRUgJs&#10;9HFtZEQFTyi3diU6SAlMSbAwRdkzhs6qUiwPhvH+pU3cWFtAE8FfnptOcHQj7fxJymm+Fxm8hfJY&#10;yQHVlNcNVAPLY4MoSI7DqM+FiZBihm28vJuNU5iWaph2TLHGtTWozM9DkxIKrK3oJoiVqaPQxFYy&#10;XC9Bq1jhzsYGs/DktnegjJJY1f8tWdkm29/P2baP/lORSQKsabVA0AacbnMMu718jIDsNgysmVlh&#10;i0q7U+ii6v64VMiN92vY2+hrCe5uemF1KHO0t6GNPrqRk4Myerp5X0+XE1aydwcnBDGtWLfEUo3D&#10;x8/h2NkLOHJS1RNj8KsTscim5yv9UAW+vyNYFXX0ayNPTf6rpO/nu+GHe0MBFnvDNMCij90Dq4ZA&#10;KXD+D+D+B/3tn822TjmvV37+r/SunyLx0ofIvPVrvh9l9we/M3Wd8u4SoFceIu/qQxTd/wxFnDxK&#10;73yO4jsfwHLzIYq37iJvYg2nGu1IbLLB6vGbAP81ykp1nluhBFad4B2xj0kmnzdAFaNqmMbNZE4B&#10;UR7WLDYR1JLA8rhi2b2FKF0XaNU9TkDV4o0qSWwur2JuagrTWvmdX8CVnW1srK8iFArAzv9/NEov&#10;PTKMaKifUnu3hIw6O3ioxLSVNzcyjiFOFKqxNKF6TJTYKrq2oPKqQ2LgcahKojyzWkxu8f1m5mcx&#10;yfdcmpvH+uKyYXqVUFVNqZ3FVVONUQpgSQtMQ0MIUt3eunkF3371GUaGQvATD4NqhpWXeR7dnTUY&#10;H/bwBO/F4pAf29EBXJ+MYGPAheVgNxYD3Zj1UbKV5aIg9hQGnQ5sTk9gMujFdIj+sMeGqrxUE7jv&#10;rC6DleA6+twzSD9xDH4yS3NhId7m9Sf+1/8FKaeP4+L8FCIuO6ZCfShOjMU4fdy4x2XaQ15dncXM&#10;sIoud8NWX4FgTwf9RYQGfRbr45xhKQ22Z8fht7eiIjcN7VUWdFAdVGSnorogx0Q3KbC/r5P+s74O&#10;uclJUPL6MMHcS2AMefrMYpQY1kXgKMpJq8gOAsahShG8XpGTw0kjF7UlZHbe11pdRYlL4JKJtZfr&#10;I6AGyLb9boHWZbYCNAbJnpLNuk9lUeWFVBZVpVDVD1RDYFfis6oR7DK1yyxCOQnyLjKzjqZyAV/D&#10;yfu8fHx7awca6prR2tKJTocbiZm5eEf1iwnWl86nITkyRYb9CgUffYuMOx8j970vDGC1lWOKg3/2&#10;z2YrZm+o9ePu+A0fo73ZfyUoBdJdwMrHagHKotu+fbzFIzB/9a+UvX80W0ip9KMZ1z/lBPEVsh9w&#10;sqAcL+X7ZWzexFlvFOd7B5E2Oo/k0UWkDs0jpncIR5t7caq+G/F1NuQ2tMLGCdAXCmOAEjjaP2qy&#10;btaXN3nibuGSBk9iMdTFlU3jUQVMgXYPwAKrJLPAK0ZVdf0lU4uYTE0W1YqzAv0XCeKLKxu4sr6N&#10;yxvbWBEo+gcwQd86PT6GlaV5TPN8DoUD6NFuAq1XuD9ganRFw2GqtF3QjqmQOMckLZsWoObJglOD&#10;lN48avVY941RQktlqUFamP+hVpyDSkYPudDl70F4MIg1vt/KLCeMkSETDilAq9yMEuNHaQX9nDiC&#10;ZNd3795AyN+LptoKqsV63NrZwL7lKT99mAVrCxEyQSO+fnANf350D//+4W38+8Ob+O2tbXy0PoNH&#10;l1fwYHMOl6aHaIgXDRMmHTsMb0sjyjMScfS1Z0yV/p2JUdhKi5Afcwbuxlpz2d/WRIB2o9lShNee&#10;ehLhrg4sD4WhNpK5508TsE50lJeYeGGFI456XZiJBPhj9fHHHkS410HpSo/a1oigo52gpbcuIWta&#10;co1XriLze1vr0FJajMrCArMtI2atKshHkN5UpU1Vu2m4rw9Rv9+EHkoKKz9WccK99L499LQCbr2l&#10;BJV5YuQyA1iB1U4gi4VdfJwALJm7B1gBVYDcA6yOklB7YBbD9pFdxcYaboJVwFWDLIUuimW1cqyK&#10;Bf4+Tip8bo/kVyBIluWkZe1Al6MblRX08U4yOU/OpJx8xMan48iRC/jha0cQG4yiTPV9VeL0DuXn&#10;e18SmLvbPAasBJkB7+Px14tORZ9plViZOX/mkCzWwtO/GUY1EU/f/AuBrJrFvI+vo7pMRe99bYqT&#10;K+hByemmrMxHf0AdJ4cjXUH83ZvH8eRrh/DKmTgcyynGqbxSHEouQFxRHSo73KjvcMHp6cdAeJTA&#10;IZMNjlFxqNKgfOxuLK66x2nRSAniAqeOkrYCrVhULGsaLlMCC7RiXoF0aXKaY8bIXYUgKr9V7TG0&#10;xbJGmapFn1k+d3psijJ8HpMjI+j3ezBAgI6ODsFD4vD53Aawk5S/6h6nbZ1FyuPZYcrhgUED1jkC&#10;WEOyeZFMrcsbZM+16Vmy6qgBrrpCtFE1DQT9qG2qQntHkwHgdHQIo7SFIdpNlYOZnVQjL/p1voaL&#10;hNBO0mhvbUZfbzdVVyUuri3j/pXLmOVn2Xd/c56e0kkD3I+aojgsjbjwycVFfLIxhwcLY7g5EcZa&#10;qBehlhq4qi0oT4klu7URCFZU56Sj325Fc3EOqsmw/Z3NWAz2oTI5FgMdLQi0NuL8G68Y3znY24O7&#10;2xuY5we0VlrI0nYMuhwoT09Cf0e7yXfdIthPvPYi4g4fQENRDsHlxMJoP7x8rcQT7yDpxBEMEfiz&#10;9L/XZydwc3GaE8SIKY2qWOj2UgvU0zXoclLiV5vKhyq6JrBq60bg1eKSwKoh+RyixAm7XOayl6ys&#10;YAsBen50hHK42YBWC1Ta2tEQcPvI0L2UyB4CSYtRmlFDAid9qZhVtwnEArWG5LIKTXc2tZJ1rYZh&#10;BVblXar9QlAZQmGeWJz11Xbfzec3aXGqkYzP13aQjVspi1UuJYEeNiYxGXGxiTiw/wiefOMwYtwD&#10;KLv/OcH0FbLukfUIWMnTYrEr5W6Jtm20fbM3THL67pAcLlGJU7JpGYEp4FoIWCWrWwjW4i8JeCOp&#10;f7db+VBZQZS5iWt3kHP1E17+wgTwSxLXffBbxJNZzxfXIKOwAskEa1NbD6xWKgUCxy470N2LTgLW&#10;0xOkYgnxd+LE5qYPDY2a1LNI3wBG/cNmAUesemV9xwBTQ2DVotNeNX/JXYFXYN2tM6zV4mkDVnlW&#10;bd+oeLfq/s5Fx80qscC8QC+rRAIlFyzysjrJ9XBiDHPCVUX+AIE2RmDOToxjeZYAVKUS3j7J2xb5&#10;OlrLEIPquDbD9xZQeVyZ1oQxZXzvwti4AfK4QiX73GhuqibTOrE8N47J4X7+1164qR7Hx4YRDvrM&#10;bsEIyaSLFknF1jqaCW4SjNrCTEYi6Nc56vNh32q438QMW2uzUVsWRzBWoCk/FR0ETFtuCioSzqIu&#10;PQGdJfmI0ANWJMXjwHNP4YWfPYHMC6exRInaVVsGn7UBnWV5WAo6URp3CuG2ekTpKyvoM3sbamFJ&#10;S0EBnztNqhdQFdCvbJ0p+s8K+lKVVJXEVqDEOj1EPyeE/h4rf6B+zJFRPZ0taCHQe+RnC3Mw6e7G&#10;RYL18lTUHJU1dIcz0dRAGC1VFYYJnW1tpqqEAKsEgHaCeMDtNnu1Af4Qg7xPgB7jD6XSqAr8V+nT&#10;Ts6Kfw1YrTrvrirb4LS2Qa063AS6nyA1e6xt7fATWGLWMFlyD7T9/MFNkXGeAJK/AqlAK5CqJIni&#10;WTX7R/mnqueKinqpQ5mH4FZPnhb+cc38DC0tbfDz5GxubMfp0zE4F5eAuPhEJCWl4x0y7enOPpTR&#10;t+Y++JLg+dyUHi3e23P9kgz5WOb+V8Psv/IoZhXD7gKW931JIH9FZv5MierfIUeVD++Txd9VYMYj&#10;xG7dQbpWie99jkxOEDkffIfyD79G+tAU4hXrXFKB4oJSlBZVoqmG/ryulj68gt+LyqLDiZaaVk5c&#10;bn7fsBnrs2smb3Q6MomV8UVcW7ts2HN1dpdZtZAkJhVY9457QP0fTKzerVGy76TxrEpGl1cUgCe0&#10;5UfWEyDHhjjJz6nh1TSGCepAn9f0Q1IEVLjXR3Bq/zZqgia0lSMwTnBCjaq9xqDKzoQxGgyhn//r&#10;MJXQNB8jOSzZLMBOUiZHqJiGvH6eu5T6lMxz46OU9/OU0CoTo5aTLr5+GDtba1gk+axSIq9O8kiJ&#10;vkCpPMPPK4/cVlWHivwCWLKzadmasS/p0GGknz6GoweehrWtED5nIw6+8CsUJ8SZPVeFJF6dncQV&#10;eVbOArlnz5g6xkmnDiM79gwaKU0nSO1j3h6Muzsw02fDesSL2b5ubPC5K/0+9NVVkTUP4sjLz6OI&#10;oO1pqMEopYdKk3ptzWirLMHRV5+H19pE8FeiPC0RjroK7CxN4fbFFcpSC5oqi/nHdqGVk4PX2mjK&#10;oK7QjCslcG1kAI9uXsbmRNS04gh0OYyUrczPp8/NRVZsLFqrKg0Ag84e2BsadjN6KD16CWqFLopZ&#10;TeKAQKuQQW3zUFa38XXkayWLbXxMD+8Pkp217C+m7eFk4CTYle/qE4B51OKTVoxDZM4wZ+9hsuZe&#10;VQMdNQTUXbDKe+1Wi+8nYN2Ux3aycICM30E2r66uRmVlNbwEeHpKFnIy83Ehib41MwfJaTk4HJ+J&#10;403dsChuWOVW7n+GnPe/2AXsrwlYZd58s7sdszf+M2AJzK//BMu3AqwWnP6MMgJXUVAFn6iKxW5C&#10;vClXSjbNv/clMm9/hKQdMuz1D5F98xNTo6lA6XUffY0kSsLjOQUoKbSgvqoezdZOOPgbuKgO+nr9&#10;8HtDpkC4FtX6OLmpXOkCgbq1qGD3KyYW96NbD3F9/bLZjrm4umkAKnbVQpJYd2/PdW9FWGCVRJ5U&#10;/uyEtkFmDUjFqFrUEfhM8AM/28rcguntOk823FrbxCzZ0emiPQoPYp5srUqLy4apZzgBqBB50DDl&#10;0vgk5ocoiVXPiQBUAEWY/6/25aPBfgPiIU7OWqjSpD1BAM9E6FH53gscS5wcrtGTqwOAz96DAf4e&#10;WphaIIsPk6gE4oFeF0a8fE1Xjzkvuzi5h3rcJignyN9LQT77ypPjEX90P3o6q9HUVIiGmkLsUGrm&#10;xJzHy0/+FKfffB1ZZ86gKiMDjXn5iNm/Hyuk9F/fu44Byto3nvk5eppq+CadJmJptKcNc6T+7ZF+&#10;XByN4PbcJIZMup6YdrfES1lqMpz1dajLI5hiTqMyNxUzAz4sj4axOTWCTgJUDHt1ZQFL0Qi1ewiX&#10;lmY4Aw/h+uYiPr51Be9ur2M64DHxzF01FbjIWaqrvpps6eMP0mGCJ9IuXEDc8ZNosJSbyCWVldTC&#10;kVpJapXYQQD2EXC6zZRBJdsqy0eLVAKmvb7eyGMBWotTZoGKP6S7w24YVB5VZVADZFI/ZY8KQPfo&#10;PnpVF3/cIa/a5fv5x/LP4DHiUXczHz3QECcOMn0LfbV/t29KmLOxqh24KbO1iiw/20lGrygvR0Vp&#10;OTraOhF3Ng6FOUVIzco3DaBT0rJwMj4D71gaYbn6EIXvf4nc98iwDymJyYzFXxCwBGPJt/8DrHuA&#10;FYuaki8EtHyqgv13AUu/qjQ7srPaTWbfU8XDz5DNCcFk2Nz7DOl3PkDipTvIvPY+MghaxSznUxaX&#10;PiCwZ5ZwMrcABfnFaGulahFAAxH4QkPo7vHC5+9HhKAQSBw9lHv0kpPDBAQZ8/LajtkCUdDB0vgc&#10;Li5roUgtMdYNm+4NFT3bXlwzclhD17WaPBdVWKIeo346kyaSSdclldd4vyoZTlPSBjkZLi8uYmyM&#10;ntFDHzk8jFGyomT0ytScyewZ5/UxAnF+dMwEVixSWs8PcnIhaKf5/0U4CSnYYpxAHeZ/N8v7pgji&#10;QcpWedg5vsYy71/k42fCBL43jPlhNW5eNmVXl0b5uWdXjCce8np4jg/RBszQ+wZpvTrRSOJR4soQ&#10;z4N+RdTRSkT5W+6L2BuRcuot2JqLkJcXi/ffvUwaD+LM/tdx+PXXcOHIYWScP4+GwgL01NXj/voa&#10;Pr66Tek6j+G+Hlgyk1FTmA1nCxmroRJ9jVVoyE2Di0y4Sna9tziD+0uz2BkbQtjWgu7qctRlZ+LC&#10;W/tx4Be/Mlk4YsygvZUSmVKxx2ZWj68tz5kC5sknjqKhIBtNxbnw25rofW30zQQWX6e9pNAkCcj7&#10;rlBeuFvVoLmSE0mP2b5RxznVX2qpqMKg30OQOVBPn6vFKGXvSP6GyZbBXi0SiR07KFvb4OvpMvJX&#10;TCyw6oeLUEpr31aXtQJtopiaW+AggHvIhEGfB176DC0ghSiHxJ6q5B4NUu4SrCoKrXYLArGOar/g&#10;d/CPIHMGOFOrq1nYF4CLE4BGe0sLamoqYSkqMpKtoboOeWTUkuxilJXXoLC4FDk5+YhLzMAbybnI&#10;W7yIIsrhPMpirRaLYVXStFgLSd9p//Sv9lIfDzFvCZm15DuC12Tn8Dq9qzyrtnzUIDpXzKp0uNti&#10;0k/ItB8j/9aHKLjyAJZrH6D81iOU8f7SW5+jfOtd1EaXkUJJXF3fjNZ2OzpaXZwQ+9FHpnJq5ZTS&#10;MkxV4eFv0sffxMfvH6E1GFUtJUnSPioQjxpM+ck+s6Y64bWtS9gkQMW0U8Nj2FC8Lq/vLTiJXeVp&#10;tUIsoAqkWnAS+HR5lYBVqF/EHTBd5IYjA/D6ek1FxHCE0lYgoZ2ZEsvK81LaLk+Tqcmsa1MzlKl8&#10;DwGSn/PqEieLeUps2pglgl8yud/Za8Ibp8mo01o1JljFyAs68vXEyhOhQaxNzpsq/9v83OoksClv&#10;PjGF8WAA61PTJEp58xH+Dj7YVMi+o42fKWQi+IaovrytduxrKkmhNCyBvdECW72F7NKCnLjz8LS1&#10;kJ2OoL6oACvREczxS310+RIe7mwjRC/rrK8xgQ52slpRaiLslL0LZMJJsmtlRoJpaDVNmXxpYhDf&#10;3r2Kjy+v4PrsyG74Yq8DfU11qMlKx4Rfq7UODPaSoYO9/HB+/rgTpP82NFrogTLS0dtCCUzprDaU&#10;M0EXNrS9MxLBJUr1a4uzuL2+RC8dhq+zjd+hkn6zAX12K/+oKfrEEBorCeJgHwFWR+lbTVBXkVE7&#10;CUw7Gc9lSseM8kca4GUfZ7de+tR+yhJVUgwSvKq4qLBFyeR+s7jUjm6qhj5XF1qaatHWXA9fr7Zl&#10;rLDRz4a8Sg8bMsw5RG8qTyRZLHkl+aTjCP/oCZ48I+F+hAj2IGdZNxnHQ9D38QTo5CRQWlGCRvp/&#10;RVCpNE1mQirqKulpOAHlFFUgNYMTWlIG3o5LQtLANIroMXPpMQs+/C0KP/k9CrQibFaA/ztlrqKX&#10;OHg0+6ocRd/+BxlYfpUSmGAt/oq3//pfKYV/i9z3vyK7kq3vPELe7Y9RoO0ijhIyeHJkAW9Y2vBW&#10;YR0OFNTgaHkTjpe34GxFMzLq2lBl7UIXwdjXF4S7KwiPcwDOgB89/I7d/P0E0h5OVp0dXWisbzJp&#10;cGHagiBBukTPKQCOESAq6TKgvdB5+lbK2EkF3/PEHh+njCQr9pGlI/wdtbi0Spm8QV8qKSw5q8AI&#10;NaHanFcgPiXuGJmWjxngbz8+NsrPYYeti5Mz5WgPJ3LVDN6YmSOIFJgRNbHDD65cx7Yio8iSyuaZ&#10;EaD5udb5+pcWKLcVjEFgTvO2Fd62yiHWFXhXJsny9K8rBPuqVq55u8Av6SxAL3BC0eOWtCUUiZhY&#10;dnX2H6JCnB4dRlN9FVpaa+B0WCmvw2bSWBkZx74rc6O4s0Z6Ho+YRswnX30B2WdOYYonkSUjBWvj&#10;IxjtcyJoa0dHGeVnZQWctVVoLy2ErdICS1oCsilrter72b0bcNsakRl7CkNuO7zt9WgsyMQS5e6j&#10;y2v48uZF3CIYBzqbMUcW3RofxIw8bnuzkddrEyPYmhojONWFro2gsmOSM8zF+RncWJknQCewNckf&#10;YWyYM1WYs5Yfg26nGb5OG1mVMpejl2Dv5eettRSjNC8HzWSqHrJyeX4ulQDfi+BTRQl3p5UAtVNq&#10;UNIQYAH6T/WVddI7+OljBVxl6yiRQL52or+fQCaYJI35J7v7XKhvrDWtOFqbGtDe3IRusm+/34+R&#10;ATKJkbl+eiuV1gwZf6Oh7R9tDeg2Rc/007+EfMrbJNMrRZAntY3vbSkrgq+vFw3l1VQFfI/aNpMb&#10;q5pRBSWVSM+2ICUpHQcvxOJkJ/8vecz3vvlLlJPaRVo+/yMlLgFJFtUwXvXxMJcpiSWBLV/8GeVf&#10;kXW1FUSw5t2j/H1PK8CfcxC0736KPPrjKnraI5Wd+L899QaefOUwnn/7BE4nZSMlpwyWmlYUV9aj&#10;qq4RLZT1Hk5WnsAgvP2j6NCk09IOny+EFcrepbkVzNN7Nje2Ypjec2tjB16nB/NiVYJrmvJ2iiwX&#10;IPt08DcdHhlBn6ePx2EMjpDJZmYwwtvGefLPkVVVxkURTGLUeZ7c6iY3SdaWLFZxb3WJu7K5bSKZ&#10;VleWEOJ55w9T1Qz1Y2iI/wX/Y2XqCFgLHPNjY3jv2g18fPsemXIMc3ytGSqmUU42E1QIi9EJgnIK&#10;l1ZWsbOkLah5XFldN6AUEDW0oixAr5BFdbsmBMlryWDdJ+BOU0Zv87nb/FwRTmh+Z7cJ4Onv96C6&#10;pYLnVxUnvG4s8700mewLtbci48QxnHjxWXrVE2bftODCGbSVFODhlW0sDIYQd/AtPPP9v8WZ115C&#10;e1G+qcDvIUP2iwULcmArK8ZXd2+SqetQTDlcVZiDpvJCtJUXmcyblqJcNGen4+OddXxz+yo+ubKO&#10;G/Nj9LVnyeRNJoh/jB826u41lRabKFlVotRDxvR12aDqhV7e7qck7Seo+mxWI1lVm0lB0WI8bbeo&#10;lKmHx2Ge/N2typ6p4e1WSt5u2FobybqdaOOE01VfS2C2UXr1Euh2SmmCvaEFbWXVsFbUoru+haze&#10;jgC9bYDe1tQz5msKsEq708JQOBBAkKO0rBTl9ButqnDB9x/mLBkmmwT045OZA2TvED3TEEE67A+Y&#10;odXFER4D8ib0PHp8H2X8LmB9cPN9mxvrUFVZSgbxo62WlsHJYzNZt6QKNQRsemYe0rOKkUjAHo5J&#10;xFuWepTe/MTE9KqHa+Gv/wn5anj1mVLo/pnSV9JY+6z/QmD+Cyo4dFTmTSHlcBH9qxIBct8nS999&#10;hAICNu/el8gheHM/opd9n1727meofv9bHC5uwFNvHseb6qJ3Ph4xqdnIyqdFaetGW0M7P18dGsic&#10;6kTXR+/a2RtEtyeIXg43L/d2e8kcfXB2UVW4fIiOTMDP+8K+sOmCPhkh+9CbevndPfw9QgP9CPaH&#10;0MPfR9cHyEZi2X5OfvKei9OztBY+o2hGaEXGyYRmMU+yVQtNPNGvrG9he2UNUwRiHy3Q1PQY+sN+&#10;dHXb4eN/NRONErBkQbLh9tyCAe/FlRUD2ign1km+3hLleMTpNvZmlpfFwqrgr6CJOfpWJQ/I097a&#10;2sFNTg4C2DrfX0PA1YqxwKsh1tX9IoN+fq+bW5uYoFSfUg8eTtKhfi+mVii5p4YxROk+MTRsFrr2&#10;HX/xFTz3gycIyrfRTeaMdFFKjoTw7tYyHl2/TNmaZqr+95FJXLy/j1I498wZUxmip4peKjYWtzjD&#10;BCkFE48fRXVhLoKUm1FfnwkjjLq6TdJ73IE30JiTjkV+kEfXtvHp9U3cW5syXniGTDnl78MEATTp&#10;dWMuSAbyu2ni6TkoWUbJQNP9YUzTD44HtBWiVVfFkWoxR95UUUO9lBv9ZmVuYVQt7f08ybvITsX0&#10;iA40VJUYqexoqEZnTTlGvU7+yCFeroajpg5d9OfullaEOCFMUmZNEZwjBJO8q47qGKAh8Oroozx2&#10;2m2oqSCzkLlbtJpM32mnp1WEjJOTg7oAdFMlOMnGyvYYJNuqNYMYVkdtrg8Q9F2U4WJUgVWA99Hr&#10;NakYebUF7aq1xdfyapHG0YOCQrJqSiYS6WeVrZOaVYS3Tsfizcxi1F1ROOCXZMhvUUKmLHj0BzLt&#10;n1D4sSpL7C4qmdVhs5WzOwp5Pefzf0Hep39EhpLd+XzL/S9Q+/A7NH34B9QT8JVk6nL64sp3v4H1&#10;/d/jSEkt9sel4G1OFK+dOI0LWfTQZbQ4ZNhWAra5oQ3WNgcC/kE47F60tjnRbOtGZ3cfepz0rb4I&#10;XK4Aurs98NBXRlRNIsL/bCC6Wxh8cALD9HxufmcFkoT5v0oeLy/S86k4GeVwP0Gk2OwxgmWWYFCe&#10;qxaNNhZXDEinR8eM94+S0eYJjgmqHLXk2CII1ePXw/Oyu6sD3VRQQf6nA5xU18mAG/K8ZE/5VUUw&#10;yYsKaPNa6aWM1e0C72xEC1DR3ZVjTgzTvH2IrC4gPiDILy2tGOBe4SRxeXnV3C5WFdMKvAv8fALu&#10;xcVls7i1SjWxs7yMaaqGiaFB2gYnFtamsbDEMaNJbNAEbuzLjYtF1oXzKE5OMBUN7bXlWOSJfG9r&#10;Cdfnp3CNMlSpdZdUoqK3iyAtQ+65s7AkJKE6LR312TmYJYCOv/wy0imls1UWhsArSYxHyrHDfI1p&#10;tBUXoCwlAUmH34a9sgTrowO4vTKLDy+vmwWsu2sLuL4wjSv0pMqDVeMrhT8G6THlLycoi4cIzhEl&#10;LHt3Z1FtjWgvU6F+OnrsBG2PG4P0QyOcbcWGXfS+LWSpacqexopCAo9yQ9XnyNyTIbXvs6KPQBlS&#10;EAXZUFk7I/zzJoP0mPwDxYIDlHLDAipnYbH5CCeCGc6KagYd4WcLc4LpamlCWCcB2b28IA89VAM2&#10;3uawtaGTfr+NctlOMGtV2dHaSrnmNnt1I9rL83vo9ZwmskUM29XRAYe1Az1a2Oru4Os0ooMy3m6z&#10;magnFWqzlFYhI8+C1LwyxKfn4/XDZ3AgNg2lEwuwXL2H0rsfouT9L400Vkc609bxo9+iVIXWvvhn&#10;lH31J1R+92+o/s1/oOm7f0fbN/+Ghk9+hyoyaOX1D1G8ehNZY2tIDcwgqX8aKUNzyBiZR0pgEsk9&#10;wziTV4ELJi83E2fiU5CSVcDP1Y6GBhuq61pQ32RDVXUr7J19cLS70VjVjvoGK+o4eqgUImTQQEBR&#10;RfT2g2OY1Z7q3DKBRbZSYXB+jwmCV8H8EUpoJaprMSpEZjNbLgSkOpuvkgl1Hmg/22zj8OTfXF3D&#10;1tq6YV0t/snjKmFdpUolK7WCq8l9hIzt4WQ6If9IsEv1bJDxdviaKwTsMv3iGmX2xswCJSsnCl6e&#10;V7WLAdmxYSNllfQ+TfDODYxgSskGvV4McpJQbq0AqsWpq5TJOgqoksC6z8huAlbXBVjdr8+lzzHF&#10;4zAnqBGx6iR9+OI0JX/UvOcGv9O+ZksBqnPSUJGeBHuVBaUpcShIOIfKzGTs0Ct+fv0SHl3ZwYO1&#10;JVybjCJIj9iQn4WmwmyyoQsVqQmo5fO1iptw5CDGCdb6vGzkx50zXeluLM9hjLNF2qljqM3NhI9+&#10;NcgTeTFCT9fbg4v0rCv0o2LWAKWtvbqG75+M6tw84x9NDxwxaW8ffwwykPYxedQYJFCHeF1De5gR&#10;/mD9DjKZsxdDBGBdSTH6OtrJiH3orK1AH+V3kF7XT1DIq8qPDvEHVrHxAZfbyJ0oT4QZeoxJyiox&#10;oBatJsnak5QrSm4XYCd5gmhpf4QzY5ReNBpWdI420nvR0VSPgKsH/fwd2pWJo96wNVWwN1PWUopp&#10;JVp1pfopewYIeg8nQ5+vFwEqkr4egp6f3Upf5+/18bIbNaWVqCuvIYB7TExxcUk58vOKUVBUhuzC&#10;UiSRaY+cOIeTMQmo6yMz889tW15Hw9Y1VOzcRvmld1Fx9QHKbzxA1e0PUXvrQzTc+ggVm7dRNHcR&#10;BZEZJHd48EZ2KZ45m4qfHDiDH7z0Dv7uuQP4u+ffwo9fewe/eOcUnjl6Dt/71Sv4X3/8NN45HY/k&#10;9DxTDaOkXF46D5XlDaioaEBuSRmKqurQaOuCzx+hWghSXfh3JTCHz00ABlXdcBT9BG2YTDqoE57e&#10;VQw7SM87HuaJHRnbLflCWT1O9lWEk6r2L03NQx3h5ulJVc1QTZKV16rjKk/8cUrZBbWAJEAUxSRW&#10;VQlTsdgmGTTK/2ma/60WjoJd2u+0GhmrwAh5UvnMZTLp1cVVbPK9tmeXDGjH6V/n+BkUSTU9OoL1&#10;xTlsLi1im4yuChST/D7aW9WipBhZABXLCpB7+bZbnAwkgwVWsa1u03Xt8ypKSotdWqGen5rCPMlr&#10;YnqItoskRE+7zdeRR96XeuYIMs8fJ0CT4GmtI6jSkXrqMBnzWZx56VmEWuoJ1kU8uryFX1+7iE8u&#10;bWBlOICliA/vUTbXZqcg6+wxUw9qwufkzBTGmQOvwkomfeNXP4O9rhwfXN9BbX6m6aczQikSdbvg&#10;osReioQxRLlYl5NtGmO1lKihMqVlfTP6e1wGHArHGqFU1Aa1IpN0VEiYxqC8oc9vZLFmyDDZNdjl&#10;ooz1mv1UO5ltZYp/+gClNdlQPWOdTc30w+pkpxVhF0JOyiHO3FrJNcPfbzoAKMokRMAECaABAiHC&#10;9x4kwGZHhrG1sGQWkob5Rw+SJSNaXNJkQnk7TQ+yNMnZeXaaHmgJY1QHAbJvL21CH/1S0C3Q2tBL&#10;D658XbeTjB9QsTAnfRwBzM/T0UxfLX9Hr9fRYkdRXglKiytMFYrqmobdLu6UobEJaTgbk4TjlKWF&#10;nOCWeCJt8c9eJdvMLKxjbHEHE2vXMb19BxOXbmP25nuYvvEeql39+Ltn38J/e/JV/C8/fAr7/uaH&#10;2PffnsD/9qOn8IOfPouf/OOL+OlTL+Pnz7+BF986jNcOn8ChU+fxwyefxpO/eAkHT8cgOacAlfws&#10;1k47UtIy6eNrUUWvbanhJEX/39rRBa+vH71OL0Ea4GTkhYdD38tDWezqojohONUmUmOUTKsmV9PR&#10;GYyRgSME+xDZa5xSdIJ+UdURpwhS9c1RRNIkJ8xpylFlyGhRadAb5OP5fwxFMEmfOkFpOU9AiHmn&#10;VDScANJC0M7sIj65cw/vXb6GrRkCjZOvfKvYTiwnEK3zsdcIDrHtRf7XArImby1EKexQq7iL05NY&#10;miFrSurydcY4qUgNCPja3lnn7ZcJWIFzWAEVWs3m+SKgatFJoJ6lpNZ+7aXVVdy6eMnk4qp+lIq+&#10;3b55BVeurmNowI+xASXcL5u94H3lWUkEU4aJXuprq0dh0gUTUB92tKGrvAhnCFw3ZfLthUl8emUL&#10;X9+5isszPDHGBzHi7ERB7Bm0k6VnA15sUzafe+tVnHvzVVOxvzYnA47qMmxNjJg9UgHWqSCLnk7U&#10;5mXi24f3sTg0gNayEvSSgUL88wfoR6e19M0fV4ZcXlTbKrtgJQsq3O8vgPVRpiqaqG83uZwgD5At&#10;3QSkFqBWJib4x/ajrboCFdlZcNNfypOGCW4fHxfoIVDs3ZSy3WRbj5HUuuxs0wJWjwG0Kkuocr9X&#10;ARJkwCFOIAMc8pmKbDI5sN18bwJbn0mVJvR5VIBaIWujlNdi3rrKMrTR/w/5vPTaQUo0SaBBDIQ8&#10;sHe0oIUTmFvpWwRsH0/mbno+e7sdLn4GVVsstZSjvq4BdfUNKCmrQVFRNbKySnEuLhUH3j6EhqIi&#10;XFU96NlR3KfduL+xjPs7W/jwxg189d77+P29d/HV7Xfx5cNPkRKXhR/87c/xw+8/g7//wdP4/hO/&#10;wI9//Ax+8fNX8NRTr+DpZ/fjVy+8jeffOIKXDx4nYE8iLjMfLx04ireOnsfxxAzEZ+WhioBdW1pD&#10;RYlqPLfDxYnPye/X2GqFTb+fLwwX2bWr0w0X/aqjw0lWHUTAG4anNwBvH61O/273OfV41VAiwNjw&#10;BEYJAKXHjZCBVeJlODgAP3+babKcIppMLxxKRE2cimhSCGI//5dhSskQ1YpKqlzb3MIGAasSK2Iy&#10;LRCtEowCkQBjjgSMkZtkVnlKHSVb9fhhnl+67crKqsnQkaedpX/W7VpkWuX7K0hjje8/E1WJVspY&#10;Pk6BFFHK+It8b60wa29WE4G8q+6TWhTjr3GikUe+urFpPutFvs/GwiKVl4+/AyefsIeKYgw3NtZx&#10;Z2Mbt5Y3sa+zptQELox6uzERcsPZUgN7fTl1uQ9bYxGTtD5O3+dprEbU2YGIvRXDPTw62mEtK8BC&#10;2IemgixT20kBEZ6GRkyR8exl5Zint+2rb6TPzYKruZ4+Tw2aq+BoIIs21uDL9++ZguIhB19Py9kE&#10;k+J6xylbBo0E7uMXJIvy9kGe9EOPrwuoYlUBREflqAqwPnsXX7vRVPlXLeJmyrWsuAQ0k5F89JcK&#10;9Jdk8ZNdvfZegtZDUPJIGa1wMVPyhcc+sYPKkdoUgKFO613otWkFWgEVdjgJYhcf56ZM9RBQquin&#10;siX9lOQBw9x6rsPIdK1Yqiibta7WBHev8kSKkonHBVqygE/pXLQZqutkpSKwm/xbt2nx4Wi3mk7c&#10;rm4+pq3VdHFvaqyHpbwR1VU2FBXUIT4pG+fOnjfVHS/x//pwa85kVt1dmsTDTbLJ5Q387u51/PHm&#10;JfzpvXcxQgD98kfP44ffewZPELA/fuJp/ORHz+CpJ1/G08+8iadfPIhnXzuKFw6cwMuHTuLZVw4g&#10;NikTheV1OHohEecy8hBfVIqYrByUVVbj1tWbcPM3aCdgWynZm9psaFbMtIO/Ty9PTkrFEKWvm6zq&#10;oTweDEsKDyLoGzAjEhrCQCBiml2NE6iDvK4xzKFaw1Fd9g+YlDpTe5hjmmBbnZk1Wzjag1Ve6SzZ&#10;d5m3jVPh+HpduLq1jQc3bpoVXFX3F8NqCDiGRQk2jevrm4YRtV4xQ5K4Qv9rtmkI2AmybwcnST1+&#10;e5EynAxrktpJMrN8nzmqrVWyr8rMLI5OUqZTWVHaXqJ8XacS2KI3l6xeGSeop+dMpQtZLXlfbRNt&#10;8f01IazPUoaTkeWxtwlYfWa/izbN7zE27O72Jbx/8Qburl7Cvrz4s+iotRigtpQXoLO+DGW5qZgf&#10;5gkV6sO0rwe3lqbpVePgbqhEdUYixnoJMmuLyZTpI5Dj3n4dS6TuAD1iS0E+72s33dgDrS2YI0M6&#10;a2vQUV6BGhVJq61DH09KW0WlqcXkoiwc7nOZlWVHY4MJThj1BzkCuxk1BKQWg1TKRYH8WqUdIIOJ&#10;tcwgmAVWHZUi11lXY8Dpbmunb22Ev5PsR1Bqi8ZHltwtPaojZ32rk0DsJoN283InwagQRZcBWi89&#10;mNvmQmNZHVoqFa7Yy+c5+B42ApWMTDbxk6FVxFpHATbs9pOpBVo3X6cXLjLkoIqGEbxi2ijlsSoz&#10;qrDbgGrg0tN6+d18/B4Rfl93pwOdjc18vJ0ySkEH/Dz8Xn63Vku70URJX1ZaiuLyKuQVliE9qwgx&#10;Sel49Y0DSDwXg0v88z+grPrm+lXco2R7f24G33Dm/rc7d/C///oRLpIN3nj2TTzxxLP4/k+ex9/+&#10;7Bl87ye/5PgVnqT8/eWrh/DsgWN47tBpvHTkLJ576x360yLU1DQb+a3u8ImWCuTSbpxOSUVOXiGu&#10;bF2kaujnJNZlEtGtUiRkFyfZsJu/gaePHtbbDy/BKlbtcxHEIZ6QnrC5TU2aBVgx6+zEnAGtwDuk&#10;XrB8rmJ7VZhNfV11WR3plHkzRhYUu6qZ1V5y+zyBMU5VowqHYispHElZpbwJnNtkPHlKsacWcHRZ&#10;ABVglNcqoAiQ2q6JhkImWF9y1NakFDkvZsl2m0pOWZZ0j6DXrmZoKlLv4CTcT6amDKcH1cRweWGV&#10;FmUSG+ME6tCEAau89wzVgXy0VpQVhLHG/0TbSFv8TPqMWlWeJuOrLM0wsbPC+z++fpeAvYl761ex&#10;r6WyAA2lOagtziJAVAC7ES0VJZgMujHudmBtOIQbC1OY9PRgxkcAdXfg6swk7tKfDdjakX/+NFYi&#10;Iby7tgQbJXQuJwAV+G4rLzQSe3smagL6C2MTEeQJPEd5Y7VUwtMkUDsohZsw4nFhNtKPrqZGE/q3&#10;mwVBP0g/ogCHXXYly3JopVYB9fKX/fSsKiOqesC6rBhgRSsphLC7uYUA7YGfQPOQKVUsrY+A6Ovo&#10;ITi70d3qIHtytHWalLe9thrKWVXWTG8Hgd3mRFN5A38fylW+hr2x3VRaVBE2fQZJ4V4yrmSxUugC&#10;ZMZgt7wvmZ++TcB180RWkbYwPbS2gXo41LB3qJ/3e3pNVFSIMkkrmpLlArc8tBbSIvQ+qlns4fv5&#10;qDh8ZPC66jqkckJNSE9EbnEJYjOz8PMXXsaPnvg5Bvm+D+iH/u2jD/FgcQ53JqL4460b+P9++TWu&#10;Tq7gyMtH8OPv/wpPkGG/9+Nf4e+f/BX+249/jh/8/AU89+ZRvHrwNA4cOYcDh87ipdcP4yB9a1l1&#10;A1KSM3D6XCwOnTmP87n5SKuicikvR1NzKx49+IBSc5m/Ywe/T5CMOmy2atrbqKY4WQqwIYJPgf/d&#10;nDid/H3CZE2/h5MXJfMQwagmzZLFAuueLJ6JEjT9ZF++phLUjTwO7tZy0jHaP0jGU2YMvSeBoYSA&#10;sbCya0bIuIo7nzb5pVrQEXMtEOTX1lVRXxUelnFjc9sAVsC+yklte3nFXNbjJX9nRgbpsXsxEeXE&#10;4uFEam/G4HAAoQEqu9EAopODWFtbQKTfh4aqck7CDrMyLKm7TNBLegts2/TMa5OzRnorAWBlgpfp&#10;yaP04VP8rTZ43wYfJ1YW22tVWSGNI48bQN+7eBUfXruD++ossH4Z+5pqi9BaV8KTlZJVneQof4fc&#10;3RgmWPs7mvDx1S10UzZH3V24u7aIWc40Iz12bIwMwFpcgGBbMz7Y2UTKkcNmH1ersSrhUkX/aqdn&#10;DRPg9YV5aLIUw1pdifbKClPfd0ABCQr3IxO7Wxopg73oJfPODQ2ZCKBOgndxcgyXODGEyUQaQz4P&#10;wjzJzeKSZGi3CndrsUl7tf3Gv6oImpPsqqLQHkpkD2WrlxJVYPTrxOdzBEZHM8HDCUQFpnWfKkDs&#10;VYEI0I/28WQToPs69BwPb/NQ2u6CWywsBtVr9xJgYlzJWNOljtd1v6S1FrN0uVdlUTmRtDfUobwo&#10;3yxAeSiFm+uq0MHfTwnOY5ycZkZHeJKN4t6ly7h/9Soura1gdiyKMH2hg7LabPdQJaRmp5P5spBP&#10;aXrg5Dn88Bcv4Hvf/0c8S8asyMriH7uGd7c2sBAZoIrp4235eOEfX8GP/vYpPPnkS/iHn76AH/zo&#10;V/jRP/wK3//hL/Cr5/fjrUPncPREPE6eSsTb+0/iKL1qCp939NRZpGbkIC07D+dS0nA6NR2x/D/L&#10;qYwCVAVfPPzYrNAqzVA9bYbCUXRycuto529BxRHgidlPHxrwhtDN31QNmdX/NUxWFVgF0L+wKm8f&#10;JXDVXnJMi1D0f+NkJC06DZDFQ3z9MF9nIjJGeRzlhNZvwCqgLlCWqsLEsgBAJhObbZC5NuZUX4ly&#10;mHL58uqaaTKlTnE7lLjblL6q3TQ6NIhpyt3VWT6XbDtGBlS/ncEgbVnIi+hIP3x+J1pJQG3EREt3&#10;GzrddvhCHizMTWF6dIj/2zABx9+cvljMvjzNzzM5Tg+qmOZJEyusMMdtfq7LKxtQB/ilcUp1TjQC&#10;qLZ2tG97mZOGFIHYfpSsfXv7Mh5cuYm7m1dwY+0i9jntDaguzUR7nYXMU0+Ga8aFd/ajNi8DI64O&#10;XJufQGN+Brwt9ZgJeLA2EsGAvY1+thMpRw9hMRxEzplTeP0nP4GbUslns6K1rBTBzk4knTiO2txc&#10;lKSloLGqCO2N5Tz52yghWkyua7jbho7KUlRlpkM1ohQyuEBf5+aJ2UnmtfNkvrbOGXBlGVPhfp4U&#10;NlMS1E9mMylKZBy1nx/xhfh6bjLgboL4XmK5ksi196k0Nz+ZU5UeBFrlo3Y0tkAtGwRY3a7bNEJ/&#10;qc9Eb0z5JrAaj8r3Ms/le/u7yHYOArvba3ywu0M+VpfV6tJKsO56Xa8+B9lXFSrE+uqYp1rHZfl5&#10;6Gpr4edyYVT7bfSeQa8TSzMT9GYTPMmmMcqZu72xCjVlhagozkdhTqYBu/Z3rVQJTU12nD6TjB/9&#10;4wv4+589ix//5Dn84HtP4v/6f/lveO6pF3H2RAzeeu0d/OiHv8RPfvo8/uEpPe5p/OCpZ/G9n/6S&#10;kvhp/PhJApfPe+XASbxzOsFk/pyKT8NbR08jr7QS6bmFuJCQjOKKamTmFyEuLQMn4hKQVm5Bg53K&#10;h0z0m8++wMObt+m5qDA8tAT+COz8fCoc10M2VXaOgCsW9fRw4hPjqs+rAEuAGtCOTmGcwDULUJS8&#10;6qw+T/+ndpPqRqfKEGot6XH2QW0mB30Rkov24ilDRyiVzSJUyGTlLE/Mk80mzMqwVpG18iv/eZnK&#10;4wrtgsAqQEn6rs3MkCHpq7WtGB3FMG2LWS2mz9TWnnYGutvaTBplG+1aW3Ojie0uqS5DFa2gevCM&#10;8LkjIT+inHS15rJMhr7I91pdmMHCLCehsB8zY/SrfK9LfO+bm4qCuszPwuPODYL0Mq6tbZjgCkli&#10;fV6Fr2rxUtL4/pXrfMwl3NjYwdW1bezz2JuQEXcS7bUlqCrM4InYavJUu3myrE8PIdzVhpOvPIsD&#10;v3wS+RfOUso2YD06gK2JIVydnyEL25B0mF6H4OysKEMPv1BxciJcjfWoK8hFdW4WeugBOptr+KMq&#10;q77HLG5pUWuKkkNFyFV5UVFOo5S86o0jaax4yj4ykZvXb9J73FpYooQIkWmayZCdBpAhF31rSxvs&#10;9Y3oJ9g6G5phrVcP1t2qDmJMSVyxpvzpHjh3O8qR2cmIe2DVce/x2owfpIcUG/dxYvBoMYqP0f0u&#10;Mmhno8rKcNJweMjm3ZwoVOeJgOWk0a1FI362vYUx5UZq0lBss5Nqwso/vrrUgkp1YKevb6IqqeWk&#10;VW4pRGFeFirLS1BRVoLqqhL0cFLzqQh7fbUp1KZiby7K606+b3ZhJZ781av4b99/Ej/66XP4+S/f&#10;wC+efhP/8LPnEROfjYOHL+DHAurPXjDAfOIfn8Pf0asK3H9PJv7BPz6Pv/nxL/HUC2/h6LlknE3M&#10;wmmC9WxiOo5dSEA15W6NMm74ftpvLS2vRpq2kpJTEc/Jo4AyUAn2v//uN3h49z56OTn1EVBBytUO&#10;axclMf+7Xp/Jg/VS1irvVaDV6KdvVSd1Me0oJW50eNyMibFpDIbVGnLINGwWSAValXNRe46xITV7&#10;1jqAtvsoowODnNgGDWAVlqj+OkO8fYrstW4yeTgJ8HZtu4lppwZV3mUAO0tqkaFKh6Owt/P/8vXx&#10;9UcI5nlKVkpoSunlqAq+jZuhkMF5Kp1JMnGEStBubSN4G+BzOwlGbed4KcmpEsJKRAiZNpF+r4t2&#10;QAtv3ZgaG8HltWXcpOq5RtmrQuJXVsWmF01ignYtVJBeY3f9JghbTT0maR+X+d1vqqD4pWt479ot&#10;7MtJjsWpQ2+gobIQOSkX0FprQUlWAgrSY+DpbkLciYNIOPoOMk+fQuKRg6jISIKtrADb40NmK6ci&#10;JRnDXV2mg52KqXXVVCHUYaV8XsWQswulacmw11SakMCpAT+Z0oeV8UH4OlowTsBaK4spn1MR9dF7&#10;tjfycbUYpHxcp6QQcL2c4ZYjg9jgj/juzraJepKP9Yq1bFr5pY8kq/V3daOzvskAVZ3hBFoNgVPA&#10;1O0C5V55Ft0uEArEul+XdyWzi35JyeW7LQy1EtxnF6AFWNVokiclU5Nh+zokwR0Ev9LyVKOp0zDs&#10;3uq1vLgKUavyoraZenhyiGEDvapG0WsKu3W2NptoKGe3HRVVpZicHoOTIK3lDG6ztZgMHq0Ye7Vw&#10;pnA+svlpsuEvnn7NsOqPCdYnf/4a/vGpt/DTn7+B/Yfj8OTT+/G3TzyDHz75Cp742cv4+5+8gO//&#10;lNcJ0h/87Dn8PZ/ztz9+Gj966iUcP5tEEObibGwaLiRm4Fx8Kk4SsCkZ2UhPy6K87aK8taOmgnK+&#10;tAp5eUXIKSlCizKTbDZ8+sFHJjSwq92GocgwT/4wuvg79ZFVNVQpQ8ERfnrYsG8AQ/Sv/QRWv1d7&#10;2AQkGXV8cBzjlLljHEME4fTIlJHGgzxhR8mUAuq4fB+Bqa51A31k1uFpjkn08z1UKkYZTb4uNwEb&#10;IZBVJG3E7NFqKyZM5tN/Ik97nX71KqWrgvZV2kWFz9YJXsnhNcphPV77s6uUsAuTk/wsqhSxhJvb&#10;O7jFYXww/eY2CUTyV8ERV8iOClFcoKwOaa2C/2UjSaqqphzdtJiTU2R62h3FGqvbuoIs5ofoZ6ML&#10;fO6GCaiQ9xVgteWjbSZl+igUd4CkMc/vLWn8wc272FeanYGcxDhkJlzA2aP7UV2cyR+/CrbWUpQU&#10;JyIt/gysVVUY6/PC2VCD3qZKsl4NPGThmsxUVGekod1SgiCZtp+SdazPidmQj1J6BlOcueR5I3Yb&#10;5gcCmOHtKgvT29qAUj63gaxSpv49lMsKsGgsyUVfa6MJrLjBWVDNmif8foz09uIar9+m1Li+tEiG&#10;DpntHa0ijwXJhvxDPDx57A0thg33PKkAKibW6qtAKUCKQXWfgKshwArAYtw99u3QSi0f7yYgtUDl&#10;FBjb+Bq8HuKJF6XMm6BsEuNJ9qrImt5Dl7XFJHYVy2rvVgBWaQ/FI89wUotSJSi4YrQ/QEamZHfR&#10;x7t6OGu3orAoFw38XbvcDrR2tmJ8fMSUR+1qslF++/mfdOPkmUSyJuUvpa4Y9ZfPHsCrb53D6Qv5&#10;BOnz+Nmv9hOgr+DvfvwifvDTVzhexRM/JWh/+iyeeFKAfd4A9kc/fwVvH+P/m1mCzCwlw+chNT3P&#10;FCtPy8iFxVKJjDSqn4JS2Pj+Ykb50D5agwqeD/YuxQoHONl0UAE0oqWxiWxCGxEY+AtYBVyxrFcr&#10;5QRT0B3EUHAIE2TAAYE3MEQZOmzAOj5AsPrJYLx9jD5YIFYfWDGqgLsHXt02TFBP6PF8rGoTD/H/&#10;ULC/OuRHA8OYUwLBgAJcFil9x8mmC5TIwybiSc2Sr62rqbK6xs0TvLt7tUrFWxTAR8fNYxRZtKzV&#10;YwJnfZbAWt3ADT72GgF2Y3UTt9d38O7Fq7hHSXt/5wpu8rYrK+umtKmSPSqpmkosBWhRdZSgm5PO&#10;AMG/u2o9zgks4vQhwMlX0XnqQSsPq6AKbS9pe3KCjxv10WLwfFK+rdIxVQ51X4ulFJU52chPjEVu&#10;0nm4OuowNdqHqop0xCceRl1lEUIKDuAfM8gTLOrrQlNZPsoyk1GXnw1LahIcdTXw07MWUQqrOv/6&#10;6CD6GimrqytMsoAaPg/32GHnl1CrSrXeqCnIRmtFMarz0hHobIaNlx1VZSbJoIaedzsaxe3lFVPl&#10;P0QGv7SwgI+vXcPHV/jj0IvMUKbMKDhhIEyms6GlopzgUMV/st5fMahhVS1AyXs+ZlADWEq9gBat&#10;6FX3niMA67Keq+cJnGI2j13MSunbTKbjiae8x53H+2UKpFDNpl5+f5U0dVopl8n8GtpuUqbH7sxJ&#10;yc/Hag9WVR0l+ZVK5aK3VdsQlUR1SDLT27a0qINdDSWx3Sw4DZG1yvLL8drrh/C9f/gl/uYHT+F7&#10;BOzf/PBX+OWL7+B0XAGeevEYvvcjgvGHz5jxxD88jx+aQTmsLZwf/YqP/wWB+hJ+8cLbePmtUzh1&#10;IZP/cSYSElI5WZShsLDM1GJSgnw5R2MDZXF1A7oJPCe/t7Zp7LQILW38nMqW4sRZWlqKpuZmNDQR&#10;sGQ5lYBxKVqLzKzH9xGsPt4WogSODkQNYEfDowawob4QfJS3ksfyr5oUJJ211eOm/3Vx8lVvV4FV&#10;QJ1QLC9lbpiPHya4B/SalM/am1WYaNCszlOW8rUGaWsWFbhPVp3nubQyOWtCCOVvlTx+bX3bAEBh&#10;h+qCvk7PvDKuxakFXFrWXuwatjkuEqi6fnVlk0Dd5rm3TeDuGGa8uLiG67x8Xc2XCdp7l27Qa16i&#10;tF4y5VH7PX1mJ6DXycmek/DwYJB+fBybi/TaZO9xelXtwyrMda9elBagtIZjq6s3KqzP0WnSOd30&#10;0RPDw9iXfeE8KrLS0dVQifK8FEq0MnjcNNfN+WhtL0VpYTpy4mNRkpyC0tRUXr6A4/tfpRxtNkXB&#10;BWI1U24oLoab8m6IJ9mtlXlUZiSj39aKIUcHCuh91Us2+egh09SqqTCLMtmCqIdSejSCPnVyz05H&#10;R7nFNNpqLSyAmx74u4fvmZXOYTelDmXwXHgA7+1cwqNbt3CP8ng5OkpZ7SeDNVBydvAP211o0jZL&#10;D8G7K4OdRtqqooO2SARYgdLbuRvhpKQBAdgwKscey+oYUHii22dCzrQIZQIlulw8KTycGfvMzCfZ&#10;q0WlvRrEyiJSgroksRhWETUBMq961mrMRYZMWGSghyDgHyNP2tMmgPMP1Yqqx4+O1nZ6Kxt6+Cd5&#10;qQhizsTiJz96Cn/zvZ/gf3vi5/jBT57FL57bj6dfOoQXXjuOX710GP/wizcI0hfw9z/4Bf6BUvlH&#10;P6ZXfeKX+METWgnmIMP+9OlX8dTzb+GF14/irXfO4sDhcwRqBbIz81BeVm1GVWUdWtQas82OBioW&#10;gdbO722zOjiR2NDGz+qm2lLliE5OhHV1DWim33Xx93BTcfRwghPANYL+sAGwjx42QHAFJYUJRn9f&#10;cNfH8rrAaQBLqSzQaktnfGjcSOiOVk7A/N0H+LvIz0oWC7AjBP14f9QAdneLR3WNlV/MIV9Llhdo&#10;JymrVYlfXc3XZ7Q6S9BtqiWkQLiJOxev4yqPN9UHZ0U9WTcJoDlKXXWxmyHYp8zjbm1dxc31SwTs&#10;Du5sEpiXb5rXubyyZcZu9/R1U9XiEi/fWNsi+14zW0frs/MmE6i99f9f0xX1Jg2FUf+DWaI8zBgD&#10;8WmLESMmM3GGiE55VKPRzKhR0TVsDgZM7MBCx5gsTrZVUg1z2TJGxpjoog/TX+B/Op5zcQ9NIbSX&#10;tum555zv3vt9FhVKAeu+R4+tNKmaabViIsddsr1mRWnfanzGR8fFHN8nl+/zKt9/TaDwlpcwTzV2&#10;7NWj+6buTXbyGXtRC0WC1a3NwEppBcY93IxGcDs2itiFMO5ei+HO9THERy9DZSoldcWGBTLEXGKC&#10;oI6TaafQoASo5dMms0SLoPYc+kuy61jkPNJPHsKv8MJrJcpmant62gdxgvjxOMqZFBz5Oa1QsV7g&#10;d2+XD8BH9c0s/TB9kYZrMjn83G7h7+EhWvS5K2Qgmx3Fu0yaANEQjVhQXlWeMQcnJ0ZlL0dQKvdv&#10;SaxLoGo2Up9hVbu2H2zSqh8FqI6ks3IL13iOkqppqEfjrpK+8wIg5d97HVPQEFA/x5N6VWXZ0/9r&#10;RYhN4DkEf5XnVbRWVp7WpSykjNMMq9zkjKkba7NTeavhJzLEAhnJJpsXZ/k7/XF4+BIGjg8iQMAN&#10;nh7CqTPnEKQMDp2N0LsOUxqHcCLwH6ADQX6n9D1JZuWmfYByWLI5xHYUYAoOXUR4JIqRqzdwJXoL&#10;42LUp89hWVPcXiORsJBMTiM1ncXEy6TxsI5dQp7XlOd1KiBk/CQl5yLvRZFhRW/lLbN83kWyqySw&#10;wFqht9RngVZ7pYXR+W55wQSiqgSWJvsvlZU1khKZrLlMmdz48Int102l9SNZrGixgk9i2S91zSem&#10;tFZEme0pW6JSw2iOsU+wC6yqeaMarN7iKlTisV/TlX7TBHvaBJlYtoOD7S4ONjvYU7lHHtfyCRrl&#10;Rjb1brYI4h2yaRu9rQ5J4jv+7P8im4pJ9/Btcxf7X8m43P/gpgJX7eYGj2fb7Bx6YuSdrmFyZWxU&#10;B67F702yfJPXuUGvrkXxymahVT9K2KaUMnUC1uN998duPTL5OjuSNSqENfwDvV6M98ld5moAAAAA&#10;SUVORK5CYII="/>
  <p:tag name="ISPRING_PRESENTER_PHOTO_6" val="jpg|/9j/4AAQSkZJRgABAQEAYABgAAD/2wBDAAIBAQIBAQICAgICAgICAwUDAwMDAwYEBAMFBwYHBwcG&#10;BwcICQsJCAgKCAcHCg0KCgsMDAwMBwkODw0MDgsMDAz/2wBDAQICAgMDAwYDAwYMCAcIDAwMDAwM&#10;DAwMDAwMDAwMDAwMDAwMDAwMDAwMDAwMDAwMDAwMDAwMDAwMDAwMDAwMDAz/wAARCADQAPQ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97/8A&#10;hHrP/nj/AOPt/jR/wj1n/wA8f/H2/wAau0VXPLuTyrsUv+Ees/8Anj/4+3+NH/CPWf8Azx/8fb/G&#10;rtFHPLuHKuxS/wCEes/+eP8A4+3+NH/CPWf/ADx/8fb/ABq7RRzy7hyrsUv+Ees/+eP/AI+3+NH/&#10;AAj1n/zx/wDH2/xq7RRzy7hyrsUv+Ees/wDnj/4+3+NUNVh0zRtNmu7porW2t0aWWWSQqsar94kk&#10;9BW1JIFFfmF+3z/wUGm/a08RfDT4b/CC6n1Dw94s8X/2Fr2qQxsGZomZXiT1jBV8t0O3mnGUnJRX&#10;U9PK8rljK3ItIrWUuy7n6BfBz4leFPj14CtPE/hi6GoaLds0aThXQuynacA+9dh/wj1n/wA8f/H2&#10;/wAa8x/ZX+A+n/sy+Ep/Bthf3l/DFM99GZxhcSMSVUdBg56V63TnKzajK67nHiadGNWSoaxvo/Ip&#10;f8I9Z/8APH/x9v8AGj/hHrP/AJ4/+Pt/jUrTOowGyQOSRnH5V5N+0B+3R8Lf2ZLeP/hM/HOh6Rcz&#10;jMFr5yyXU/sIlyx/IVlVrqnHmqSsu7ZrgctxGNqrD4Ok6k3tGMXJv5JXPVP+Ees/+eP/AI+3+NH/&#10;AAj1n/zx/wDH2/xr86vin/wcf/DvSluoPBHhbxL4qng/1c88QsoJvwYFq+dvHv8AwcO/GzX9az4b&#10;8OeDdBs/+eN1DJeTf99BgK8PE8VYCjo6l35XZ+wZH9HjjnM4KpDBeyi+tSSh+D1/A/ZeLQrVl+5u&#10;+hb/ABpF0a0YfKgb8T/jX4PeJ/8Agtf+0v4s6+MfD+kj/px0WMf+hsa43Wf+CqP7R2qjA+L/AIgA&#10;/wBi3tk/lEK86fHOBTslJ/K36n22F+iRxfNJ1qtGH/b0n/7af0JnR7Uf8sD9Nx/xpDo9rjiEsfQl&#10;lr+dpv8Agon+0O2t/aP+Fw+MNv8Az1xD/wCg7MfpW34T/wCCrv7SHgTUYVj+Leq6iH++mo6dDdRp&#10;+KID+tYx49wfWM/w/wAzrxH0QuKIxvTxNCTXnNfi4H9B/wDYVnIvyR/+PH/GpP8AhHrP/nj/AOPt&#10;/jX4t/C7/g4Q+M3gmL/iqdE8HeK7fu9uTYzf989K+qvgD/wcPfCb4grZweNrHXvAd9ct5ZluIBPp&#10;6n+95y8/pXrYXivL675VV5X2lofnnEP0euN8og6s8H7aHek1P8F734H31/wj1n/zx/8AH2/xo/4R&#10;6z/54/8Aj7f41zvww+OHhX43eHxq3g/xLoviOwYcS2F0k6j67eR+IrqmkweWKrjrXvxqNq6f4n41&#10;Xw9ShN0q0HGS3TVmvVPVFf8A4R6z/wCeP/j7f40f8I9Z/wDPH/x9v8au0U+eXcy5V2KX/CPWf/PH&#10;/wAfb/Gj/hHrP/nj/wCPt/jV2ijnl3DlXYpf8I9Z/wDPH/x9v8aP+Ees/wDnj/4+3+NXaKOeXcOV&#10;djmvENlFY3qpEu1SgJGSecn1oqXxZ/yEU/65j+Zorrpv3Uc89zoKKKK4jqCiiigAooooAKKKKAIp&#10;0FfjP/wQZtdL179ofxTpVxIJtR+H/jLX7eOJeEiVrmQI6jsCCSO3Nfso8jCLJOePvFeD+Ar8UfDX&#10;iLQP2B/+DkXxhbPPF4d8OfEizjvbW2Zy0NzcOpEhUZ+Uk5OKqlze2jy+a+9H0nD/ADzhiKFPeULf&#10;8Bn7Q6jYeddw3EZbzbEEMe7gjkV4V+1//wAFPvhR+xXpcqeLfEMbeIgmbbw9ar5mp3zekcZwCP8A&#10;azivddJ1218Q6Ul9p93FLZXC7lmjIcH+deC/t6/8E2fhr/wUQ+Hkuj+LdPS11W1X/iWa/ZKq6hpk&#10;vqrH7y/7DZU+lctf2qjKNPSXn38zjyL+zljqbzdS9in73Lo7fc7H5Zftef8ABbj4zftJTXemeEPs&#10;fw18KMfKljiHn6rJ/tGTGF/4DivjS7M2s30l5ez3F9qkxzJd3MrTXEn+87EsfxNeu/te/wDBP/4r&#10;f8E+/Ez2PjuL+3fBrv5WmeKrEFradOwuUP8Aq5Pc/LxXkUF3HqIFzbSBcjKd/OX+8ue/tX5BnFfH&#10;uvJYy9+3T5LY/wBWvCrBcJU8ohiOFKUI05rdaz8+ZtuV/UstctC5ZZJAx6neaPPE9t5JCiP0UBf5&#10;VFMg20x/3Y44rwZSvsfq3KnuTRTMw+Y7/wDeG7+dNjkMX3cD8BVrwr4X1fxlqS2mj6bfapN2it0E&#10;ksn4Cuquf2a/iTHe7B4A8ShfTya4K+No0H++mo37tL8zzsTmWEw0lCvVjB72cknb0buZXwf8MS/F&#10;H44+EvDts007axqdvb3AUHAhMg8xjjoNmefavYP+ClH7PVr+zn+1je2Wj2sY8O6zaiSzRCflcfeA&#10;ya9H/wCCVH7L3ibwx8dtV8WeJdCvdKttJ0to7eG6iAldpOpAx1H6V61/wVP+Amp/G34CaFrWh2Vx&#10;f+JvDV+rrHAMyXcLfeOfevzPM+PaFHiOhl9Oa9ntJ30vL4dfWybPwzPfEiGG41wuHoVU8PGPLOzv&#10;HmqaqTs/spL/AMCZ+cFxiW/wyofqoqVXWY5YA/Ltx2A+nStub4N+ObXUvm8E+Jpfpp8lVvE/w78R&#10;+DfIbWdD1DQIrn/j3N7C0TXP+6Gr9LoZjh6qUIVE79E0z9woZvgK0lTp1oSk+ilFv7rjPh9468Qf&#10;BW9OqeCvEuqeGdVY/NLp07QCT/eRflb8Qa/Qb9lD/g4T8TeALiy0n4u6JDrWkSHy5Nc0i3K3EJ/v&#10;SW+cH/gNfnSkaxnIUA1HHsiDgKu112lSMjH0PA/CvoMvzzF4PSjLTt0+4+Q4y8LuG+KKThmuGjKV&#10;rKaXLNeklr8ndeR/S58Bf2nvBX7TPhOPXfBPibT9dsJEBZYWHmwH/poh+ZTnsRXo1fzC/Af48+NP&#10;2UvHlp4t+H3iKfQ9XkXZKGk32l4PSSLBB/EV+y3/AATb/wCCzPhr9r7yvCXjB7Hwr8RYol2wGTFr&#10;rGR9+3J6N6oTn0r9JyTiqhjGqNZctT8H6f5H8E+LH0dc24WjPMssbxGDW709pBf3kt1/eivVI+5K&#10;KrJcvMpwGVg3IbGQPUetWa+sP5wCiiigDn/Fn/IRT/rmP5mijxZ/yEU/65j+Zortp/Cjln8TOgqJ&#10;ZGDfe3e23Arhfjz+0JoX7OngJ/EPiKedYVG2K1t4DPc3kn9yJFGS1fI/jnXP2kf2y78WukW9t8Nv&#10;CrNvjkfcbmWL+85AyD9CK872sOfkvqfQYHJ6uJpuu2oU19qTsvl3fofXvi/9o3wX8P74WuseI9Pt&#10;JyOjSBj/AOO1z3iL9srwX4euPKOoz3T7fM/cWzNx6fWvhHW/+CBPj34meJf7S8V/HnxEJ/8Anjp1&#10;vsi/M81xnjn/AINnPGV1bXk/h/8AaS+IVrqW7da/aLp3iJ/28dPwr1KTwCaVVy+Vv8wxWDwkI/ua&#10;vMz9BNL/AOCjXwqvrn7Pc+I10qc9BewtED+JHH416Z4H+NXhf4lpnw/4h0vWCOq29wjOPqvB/Kvw&#10;k+Nn7Dn7Yv7IWy91eO2+K3h9c+dJCpkkfb6kDPP1rgvh1+3Voep+LYbPxHB4i+DviVLj7PsvSYo5&#10;W9El7D3Br38JlGT433aGJcJPZSX+VvzPExlPGYaCqKHtF/d6fef0fI7yvndhcdNuD+tTV+T3wV/4&#10;KgfEv9nhPK12+j+I/hm5ffEZcJqCp/0ylUbGT3bJr7o/Zv8A+CiHw2/aV0iSTTdeg0vU7cfv9P1A&#10;iCVD6qWwHX3Fcea8K5hgI+0nHnp/zR1Xz7fM5MLmmHr6RdntZ6O/Y1/23YbyT9k/x+umeJL7wpqL&#10;aHcCz1a2cLLZyhDsIJzzu/Gvxl/Yn+Cfhj/gqofDHw9+MniO6tfjP8OxJLZ68r7dQuVDZKs+cSkH&#10;oDnNd9/wWP8A+CpF78ePjJqfwi8F6g9l4Y8NP5V7cDMcmsTqfm2E4zGnsee9fE/gvWNX+FfjzTfF&#10;vg25aw8SaHdx6hBKJNskrw9YyfQ9weD3r8xx/FEsvxyjCN1HR/8AA8z+1fDLwFxGZ8KVcViKihWr&#10;Jumt3DT3ebTduza1svPQ/oW/Y2/Zw8S/s1eHp/D+q61NrtnaDFlcyEDzB/tADivcliVf4V/EA14B&#10;/wAE9/26NE/bu+A+na7aXUUHiLT41h17TQSHsrkfeGO6nqDX0DX008a8W/rHNzc2t+5/KmeZbjcv&#10;x1XA5jDkq024yW2q/R7p7NNNGL4/+HOhfFTwjeaD4j0qz1rR9Qi8m5tbuPzI5k9Dnmv57/8Agpt+&#10;w3b/APBPj9qJdB0drqXwD4lVbnTGuGYmxLf8sFkYknHuSa/oqr42/wCCnv8AwS5b/goh8SfhhcX+&#10;t/2b4a8H3jS6nbLkS3KH+4Rx+dcOMy7DYym6WIXTR9n/AJd0fe+FXiVi+Ec2WJhN+xl8cL6Pzt3P&#10;wnXxHpd1qhtF1G1LK3lMxYph/Ytww+lPlAXzFklCyv8A6sLyo/Gv6BfEv/BK79n7xT4E/wCELvvB&#10;mlSwT2u2Bwdl3D/txyrhg341+J/7cX7Ht9+wH+1Pd/Dq9mur/wAMahCdW8PahcJhprf+OAv/ABPH&#10;7cnvX51m/ClTB03VpT54rys1+Z/dXhv9IjJeKMx/stwlRqP4ebaVu1m9Tz/wR461r4b+KbfWdCv5&#10;tLu7T/VSwYXb9RjB/EGvvP8AZU/4KqaR8QWbSfiJcjw9rUX3NRD4trj+g/Cvz28w+T5efk9KsaV4&#10;Rk8aeL9G0ezYT3WpXcVmi+UrAs/8QXGOK/LeI8hwmZ4V08XpbZrRr+ux+n8acGZTnuFcsfDllFaV&#10;FZSilvr1Xk9ND9sbi5N6LW7juGmgaMPDJA2d6P0Ge/402JXMhbcwJYNwSBkdOOn4dKSPwtB4H8Ja&#10;Xoy3FvbWvh6ygjkuJpSsa7VyXMhOAv8AvVjeC/iboHxJe9bwzrema+ln/r1sZRK1v9QOtfxXVw05&#10;Sm6MW4RbTlbTdpXa0Wh/B1Ok6kZVKSbguttEru3NbRXXfdnKftK/t5eHP2UfCz3Op6lJqviWYZt9&#10;GgAMpH95uMr+Nfmr+0t+1H42/a08eRa14puUTT7P/kHWEe0rafQgZP4k17T/AMFkfg9N4b+Ofhf4&#10;gWUJg07xJYvp1++Sw+0DopznGa+UrnUII4GRrq2tIH6blwx+uTkV/Tvhnw1ltHLaWZUveqzW7teL&#10;vrGK6etr7H9W+C3CWTwy+nntOPNXldXdrwto1FLZdO76k0UrMOTVaW429IjSrrWmr0v7X/v6v+NR&#10;r4mtby82i6s4k95F/wAa/U4vU/eYzi3Ys+WbdWCBV3dSFGfwPaoYJZtNvI7q2kktdRhkE0c8DGOS&#10;Jx0ZWXBU+4pDrEF3dGNLyyjJ+6m7czfTB/nSyXMUdz5srGGT+5K4Q59Pp71te6shzSnFxmrp6Nb/&#10;ACaP14/4JKf8Fhpfije6d8LvizdWtt4sAMWj647hYdbXjEb4wqzDHtu7V+lK3DyHIyg7qcZA9RX8&#10;sF9CUtkmhne2mjmW4jeByrRSL91lI5UjtjGK/ZT/AII2/wDBVBv2jdC/4Vr491K0Xx5o0QTT71zt&#10;/t2AD5mGAB5g44HWv0zhbib23+yYt+99lvr5Pz8+p/n99IbwGjlfPxLw5TtQ3q00tIX+3BfyfzJW&#10;UN/hen6KUUUV94fx0c/4s/5CKf8AXMfzNFHiz/kIp/1zH8zRXbT+FHLP4maV/wCGNP1WWF7qzt7m&#10;S3bdE0qb2iPqpPIPuKtpAkabVUKuMYHFPorhstzru9F2GmMH1/PikaBWHQjHoSKfRTERS2UU8TI6&#10;BkcYKknB/Cvm39rj/glr8Jf2ufCl9aa94Xsftk6/u50QAofVR0B9xg19L03y1AxjGPTionTjJ3a1&#10;79TajiKlKXNTdvyfqup+EH7Rv/BFT48/sSXz6/8ACXWpfFPhm23j+yLyczBIh0VUOQo+mK8b/Z8/&#10;bk8M+K9cuNE+JfhrU/hx4j0pAi37IZbNnH3guOVHseK/d79vD9oGw/Zd/ZX8YeL74giys3S2QcNJ&#10;K4wgHvmv5xJPFD63qM93Kg1C4upGeV5lBMkh6qfUVz1vEPNsg/c4epzRl0ev4n7l4TeDGC4/qTr5&#10;hDkhTaXNHS7/AOBp959n6ta/Dr4/WO3VtY8AePbGDGy8ivU07UrTHvhS3vuznvXkH7Q/wP8Agb8F&#10;vAAj8PeJdYv/ABzqo8m0sl1FbuGJf+ejyAEA18+6ToGh+IdeaK4spLiVgDcJaoTKAPvMQOa/Rn9n&#10;3/ggD8Pv2kfg5ovjXwh8YdVOga+nm5h02L9wuTujOHyHXHQ/jWGM4yq8Q4eSlgqftLW5mlfXTT0/&#10;Ox++S4Ry3wxq0K+LzavGg5NKPvTV7X5XZO19bbN9HueZf8EoP+CjNj/wT98eXGieMdNtZvBPjKdT&#10;d63bAfatKmXo0gH34ffr9a/bn4ffFjw78XvDttrHhTXdI1/S7oBo7myuFnRx7FW4/Gvgz4cf8G2/&#10;wk8MAv4q8R+L/GRZdm15RYrt/u4jxx7V9l/s+fskfDz9lnSZLLwN4dt9EtJfvQ2oYIfwJrkyXC4j&#10;D4f2OJknba3Tyfc/AvGnifhDiHMXm2S+0VeVuduNoStom763tporPex6XTTGGGCMjGCCeD9R3p1J&#10;n975PO7H369OV72R+Gt9jifj18YdD/Zy+C3iPx54nla20XwvaSajMyYLbEXIRc92OAAO9fz1ftof&#10;t0eMP+Cj3xUsPF/ii0t9F8P6Sjr4c0qJEaa0jf7xmfHLn06V9zf8HE/7a0PiWx0j4A+HboTtqEkW&#10;q+KZUkANvCjh4rViv3WZgCQewA6GvzMkjWOLYqhUzkKBgA+w7V8PxZnMqD+pUXa695/of3d9GDwo&#10;oxwy4qzSl78n+6T6R/mt59P+HI9g+27P4fSvUv2HfEXh3wX+0N4f8SeLLkWmkeH1e8Py5y46flXl&#10;cTFpN5+960BypY8HfnIIBBz14r8yr0adaDp1FdNNP5o/sjNsuhj8FVwNRtRqRcW1uk1Z236Pse+/&#10;tmft8+I/2p9QvNI03z9D8ICTbHbQsFfUDjGZcc7cfw5x7V498LviDr3wL8Z2uteD9TutPuyMNBbt&#10;tR/94dG/4EDWLBElsHCBh5i7WO4kkfWpoONhHBj+6RwRXnYLIsHhcL9To00oW2te/r3v1ueblfCu&#10;V5dgFluFopUrWatfm/xX387n1n8fP26PB/7ZX7G+r+FvFNq/h/xppBW/0+RMtb3s0fQKf4SfQ19Y&#10;/wDBHT/glF4Wb9nOLx58WfCGmat4i8aEXdtZXsW9NPtCvyHbnG9yckEcDFfHX/BJr9h5v22v2mEv&#10;7+1B8DeC50utXeXIF3Mc+XCAODnHNfvjaabBYWsMEMSxQW6hI414RABgADpwBX6H4e8GYPAUZ14Q&#10;tCTbjF7K+7Xa5/Efj5xbhuGFLhLharKn7SSqVlGb9y+qhFr3o8z956v3Wkvdeviv/DtT4A/9Em8F&#10;/wDgCKik/wCCY37Pksu9vhL4N3eos8f1r3KonvI4bfzppEiiRDI7ZARVxncSegAr9L+pYe1lTj9y&#10;/wAj+U/9aM5/6C6v/gyf+Z+dP/BWX9nT9mz9i/8AY98SeIR8NPDll4m18rpmgQW8ZSee9kztZAGy&#10;Ai7nbt8vvz8A/wDBKPwJoHxC/bD8M6B408Pr4u0jVtKniu43Qt9lKpkOxGCFz3zmnf8ABUf9sq9/&#10;bv8A2uNT1FLiNPA3w9uJtJ0GCF9y3Dg/vLtj0yzALx2H1rF/4JufHdv2ff24fBviSWTyNOu74aNq&#10;QKgqsMyle4PAJWvzzOsThJ5lThRilGLs7JW8790f6AcAcHcQ5d4a4yWMr1J4mvTnOKc5c0fc91Rd&#10;20+unU6P/goF/wAE4tZ/YUvb7x34Wum8X/A7UrsJb6p5ivc+HJHbZ9muR1KB/lEnb+Lnr8+eHPEu&#10;oeBdV03W9F1Gey1XSruK8sr23fY6GP7hXHGPUdD3zX71ap4P0r4h2HxA+D/jo+FpfA3jFJrGyFq2&#10;yTzLkGQRtGTncVKv7kV+CHjL4V6r+zx8TvF/wu8UyqdZ+HWpzaY0qjDT23DQXAXuHjKt/wAC9q4M&#10;5ytYeEcTR0fVdn8vwODwD8VcRn7q8NZ21OcY3hKW84NaqV9G7PW3nof0Rf8ABOX9uDT/ANuT9nfT&#10;PEsMkcWu2iLaa3ZcB7a6A+bgdienGK+hK/nk/wCCYH7a7fsO/tP6RqV/LO3hPxWy6TrsY+585/d3&#10;KjsUkwCRjIY5ziv6EINRW9tI5YpFZJV3I6EMrgrkEe1fonDmcLMMKpSfvx0f+fzP5Q8b/DaXB/EU&#10;6FCL+rVrzpPsusf+3fyaMrxZ/wAhFP8ArmP5mijxZ/yEU/65j+Zor62n8KPxKfxM6CiiiuI6gooo&#10;oAKKhmuDFFvyCMZ5OK8Z/aV/bp8Dfs0eHJ5tV1q2l1RV2w2KENLI/uBWlKlOrNU6abk9ktzSnRnU&#10;doK58Hf8HHf7QOu2Gs/DX4SaOi3Fl4giuNd1GMQGWWX7PJGkUYwOMszHHGdp6ivg34YfsjajcaIf&#10;EfxAvW8H6BGMLawKsmo3n+4hBAPua+xf2gP2uNW/ad1O4vBpmheHo0xA+v6mRHJp4BJB8xsKgyTw&#10;oIPevmz4gfGr4XeC9Vto5vE+v+PdVgOLhNKXfbTt/dSV88e+a+kwfA+R4aqsw4orqC6U79u5+4cD&#10;+JXF+EyX/V7gfBe0qXlzVEtE31+XfyPQfh/oHgS80TV/CHw68PtpuoalpE9umqarOs+ozSlMqc54&#10;59MV2v8Awa++OdQ0z4mfErwRf+I7/Gj2kO3QLhwiJOkrRzzRoctjO08cYPSvmbVP265fDGsSXPhf&#10;4Z6Voc8jbor3WJ/tFwpxjgAkdPavPNY+MXibUfjIPiToUsfgfxsJPNN7ob/Zo5D8v3lTG4HaMqwI&#10;Pccmvm+O+MuGpzoxyVWVPSyVtGfqvBng/wCIub5HjMPxZNe0rpWlOXM4tNPbTTTof05tAG6qv4DF&#10;OeMP13fgSK/IPXv+DkDxXcfDzQbew8ECy8QQXFsdcv7jDwSQLIPOMCAffZQwwRxnjFe3fET/AIOH&#10;vhhpfj7wHZeG4L3WNE1Mm48U37QPGNEg2YACkZd/MOMDtXzdDPMBVfLGol66bn4tmXgXxxgJxjUw&#10;Enzc1uW0l7ut209E/s3tfbfQ+if2hv8AgqP8GP2VfixN4J8eeKJdB8RpYJqS20lsziWFmZVZCo55&#10;VuPavjX9sH/g4lsb/wAKXWi/AnTL271iRtja7q1lizsl/vpG3Lt7MCK+Hv8Agp/+1Pp/7Zf7eur+&#10;P/DlhHP4b0/R7bQtIuruMKbhYnZnl2/e5eRxz2WvEYy8JBXAIGAdoz/+v3r5XOuLK1OrKjhbW2v1&#10;+V7/AJH9P+FX0acnlgMPmvEVKbr2TdKTtFPtKNk35ptonu5dS1HU7/UdWvp9T1zVJjcXd9O5kkuH&#10;PdievsDwKaxdupP5Usjqke0dPrmot8nr+lfAVakqknObu2f2NRoU6VONKjHljFWSWyHKoXpRsFLR&#10;F83WoNxIkDdRV/wv4Y1bx54s0rw3odpJd6/rV2tlZwIu7z5S2GA/2QOc1SP+iffr9O/+Df79hv8A&#10;tjWL744+JLPcVQ2PhlW3BD8u2a5UdjxsH59ea9jJsveNxMaK26vsj878UOPMNwlkFbNq1nNK0Iv7&#10;U38K9Or7JP0Puz/gn1+yJpv7Ff7OGi+D7NUbVU23Os3K5L3V1J94sT6dh0HYCvcd5pCMtnv396K/&#10;aaVONOKhBWS29D/I/NsyxeZ42rmGNnz1aknKTfVvV/8AAXRD9gr4H/4L4ftyz/sz/s0Q+A/DV7HB&#10;43+KKy6ZG6D95ZWWz/SLgDnB27VB7FsjkV9ueOviHpPwv8C6r4n1+/h0rQ9FtHvb66umCR2sKKWd&#10;yfQDj8K/mw/ac/ab139uD9p3xF8UNYlMFrqk0lpoOnSyErYaepIiT/ZdwC5xzzjOABXiZ5mX1PDN&#10;p+9Lby8z9e8AvDyXFHEkJ1o3w+HanO60b6R+f6HC6Bp6aTpdrZ7dqGBiUz8vzDB4/wA+tS3dxNbQ&#10;PPG+yW1dXjYAZVlIIPucgdasCSOaZJGALouxT0wKq3y3DabdZiX86/G5SvK5/qW6UY0+SK0tY/aT&#10;43XLfEb9mP4eePV8Jale+N9Y0O31fTr3SSZVXUo4QUMgU/MgwOSDkda+Zf8Agsx8ING+Pv7Ingn9&#10;p3Q9NtofGPh/7JpvjSS2yJJY2Hkssig/fimOCWGccE4Fe1/sZftC+GdQ/wCCWnw+8TJruv6JdfCC&#10;/g0/WZrA+bJZAP5beYjZDRMpXtXa+Hvh14F+INp8Wf2XfCpl1DR/H3hS78RX/iSadpdt9fuVUnqA&#10;VJVwFwB2Ar9RSjiaTjL7aX3tK3zumvRH+T9fHYnhLjF1qacfq1ea7Wjz2atr7vI00fitvi12ykZw&#10;Hhkh3xDONpznI9Oea/eH/gil+1yP2qP2M9Ps7mQt4k8COui6gXbJnCruil/4GhHTuK/DLxd8LdV+&#10;AvjzW/h7r9xY3PiXwbdvpd99lYmNpAu4EZ7EV9jf8EIPju3wa/bgbwrcSPBpXxDsJbHy3YKguoz5&#10;qNj+9tDKMYr5jhzGzwWZKlPab5X69PxP7S8eeGsPxZwK81wiUp0IqtBrXT7a/wDAbv1R+2niz/kI&#10;p/1zH8zRR4s/5CKf9cx/M0V+20/hR/mFP4mdBRRRXEdQVi+L/HOn+BdNlvdTuorWzgj3vI7AVjfE&#10;r4xad8Mo40vJWa5kjaXYMfIi9Xb0Br87vih8bvHP/BSX4z6p4H8Bq9locW2C81KQYht1H3mxjIPs&#10;a78twEsXU35YR+KT2X/BOunh7R9rV0j+fod98ff+Ckuu/GPxHF4Q+FMS3N2zeZPfywkR28X97kYN&#10;eG/FvwIf2Z/gR4t+KXjnSrj4j+JtHtX1Q20LD7HDnpG8p7L6qBX3t+zz+wh4e+Anw/TSY3eR9u26&#10;uiN0twPTcckD6Vgf8FMfA+neF/8AgnN8ZJ7K0tTcR+FrrY7RgkYXPeunMs6WFpSp5PHlsneb+KX+&#10;V/U2wdKnXxcKNRvklJLlWi1a1b6+h/Pz8X/2lfEv7fK6f4j8ewWtjpliu3T/AA7p6NbWFmPdf4/q&#10;c1BbWENnaC3hjWCBRgRx/Io/Ad/es/wT51v4RtYY2Mbny+FGAueuB2/Cry6jAs+2WYBWTzUeNS+V&#10;916iv54zvNMTjsVKpiJuT6bv7j/W7wz4Yy3JMjo0MJSjBuKu0km3bW7GxeTAsYWT/VfdJQEj8SM1&#10;YghVZN4GG9e9UYvEGmNDsN6vm+vlChfGGlL0um/74ryOWS6H6F9aodJL7zTWWVXBDsIR2B5PXqep&#10;6mmZHmB9q7vXaMn6+v41nXvjfS4oY41u8In+sG3rT4vF2jtNvN9+69NtKzuTHE0n9pfeX5DsztCj&#10;kngDgkYOPT/JqL5/X9KpTeNNG/5/h/3zTo/Guinrf2/6/wCNTKLH9bo/zL7y8iCTrzRsb1P5VQfx&#10;3okY4vrIf9tv/r1NJ4q0wdL2z/8AAlKTgwWMo9JotRIzdakhQY6VRj8XaSv3dRs5P+2gqxc6glvZ&#10;zSQFbhlj3Koz+8OMYQdSd3Y0/ZyvZK5X1qny86ldHqH7GP7M2rftp/tKaF4H05ZvsbyrNrV8qfLY&#10;2w+83Hc//qr+i74d/DrS/hZ4H0rwzpFtHZaZpECW9vBASiRRqOB1/Mnk9818lf8ABF79hOX9k/8A&#10;Z4Ou63Ag8beOUXULyFlw9khwUhyew4z+tfZ/ljL9cyfe561+t8MZT9Uw3PUjact/8j/MT6Q/id/r&#10;TnrwWElfC4a8Y9pT2lL/ANtXkr9R1P2CjYK8w/a5/ak0L9jz9nrX/HviaeOG10uAtbQk4e8nK/uo&#10;VHdmbjivpW0ld7H4PhsPWxVeGGw8XKc2kkt227JH53f8HGf7cyS2+mfs9aBd77jWIU1HxeYCCY7X&#10;OYbU/wB3zW+ZgednNfmGYYYYvLSNFXGMAemAP0AqXxJ431v4s/EPxP408SPLPrXivVJtS1C5kOZN&#10;7yfJEvYqqcBcYA4xUUyCvyDiLNvrddqPwrY/1g8F/DulwjkFPCSS9vO0qjtrzPpfsuhC7LH04pHz&#10;JG6EsVf7wz1p08S/bdmPl9KkUxP/AKkef9Tivmz9bloj9LP+CKXwb0b4ifsK/Gaxi163tNb8SXB0&#10;txfNiysp1iAgYg/KQWCk5zn3r6TudM+Ivw/+Mnwk1DXNH0L4f6NpUMNr4u1eG5jS21m5IWKOCMfe&#10;2lsMPpXyX/wThFvH/wAEdvjlDrunzi1s7uQy3VixW6Hy5M3ykEGM9PpXp/7UHgz/AIT39mD4B/Fv&#10;xt8XbPUPgd8LbG01/V/LhxqHim7jVTDCoUgGUlVBU9cdOtfq2TUefB01Fe8oJ3/7ee5/k/461pf6&#10;7ZjKb2qW17ckNrfr97Pkr/guZ8PrPwF/wVJ1mWwtv7OPiHQrTU5HVMLeTjKOy9i23aDXz18I/Ht3&#10;8HfjT4V8UWN08Vxo2uWt9vIEhRfMXf8AeBHKsR+NfaP/AAcQvf8AxB8ffA34iado9xB4W8QeH5g9&#10;20YDiSXZIsBJGQ+3sPSvgPU5RDBPOsREs0A2tknysYxx07CvieIFKnmM5Q7po/uHwFxkM18PsPQr&#10;+8lGdN3101i19zeh/UFFr6eKtH0zUom3R31nHOp9QwzRXnv7JXij/hNP2V/hzqu/zPtvh+1k3cc5&#10;X2or91w0+ejGfdJn+XGb4T6rjq2Gf2Jyj9zaPda5v4k/EW1+GvhS61W8LbY1CQxjBeeZuEjUdyTW&#10;+8m1CS+0J95uK+Kf2oP2wYtK0Lxd4vNqs2k+FbmTw/4Y3vuh1XUj/rLgDoRH2PI4f0rmjTqVZxo0&#10;Vectkb4XDqpzTm7Qirt/p6s8I/bB+O3ib4qfFa2+H+hR3E3i7xpKsN55TlxYRnpEnYKK+6/2Kf2S&#10;NJ/ZF+Ctl4dtFiuNZkQzapfkFpb+durOxySPbp7V8hf8EW/hND8UvFHiX4s6sy6hdRyjTbK5dmJM&#10;wG6dlGcfL90ECv0jMYJBxyOa+nz5LAxWUUtOTWb/AJpPXX029bmFXHPFz9tHSH2V2QbASDzx718p&#10;/wDBanWG0T/gmN8WXS5az87Sfs7sqhiyO6qy8+oJ5619W182f8FafBH/AAn/APwTk+LGmBisz+H5&#10;Z48DdtePD5569K+QxSbpSS7Hbk81HH0ZS254/mj+d60ZtJsNLgs7eW8u71YUhjwS8sp+4iAdWbv2&#10;Fftl/wAElv8AglXpP7OXwkXxP8QtD03VPiD4oiE0tpdwiSPSYD0gAbILDPJOTnvXyb/wb/f8E6rr&#10;4zeJNI+OvjOFJvDui24h8PWbjcl1dL9+4IPZSMLnvX7Ri3zzhkBOTySK+PyLIFSm8ViVq9l0Xmf0&#10;741+M1fE4WHC+T1HGmknVadm3paF10S1kl10vucqPgB4CWbzB4L8KbvX+y4P/iad/wAKC8Bf9CX4&#10;T/8ABVB/8TXUAPEMuAfqwFNluUwNrRr9WH+Ir6t0l1ivuP5h/tDFv/l7J/NnLSfs+eAJd+7wV4UP&#10;mfe/4lcHP/jtRr+zj8PVh8seCPCuz0/syH/4mupfUIVh8zzItvr5q4/Oqj+NNItlzNqmmJ/29xj+&#10;tJUofyr8Co5ljNo1ZffI58/s2fDtuvgjwr/4LYf/AImmr+zR8OV6eBfCX/grh/8Aia25PiBoa3MS&#10;Nrejx+cVEam6QvIW6ADdW5sFHsKb+yvuB5jjFvVl/wCBP/M4Q/sufDNuvw/8G/8Agot//iapn9j7&#10;4UN1+HXg3/wVQ/8AxNeiU/YKr2NP+VfcOGa42HwVpr0k/wDM8m8WfA/4R/CbwLqniG/8CeELfTdH&#10;tJL25k/sm3OyNFLd16kcV+SX/BGz9kC0/bu/a58YfF3UNKOlfDfw9r9xc6JpigNDdSl8xREnjaqY&#10;bg8ng5r64/4LrfHTWvHWmeCP2YvArufHPxlux9qMTsPsGlpIN8jlegfDDt0NfXf7If7Lvh/9jn9n&#10;jw94A8PWsEdnpMKpO8YP+kTMxMkjE5JJJ7/yArCeCpSlFzh8Ovz/AK3+R+l5JxTmOQcP18RDES9t&#10;jFyRXM/dpx+Kevf4Y+t0eovbpGflG3GAMHGAKSlZi3WkrrbPymCAmQr8hUtgbQ3AYDqa/Cr/AILk&#10;ftz/APDW37T6/C/w5qVu/gH4cSBJ3RWY6lq3R/n6FI12qDnGS56gEfoh/wAFo/8AgoDB+wn+yle/&#10;2ZqNnH488as2j+H4ZjloSwPmXBA/gjTLcjklR3r8GdEvbXRPD4gudRjluyrTzvks8kjNuLE9SST+&#10;tfLcUYupDDewopuUt7a2R/WH0YfD6njMyfEmYJezpaU0+stm/knZPvc1bcqoxzjngnOM1FM5/cf7&#10;f3veoP7Z0+OP97cPBF0+0qu6P+VVovFVhDAst1Om1PuhTnH61+YPCVt3B/cz/Qj65RitZIvt80u8&#10;/e9aS8jjFjcOBtZOhBxiqf8Awlelbc/brXb/AL3z/wDfOc1l+J/iHo2m6bOv9sWhabPloqFXGfu7&#10;txwfwpfVKm7i/uMa2a4SFNylUil5tL8z9V/+Cdn7Oni/wp/wR5+M3iGxvbbVh8QdOuNT0nT4D5sk&#10;YjRlZG/222niuM+GXwm+D37TH/BFP4Z6/wCM/FupeHvBPwc1KXVPEujW7hFvr+OXItZM5bGegBHt&#10;xX0v+0Z4U1v9kP8A4It6fZ/CeZNO1vw1ocGqSwn57i6tny9wPLOWO7cRnGR2xXkHw2/Zf+BP7Tn/&#10;AARt0HxLf+Jrn4ZfD3XtSXxP4qNtIv8ApdzG2JYBnj5mB+768Div1nLsNOhThBL4YpP8/wBT/Hzx&#10;L4hnnOfY3MLpqpVlayS0jaMdv7qWvV3fU4f/AIKqftSRfti/8Ea/hJ8QrTRJdAtr3xlDFaWexmWK&#10;KNJ4Q5dfuqVxz71+f95K19ZXsKY3Pb/NJgY/+tX6s/teft1fCvX/APghP468ReBfCbWHgXTmj8He&#10;GIL62RFebzo7dJ1UAkYBd8jdnZ7mvyN03xIIfC0agS3Uk9rsf7NbyMS/4rXyfFVCc60atNN3S2TP&#10;7H+ihn1KPD2KwdeSjyTb1fRq+nzuf0Pf8E1ZC/7A/wAJlZ95i8OW8efTaCMfpRVD/glqbg/sBfDA&#10;3MMkEx0aPMbxNEV5P8Lc0V+rZZphKaf8qP4d43cXxDjpRaadao1bbWb28j0/9uD46237O/7Mnijx&#10;DPO0V55IsdPRAGaa+nbyrdQMc5kZDj/Z+tflt+3h4il+Ht/4O+HEJlutM8G6PGpYMSs+o3HUsO7e&#10;555Pqa+5v+Ck3m/Ef44fAP4dRTQy2OseKX8Q6zC0ZJS10+JpllJ9BNsX8a/Of4n+Op/i/wDHTxDq&#10;QkjdG8VI7XTBTC8CS7VVe24D0r9B8MMsWKzSpipq6or8WfKcW5hHB5LChHSVZtv0TtH9fvP2A/Yd&#10;+DcfwK/Za8G+HVt4ILm3sVe6McYXzJnG53OO5Nev1k+FpEuPC+mun3Ht0I/74rWr4XGV5V8ROtPe&#10;TbfzZ2UklBJdgrjfjn4Xj8afBfxXpMsazrqWkXNq0Z/j3xEY/WuyqOa0jnjdHXcsgwwz1GMfyrlk&#10;rpo1pzcJqa6NP8T+eL/gn/4112z/AGXv7Ml8e+P9Dh8O6vNp0mkaDqb26KULqV4OV5A6YrtrvxVf&#10;ar/r/HXxof6eL5V/k1cz4H8CN+z9/wAFAv2m/hVNpsxWTVz4j0iFyfMlhuGLkpntlqnjtJbrTftN&#10;sc+iMMEf7/p+Ffu3hhw9lOPyxSr01Ka0dzj8YvE/PclzKnUwM1GFWKd+VavZ9Ce1OiPY3L32v/F+&#10;5eL7xHi67XyfptkGfxqCfwV8PdYe9k1m2+I0tpF/x7SSeLrlzP8AnJTTO+nk5dp4G6iE7t31zzRH&#10;CjpErIjLJ9wFQRFX6WvD/I1K6oR+5f5H4jiPHPi2pLXE29LL9DPuPgx8LLiS5sovDHjQWc/+ouP+&#10;EnmIh/4Dvyfxptl+zl8IYxZ20Hg77RP/AMtpH1KU7vwLYFbtgrR3jIoXzm6ttGayvF32ix021Fmw&#10;bUNUk8mOKJizRSf3R6iqXBmRQ3oRXm0dWB8cONq9RUqeKd21se0/8Ewv+Cd3wr/aG/aKXWYvBKSa&#10;B4Hk+0S30108sV1cr9yPYxP3f175r9oa8J/4J0/st2v7Kf7NWmaNFufVNVc6nqUrElzNJ15JPT06&#10;e1e7V/LXGGPwWIzSpLAQUaSfKrdbacz9WfukMzzPF0Kf9qVXUml16X3/AC36ibBVTWddtfDuh3uo&#10;38y2trYxSTSOxGBGv8VXK8X/AGq9PvPi9Hp3wz0maSF/EUiy6zcIfnt9PQ/vPoXb5eMHuK+bitRR&#10;V5JdDyj9hv4Pj44fHrxd+0n4ktke98Rouj+EYnTMllpULEI+D915CSx7819fBQr7gMHGKp+HvDlj&#10;4T0S103TbaOzsbKJYYYYshY0AwB+Xc81dq6tTnkzfE4qpXkpTeiSS8orZf11E2Cqms6xaaJp1xeX&#10;k6WdnZxNcTTOcKka9c5q5XA/tOfCyf46/s+eMvB1nfSaXceItIuLSG8j+9FvBxioik5JPa5z3fQ/&#10;I39pH9rz/hrj9qrWPFjaL4e1jwvoBbTNCS+hScNEDlpVDA8sf6egrndF+KaeGZ5JYvB/giV5V2sb&#10;rRY+R6dK848GaKPBjXPhW5hgTxH4ZuvsVzbxqRsdO7D0NX9Uu4PE99sOVX0K1/YXDXDGVLA0lTpR&#10;kmlq9W9EfiHGfiLxDhMwqYHCYmVOnDRKLa0+R1LfFHVbFth8M/D2bT/+fY6GpX+WavWf7Q+pWD/Z&#10;YtC8NJB/duNDhP6lc1wV7v0gfaFJkH9zrTkddH0+bVL0C5ht4d86MP8AVH29a+hfDeV8l/q8bPyR&#10;8lLxR4nqWbxtR3/vM9W8A/EPx38XfGLeHfDPgvwXq+v3cfn26WuhwiWKP++WZT8v1r6H/wCCe/wh&#10;s/2of2dPiLJ8VfD/AIU03UbXW/7A0+4+wQQGyuIgBhW2/eZmAwc1w37G3xC8Lf8ABNT9liw+Ovji&#10;G4ur/wCJWtW2jaHEHU3C200u3eM/wqu4/wDAR611P/BxF4lk/Zq/4Jtx3Xw7B0ZfHPjKz1C8vbNj&#10;GbeRj9oEqkcctGvPvjpxX88+Ief4KFerlmBoRUYtLnSV+aL975dPvP3Dg3NM5rYf6xi8VUcn0cnZ&#10;Ky8+u5wn/BUz9oDXP2Yv+Cyv7P1kqu/hjW/DUXh+9sJCRBfRPcFJAB0JXKkHrgele6f8FNv2DPgH&#10;qvwp8G+GfGnxFg+Efws0q7a8fw3YXAt4tVZmLHA++FyTyPlrtvCfwN8Ef8FOP2Zf2fvGXxC0PUJf&#10;GVppltrul6naxvE1nNGACXOcbHYBsEEH0rxr4/f8EC7j9rX9rFfH/wAWfjprXibTbW6V7PQYoYrf&#10;NsPvWnm/fCe64PvX47Ug5NqysfRr3pOU36HpviDxX+zh4n/4JwDXvCmkrd/Cz4ffuPDVq9tJb2d3&#10;doSkbRhlBkO89ec8mvgXW/2svG+q+GbK4+1T6DPNOwWGCJAYgfu7/l4r2P8A4Ku+MdT8IePvCHwn&#10;0/w9pPgv4c+CCkum2W9XW82rtWUoFOFx+vJyea8T8JaD/wAJ18XfDGiWdub2/wBb1W3tncZYYMnJ&#10;K9OF46V/RPhtw5h6GUvMcXFTUrtLTRL8j884k4wx9HHUstwVSUdU3ZtXv6M/ab4S27Wnwg8JRvEY&#10;XXSLfch7Erk0V097Y/2ZDaWwAVYLdY1X+6oyAPyFFfiXNzNyXU++m25Ny1Z8Q/Ha8v7r/gsvLJJf&#10;TNpng34MarNDal/kd5nXLY9TsXn29zX5r6RZXVn8KNEayiui0E/2hMHdj95nMmepz3Nfoj8eNah0&#10;n/gt7q2kzo7Dxj8Gb+2RS3O6OVTuX0O0ng18DeDrGPwh4I060aW+uRDNJaOOuQJOAfWv1fwSS5sZ&#10;/iX5M+R8Xq84RwL6cif3Ns/db9l3x1H8Tv2e/COtwOjrqGmRuxBHyttwR+BFeiV8K/8ABFv43Lrf&#10;wn1f4dzyTy3nheT7VaGQhfNtpjnAIxnaf5191V+Z8SZZLL8zrYWStaTt6PVfgfT5TjYYvCU8RB/E&#10;l99tgooorxD0T8Uf+C/XhCb9lX/go/8AB745QmW30fxtat4S127XOLVkYGNmzxyhb/v3XC/E3SU0&#10;Hxdc2Vuwlsyyvb3CcLPG3Q8da/S7/gtP+xPB+3d/wT/8YeE4oxPrmnodY0V8sGS6hDMoG0jqpZfT&#10;n1r8i/2Vviy37Qf7G2gXd1JJb+JPAkx8PaujoAy+X9xmGM8evfvX6p4SZ3DB5hUwVZ2jPWPmz57x&#10;TyiWb8N0sVRinPDfF35O/wCR01tb+XablG2P/nkOD+fWlkiMmmXXk/LP/e64qWG3e5SO4WUQhP8A&#10;WZAOalsUEbXRA5r+m+Y/keUNUNtna1aO8ka3LR/6w7jzXuv/AASj+EEX7TX7VMmsrBbXHhD4bKHl&#10;lMe5Li7booJ+9j8a8A8Rpd3du9pYLbTw30nkqyjMgk/ugd6/ZH/gn5+zXafst/s16RpEdlb2ep3Y&#10;+3am0abWuJX7t7j2r828TeI1lmVyo03+8rXUfKP2n5aafNn6j4Z5D9Zxn1yp8MPzPawoBUgY2ZwB&#10;wBmloor+UbH9GDHlFr/rKwvC3heGyv7zVWj/AOJhrG0NPkl1AGAvsPYcE1sXMRu/9Zlv0qcKFjCj&#10;hR0HpQNPSwtFFQX14tlp8l00iJBCrSSO5wEVev8AKk2Jb2J6IDtcEcHGPwrH8H+NdO+Ifhq11nR7&#10;yK80u+XdbXEDB0kHr9K2F+XpTa6MbTTsz8nf+Cyv7P8Aa/Av9qvwx8S9Nslg0Dx3CdK1MwphUvVG&#10;6KQnvvHBzXzFqLTWd+48iOMQdZEAIkr9o/22/wBmrT/2sP2b/EHhC9VReNEZrGfBDW06co64xgiv&#10;xK8Mfb/Ds8mh6vFJFqWl3s2nXUMn3kliO3JzzhjzX9J+EHELr4WWAqvWn8K8v+AfiPipkStHMae7&#10;0kOlcrqXB/PkVn+ItQ+2eFJY7c7knlitpA38UbvjzD9BWxdWguZN9oPOb1PFS+FPhHrH7RnxQ0z4&#10;f+GNOupNW1MkNMoxBaIDl5if9g9AePav2itiKVKnKtVdoxV230S3Z+LZbh54rFQp0FfVdDsf+DiL&#10;wPqNt4t/ZR8F+HrZrzw3No7WWlWlsCq3d3tiVPqdpLAjnrX6ZfFL9jDS/wBqT9jfw/8ABT4k6FqE&#10;+iXXh21jvdQhvPLm025ixgKzdXGK173wP8NvgL8IfA0XxKudM1ZPhgI10zxDqyqzwXYQx/uv9sKc&#10;Y6dDjIr47/4KZ/sQftPftyfECz8YfCL4z6fqPw3ubZP7M0Sz1A6aLZT1kMyf65j6tzX8MZhz1a0p&#10;xvKN2lLvre+vqf1/gqKoR5paOy0Xpbb5aHo3/BRn9kH9pXxP8H/BPwt/Zs8T6H4X8A+HtLj0+6Zr&#10;1rfVZzGuxF85QQiBR+J65rxf4EfB5/8AgjL4IPj/AOMvjnUviP8AGPUrNrLR9DF5LJY2Tnrhmb5i&#10;fXk/0i/Y2/ZF8a/8E7Ps3jP9oH9oDW9KuLKTzI/CWk6012mon/psGJJHsuBXl/7a37YOs/8ABQDx&#10;a9zquiafpPhfwveZ0W0iVWvp/wDpqz44+mce1fTcEcF183xkHWg/Yp3benyTe54mc8S4XCYdzcuW&#10;XRPf7jz7V/HfiT41eLNW8X+J9Vu9R1vVLnzHd23wWqf88VU9F+lfSH/BHL4RxfEH9q2XUz5M+n+C&#10;7Zr5pySRJLIdiqD6g/NXzfqfktYySTSta2sibYjENrB/V8c1+q//AAR9/Zwg+Cv7MEWqyW4i1HxV&#10;cG/l3rh1jIwiHPoK/cvEDHUMn4flhMOuVz9yKXZ7/h+J+Y8GOrm2dvF1HzKGr/Retz6Z8Wf8hFP+&#10;uY/maKPFn/IRT/rmP5miv5op/Cj9yn8TPz8/4Kl6H/wo7/gpz+y58XZbm1tNG1fULrwJrLsfnMd3&#10;CwQkHIKhxGenavjjx54Mm+FPxX8W+HFS5uG0zWZJLOJxw8btuQg9SMe9fpD/AMFxP2SNR/at/YD8&#10;SJ4dtPtPjTwa8fiXQgjMJDPakSNGuD1dVYfjXwL8evF8Hx/+D/we+OPhWSSfTfE1lFo/iG06TWWq&#10;QKFdWbtkh/T7tfd+E+awwecTwdR2VZaeqt/wTyfErK5Znw9Rr09Z0W0/JdPz/AP2X/j7cfs0fHrS&#10;vEkMs0en2coj1KNTkeS/3lOeo/l2xX7VeCvGVn4/8J2Gs6ZcJc6fqUCzwSqQdysMj8q/BfUVjeGe&#10;PaJkuQBKP74HSvrT/gmN+3xb/Brxonw68bX89noN9IYtKu7jAitpD/A79APqa/QPE3g+eMorMsIr&#10;zgrSS3cV19UfnPh7xHGi/wCzq70b90/U2iq0N8s0O6N/MDpvRuNrD2IqzX87n7MRtaRvncgIK7SD&#10;0x9K/An/AIKE/CRf+CVf/BVDUNRg0uWP4MfHW3SeVCwMVlqBbbNtznG0kMBnHz+gFfv1XzR/wU8/&#10;YA0D/gop+yxrXga98i31sBrjRNQdcvp90qkBgeu3sR0PB5xVQr1KFSOIpfFB3R6eWYqnTlKhX1p1&#10;E4yXT5o/Knxd4bt9HluLEC4lsbyMTW13HytxG3Roz3xVY2/lbtox5v3f+m319K8//Zg8f+JPDF1d&#10;/s+/E9E0f4h/DqV4tEVTubV4W6KGbqP1rufFesjRftKy+XbXCRGEwjLGO4IwgOemW9K/rjg/iiln&#10;GBjXi/etrr27n80eInAtXJsycaSvSnrF+T2XyPd/+CXH7PD/ALQn7V2neJbu1J8O+CbeSWdUXMRu&#10;/wCBcdGx75r9enG9gT1AI/OvA/8AgnB8DLn4CfsraFBqlhFY+IdWRb3U0T5SJG6A/SvfK/nTxA4g&#10;ea5vUnF+5D3Y+ier+Z+zcLZRHLsup0I77v1YUUzeaN5r4g+iH0UzeaN5qXKwD4vm618a/wDBX39r&#10;lvgj8KrT4f8Ah66EXjT4gBoY23A/ZLYn99MwOQB/kV9UfFD4o6P8Hfh1qfivW7pLTR9HtXu7h2OC&#10;UA4A9zX4X/Ff44a1+1P8XfFXj/XXjEl/eKdJEjf8eNmv+rhA6EeuOT3zX3fAPC8s5zBcy/dw1f6I&#10;8jO86o5Xhniq3TZd2fpP/wAEfPixHcfB688AXUiLd+FTug8l9wmh9RmvsuvxE/Y0/aRn/Zd/aL8K&#10;6leSyw6FdSx2upMvOxX7nOTgV+2lpqEF5psV1byi5gmRZI3Xo6t0xW3iLw48pzHmiv3dRXT8+q+R&#10;xcMcQLN8M8Q3719SeIeSpVehJJzz169a/IX/AILI/AK5/Zw/artviZY2BuvCXxIVbPUWXO2w1CMY&#10;J9t47jH51+u+814h/wAFE/2a2/av/ZI8W+E7ZVbVJLVrzSpD1S6hyV/P9a8PhTO5ZXmdPFLa9mvJ&#10;7nfnWWU8fg54aqrpo/HJrhIprl1+WKL74HHk/T1/Gvtf/giz4EsoNE8d/FOd2S8iI0e2RicREZ5A&#10;6d17c1+evhLXdT8UaHJbagr6JrGmF7bUbVkBPnx/eU5HGa/Qr9j3xHd/Br/gl3ca5Y266i2reJ7Z&#10;JxBEzDynnjjeTjkcc+1f0Z4j41vh/koyt7WUV5Wep+J8F5P9TzicqsdYJv8ADQ+a/wDgqD8atY/a&#10;H/a0v/BE081v4a+HEYENurYhvLx/vSSY6k+/A7Yrxzwnot34TtfI0vUtU0+HAUx299NGpA6AgNgj&#10;610n7WGn3fw+/bR8d6dqc8fnXuorqdqJQVa8iKZBz3VTWKHjkj86GZgv/PPGTXucF5Xg6WS0adNJ&#10;ppNvR6nFxznmO+vOldximGsW1rqOnWrajPqWq3dn/wAtLqRp3X6FiSK0bPSnuBbXccPkWTHJxKoJ&#10;qG2sjGZCJf8AW/eyc5pLnR5L0xwWkUD3c0nk2oLHZ5n93A+9+FfVKEKS00V35JH56qtbE1OWpJu5&#10;6d+xB8A7/wDa0/ag0rQkjkXw7pFwbrWHKcvCvX6Et8vPbmv3A0zR7bRtOitLWFILaBBHHGnARR0A&#10;r52/4Jw/sjr+y58CIE1WKN/FXiPFxq0uMOGIwIgfQf8A1zzX0lX8n+IfFCznMn7H+FT92Pm+svn0&#10;8j+m+C+HI5TgrNe/PWXl2Xy/M5/xZ/yEU/65j+Zoo8Wf8hFP+uY/maK+Pp/Cj6efxM25bOKfO9dw&#10;IwQScEc9vxr8YfHPw7s/2G/22/iF8CvG26w+Bf7Rd1NqHhnWo1McXhnW2yViG7gAsSeDjmv2jr57&#10;/wCCjH7Cvh/9vn9nDUvCGrwRJekR3WmagWZZrC4Q7kkRlIKkH0PPfNcHtatGccRRdpQd0e1gK9NK&#10;eGr/AMOorPt6/I/Inxj4L1T4B/ES/wDCHiBjJrui7kuEdREblf8AlnOgxyj+3SqOp6QniDRHjDKH&#10;aTzYg/zAN64PFd14U8W3/j6aD4DftLRp4X+Mfhstb+DfG14nkpr8CdLa6kwBv/uMeD3zXG+K/BGr&#10;fDTxnd6LrxFjf2E2zy7rEOB6xj/lov8Atciv6y4G40w2e4Ra2rRXvL9f+Afzhx5wXi8hxrqUF7j1&#10;i99O9+h9p/8ABPb/AIKc3Pw6tdO+H/xJaWextj9nsNbyGMaek5xx9etfo5o2v2uv6bDd2N3HfWso&#10;yk8TK6S/QjivwRvNLg1WxktvPHkytucBsFj7kc16x+yv+3J47/Y71K0tba8u9d8GJ/x86TeFWaL/&#10;AK5kjd+tfJ8Y+F8MU5YvKPdnu4dH6dn5bHscKeIq93CZl6KX+f8AmftPTTCrHkA9q8L/AGYP+Cg3&#10;w/8A2pNNhXStVh03W8fv9KvnEVxGf9nP3vwr3AS734Zhjts4/OvwTGYOvharoYmDjJbpqx+x0a0K&#10;sFOm7p7H5y/8FwP+CT8P7VHhOT4peBJLjR/ij4YtxNZXNqmw3GzopxySffNfL/8AwSTu9N/4KR/F&#10;/RYPE+gxaX4o8BgXHjK0lLRGeSB9sLLGCD8z9fav29e2SQYZdw9zX5n/APBQj/gn54u/Zt+NMn7S&#10;P7PYXTvGmnTJcavpbDdba7bhdslvInOdw6MBuB5BB5rDD51jcqc6uEk+WatJJ7H0WHo4bN6Mcux1&#10;uZawk+/SN+i/M/SSSBUCAAgR8Lz04p9fMX/BPf8A4KheCf8AgoB4Ung0/d4d8faKmzW/DF6cXVlK&#10;Bh2j6GWIH+JRX07XBTqxqe/B3R5uLwdbC1XQrx5ZLoxNgplSUmwVqc4yn7BTK8P/AG//ANr+1/Y2&#10;+AF3rxZJvEOolrLRLbgi5uCOGIPZV+b0qqGHnVmqcFdvYTZ8Tf8ABa79sez+JHjG3+EOgarE+k6F&#10;Ik3iPyWG6abqttkc4C/McEZPBzXxzp3k6ZbxQlEEMG3y0x+8THTAqjpNneeJIbrX9WiS71i+uTeX&#10;F04AeZScmQ4wCf8A9XSrzWyXUscMgy6f6yXOCfxr+y+COGqWVZbCjb3mk5eu5/OHiLxMswxKw9F/&#10;u6f4snuraGcr9qkMe3pxur9gP+CZnx0Hxp/Zw0+wluBLqPhtUs5ZDjcwX7rECvyIRpk/5Yofrz/O&#10;vof/AIJcfHmX4E/tUWenajObXQ/FSNbSbm/dxyEF1c56Y24/GvH8TOHnmWUyqU1edO8l+q+78Q8N&#10;M7+q5gsNN+7U/PofrxRAxBx2o8omJCsm8Ft+7j5l9KFG08V/JVu5/SB+MH/BWP4DWv7Ln7Zst/Fb&#10;Snwr8VEkv3lQHZb3QOySLd1U/wAQwRWL+zp/wUC8d/sceEH0Hw7ZaP4r8JSXvzWeqQOFL5B3p36g&#10;cZxX6Yf8FRP2Vpv2sf2TNY0rTEiXxJocq6zprFAzSSQjc0QJ7Ovy+/Hevx88J61H4v0aHUoLu4jM&#10;gKfvR+7jkztIIP3SDX9JeHWPwmd5Q8tzGKqezez7W0flbyPyHjqlXyzFRzTBtrm0fr/wevme2ftu&#10;/tyeFv20tK8MwXvw7XSfF2gzmRr+1mV1aEjBi3ADK47HOK8Us7aO3A2XIE5/1Z2KfN+oxgVo3SXV&#10;6nnyxq4BzsNQZ0+wtrm/nWQhE2mIAq6v6qDX6plGU4PLcOsLg4tQWu7dvm+h+R5xm+JzSsqldXfl&#10;/lZDb7TptMtg0cdvNKH3ukkjKoj9mBwTX3d/wSq/4J0W17cWPxX8YW91MkbFvDmmzoUEC/8APw6H&#10;jd7EEe1YH/BOT/gmhL8U/s3jPx9aXcGgWkvm6Vo8xZBfN/elxghPav0+t9Phs4EiijWKKMbVReFU&#10;egFfi/iP4hc8Z5Tl0t/jkv8A0lfqfrPAHBEsN/wo45e8/hXZdx5t0KkYPOe5zzT6KK/CbH66c/4s&#10;/wCQin/XMfzNFHiz/kIp/wBcx/M0V20/hRyz+JnQUjRqw5GaWiuI6j5v/wCChP8AwTi8F/8ABQj4&#10;ZNo3iC3+xapag/YtViBFxBn0YEH6enavy68f+H/Fn7JetWnwn/aH0y68R+ErOKS38N/EZbd5rzSQ&#10;Okdw45eL/eJr91CgJB5yPeuR+MPwX8O/HLwhNoXiWxgv9PuQQ8UgzkHrg9R+BrTCYrE4KssTgpuE&#10;18k/Wx3RxFCtQeCx8PaUn06r0/yPxH139n2+8HaHb6tZ6nYeJ/DWpDNtr+iS/abQL/ebBJjPs9c4&#10;kb6r5j211HdJB9+Qnev5jmvrX40f8EcvHX7LutXHif4Ca3MNGjn8668KXX7+y1KL/nm0f3R+AFfO&#10;3ir4k+BLLxBeWfj/AEPWvgX4luNu13ge40i4x977uSv41+3cO+NNCqlhc4i4T/mto/wPyjiXwjcq&#10;bxGR1OdLWzsmvLXU4RbLZfPdu89hqVr/AKm4tpnilj+jKQRX0d8Ef+CpvxR/Z/mtLHUdQh8W6Wv/&#10;AB9WuoZNyv8AuSYyfzrzzXv2ZfFXhvT11+xgg8T+H71vMjv9LkFxG8X97C5Kn61w9yBJqMyTeWmo&#10;R/ctrlxFv+itzX6pWoZHn1NOajVjbS26+e6PzGli88yGt73NFdnt+J+kXgT/AILl+A5pfK8Z6B4j&#10;8KP/AM9Psv2mL81Ne7+Ef27fg58SLF2sfHfh+4WUANHJcBZDj2r8ZdKMpf7NDBHP/ssMD8qz4fCV&#10;jpjY09xbX392Pj9a+FzDwhyys28LUlC/T4l+Ov5n2GH8VKkUliKKv5No/Qb9ub/gmf4M+N3iGz+I&#10;vwj8X2Xgb4naMgl0/WNJ1COJyQc4YocMueqsCp9K3/2Vv+CifxZ8AQHwz+0p8MtZ0XULD92PGuiQ&#10;JcaLqI/56OiHMDe2CPavzr0PSLSbUra31HWdW8MaVdS/Z7uSCZj5Ef8Az0G08V9GWWn+FfDtlt8H&#10;ePbvx8mMfYdS12W1i/IuBn3r86zLwnp5XLnjVk+bWyjp992vxP0vLvFOnmtGOGrw51HROTtKPpLe&#10;3k1b0P0c/wCGx/AiaV9rGozzQ/3kj3N+Qo0r9rbw34j/AOQfZa7d/wDXK0P9a/MXxpr37UfgnVE1&#10;P4Uw/s/39ja/63SbvWRLNcfQyZH5YrI079rL9pb4heJP7D8a/CzVfAt8fuX3h7UIbvTz9XRgR+df&#10;O4DIaOIrexcuTzldHq4vF+xo+2hHn8kz9QPi9+2t4P8AgRoQvvE5ubHcP3cO9JJZP+Aqcivyr/bY&#10;/aYvf21/jXbeI0tprPRvDwaHSbO6YrGVY8y4HBP1z6dK7rTv+Cbnxj+LV2mqz6/4Tt7NV82SbUtS&#10;a5uAP7rKrZX8MV454n8MzeFfE02l31xBey6a3kTm0yFV/QbgOK/XeB+Esmw+I9rCsq1aPS6svl3+&#10;Z+Z8TcZZhQwz9nRdNS0u73+V/wDJnMQomnWH9ncyHy924Mfu/wBykeyMcUiAYWX73v8AjWjJpcS3&#10;8iQqsCvJ5samUNKF+hpxtnb7Rlrf5Pu/MeK/bFV0unufgVWM5ScpO9+rKEcQb7Tnd+7+78x4pmvC&#10;dLSxvkkeOWIqU8xijKQQRgjB6gVoQ6fnfx/rPve9SXNsmpaYny750+6WO7H4HilOpBqzNsJUdCqq&#10;sXqtj9mv2L/jlZftBfs9aFrNrNuu7eAW90hI3LKgw2R716rX5k/8Ej/2gR8K/jn/AMIJfymDSPHM&#10;Bn02N8bo7yP/AFg9fn9M49MV+m0kbCfaFkZD/GuMfrX8a8aZL/ZeaVKKXuv3o+j6fLY/rDhrNVmO&#10;Ap4i921Z+qHQRgR7OSuNuCc8Cvxa/wCClHwCP7KX7YraXpNp5Hg/4itLqth5i4ghuGbdLCh7YPIr&#10;9m9R1a00Jd95qFvbRHvKwQ/rXz3+2Z+zx4e/b98D2fhm2uH+3aNqEV3BqyJkWOx/n2ngHcvGBxWf&#10;CHE39i5jHEX913TS3t6eR6Ga5RHMMLLDVNFLq1on3Pyr0jwzdeJ/GMem6Na3esXyf622tVLsa+9v&#10;2Df+CUQ8IXMPi/4nxQ32o58y00ly0kdsP70uT8z+3T2r6R/ZY/Yk8G/ss6M40S2+16jN9/ULkEzN&#10;+ZOPwr2ZoFcgkHK9OTxX2XFPiZi8fB4XBL2dN2u/tP8Ay+TPi+H/AA/weW1HWqv2k+j6DbezitIF&#10;iijWKNBhUQbQo9AB2qWiivy4++CiiigDn/Fn/IRT/rmP5mijxZ/yEU/65j+Zortp/Cjln8TOgooo&#10;riOoKTYN+7HPrS0UANEKgY5/M15h8bP2T/Avx10SWx8QaBZ3Rn3b5PI3Mc9ea9RpqxhFwMgfWsqt&#10;CnUjyzimjSlVnTlzU3Zn51eLP+CI2v8AwoS/vPgX8Vdc8GSXCbU0q8Cz2AHptAA/SvDfiL8Mfj58&#10;I7KMfGL4AeGPizbWP3df8I3f2LUn/wCAEbT+VfsOYlLhsHI6c0kkCyMpIPynI5xWuDq4rBPnwVWU&#10;H5M3xOJjiocmMpxqLzX+R+EcnxH+AHjPVY7bUdd+I3wI8TR/62z8V6MZbM/9vCr5f/j9dF4f/Zji&#10;8XzvJ4E+I/w/+IDwfeitdSit5ZP+Aswav2J+I37P/gv4rWjweI/C+i61FJ95bq1WTP6V8z/Fn/gh&#10;F+zZ8V9TTUf+EIXw3q0fS70G8l09x+ETKp/Kvtct8SuIsK7VJKovPf8AI+TxvAnDuN0nGVJ94n56&#10;eMf2XvHPgnRmF/4f1WOBx5zSwQmeM/7Py5r0f4aaD8K9X8DWlvcaCdB8S+Tumu9e06ZLVj9QMD8K&#10;+hLz/ghhdeEYLqXwB8ePiz4cZm3Q2s+pLeQIf+BqTWRb/wDBPD9rHwDaF7D47eHPGFsy7Tp/iLwv&#10;bFcf7yYP6162N8WMTjKLo4qg4ta3i/zVnc5sv8N8FhqvPhsSpL++rF/9nH9gXVfHyLfweLfhjJp9&#10;n/x6f2Ppz3Eh/wCuhZ8f+O167rP/AATMuvFmh3VjrHxJ12GK9/139mxR2in6ADC/hivnOD9nL9sj&#10;wJY6jJpWgfBh7sf6mS2hnsmuPqQ9dL8Pvjn+3X4Jk/0z4WeC9csu0Q1Exkf8Cxn9a/NcdmaxMnKU&#10;5u/Rpr8j9NwWVVqEP3FSkmvOP63POPiN/wAG01wmpvqHgX45/E3Q7+U7387U5JomPv8AMPyryPxj&#10;/wAEtf21Pgrrl1HYeJfBfxTtTa78XtqYmI/ulmyxPuTmv1y/Zo8c/EPx98PDefEvwlpXg/xAXK/2&#10;bY6iL1Qn94vgCvTFt44ySqKpPUgYJp5bjMThH7bB1ZRb87/mcGPxixCeHx1KnUS8lb5NH8/3iP8A&#10;4aA+F5tI/Gf7MV9qUgTyxd6Legtt9MEYqnL8V9WGoPHJ8AfjBHJIcNDbWSzAt/dyRnHvX9BktrHO&#10;QXQPt6Z5xQbSJmBMaEjuRk19bQ4+z6kre3v6r/gnyOI4UyCsrPCpX7No/nx0H4oXepXyJc/CT4u2&#10;6z/dEGkb/K/385xXXeCvAPxC8dyrF4d+CXxFdn/1cl/EtuJvzOF/Gv3Wh8NafbyO0dnbo0n3iqAb&#10;qsfYINpHlR4br8o5rr/4iRn1786+5/5nMuCeHIvTDN+s3/kfkd8Pv+Cf/wC0h4n8UaBrll4L8O+A&#10;NR0WSO5gvtW1xLmSFu48qNc/ma/QK38JfGbxvaW0Ou+IvDnh21it8TnRrV7ieeT1BY7V/LFe4m2Q&#10;kn5hkg8MR0pVtkUEAYB5PPWvlc5zXF5rNTxs7taK2mh9DltDDZfT9lg6MYr0b/Nv8jznRP2atGtL&#10;/wC16ndarr8/rfXLOv8A3znH6V3+n6LaaTbrFa28NvEowFjXaB+VTi3QDG0H680+vKp0YQvyo6Km&#10;Iq1Pjlf+uwmwe/50tFFamIUUUUAFFFFAHP8Aiz/kIp/1zH8zRR4s/wCQin/XMfzNFdtP4Ucs/iZ/&#10;/9k="/>
  <p:tag name="ISPRING_PRESENTERDATA_3" val="xJDhu5cgSOG6o2kgTGluaA==|R2nDoW8gdmnDqm4gdsSDbiBob8Oh|dGgudmsuZGhsaW5oQGRvbmd0cmlldS5lZHUudm4=||ezQ2ODQ1OUY5LTI2RDktNEQxMS05NjJDLTA0NkE4RDVGRkFEMn0=||SVNQUklOR19QUkVTRU5URVJfUEhPVE9fNQ==|MQ==||SVNQUklOR19QUkVTRU5URVJfUEhPVE9fNg==|"/>
  <p:tag name="ISPRING_PRESENTER_PHOTO_7" val="jpg|/9j/4AAQSkZJRgABAQAASABIAAD/4QBMRXhpZgAATU0AKgAAAAgAAgESAAMAAAABAAEAAIdpAAQA&#10;AAABAAAAJgAAAAAAAqACAAQAAAABAAAEBKADAAQAAAABAAAEEgAAAAD/7QA4UGhvdG9zaG9wIDMu&#10;MAA4QklNBAQAAAAAAAA4QklNBCUAAAAAABDUHYzZjwCyBOmACZjs+EJ+/+ICNElDQ19QUk9GSUxF&#10;AAEBAAACJGFwcGwEAAAAbW50clJHQiBYWVogB+EABwAHAA0AFgAgYWNzcEFQUEwAAAAAQVBQTAAA&#10;AAAAAAAAAAAAAAAAAAAAAPbWAAEAAAAA0y1hcHBsyhqVgiV/EE04mRPV0eoVggAAAAAAAAAAAAAA&#10;AAAAAAAAAAAAAAAAAAAAAAAAAAAKZGVzYwAAAPwAAABlY3BydAAAAWQAAAAjd3RwdAAAAYgAAAAU&#10;clhZWgAAAZwAAAAUZ1hZWgAAAbAAAAAUYlhZWgAAAcQAAAAUclRSQwAAAdgAAAAgY2hhZAAAAfgA&#10;AAAsYlRSQwAAAdgAAAAgZ1RSQwAAAdgAAAAgZGVzYwAAAAAAAAALRGlzcGxheSBQMwAAAAAAAAAA&#10;AAAAAAAAAAAAAAAAAAAAAAAAAAAAAAAAAAAAAAAAAAAAAAAAAAAAAAAAAAAAAAAAAAAAAAAAAAAA&#10;AAAAAAAAAAAAAAAAAAAAAAB0ZXh0AAAAAENvcHlyaWdodCBBcHBsZSBJbmMuLCAyMDE3AABYWVog&#10;AAAAAAAA81EAAQAAAAEWzFhZWiAAAAAAAACD3wAAPb////+7WFlaIAAAAAAAAEq/AACxNwAACrlY&#10;WVogAAAAAAAAKDgAABELAADIuXBhcmEAAAAAAAMAAAACZmYAAPKnAAANWQAAE9AAAApbc2YzMgAA&#10;AAAAAQxCAAAF3v//8yYAAAeTAAD9kP//+6L///2jAAAD3AAAwG7/wAARCAQSBAQDASIAAhEBAxEB&#10;/8QAHwAAAQUBAQEBAQEAAAAAAAAAAAECAwQFBgcICQoL/8QAtRAAAgEDAwIEAwUFBAQAAAF9AQID&#10;AAQRBRIhMUEGE1FhByJxFDKBkaEII0KxwRVS0fAkM2JyggkKFhcYGRolJicoKSo0NTY3ODk6Q0RF&#10;RkdISUpTVFVWV1hZWmNkZWZnaGlqc3R1dnd4eXqDhIWGh4iJipKTlJWWl5iZmqKjpKWmp6ipqrKz&#10;tLW2t7i5usLDxMXGx8jJytLT1NXW19jZ2uHi4+Tl5ufo6erx8vP09fb3+Pn6/8QAHwEAAwEBAQEB&#10;AQEBAQAAAAAAAAECAwQFBgcICQoL/8QAtREAAgECBAQDBAcFBAQAAQJ3AAECAxEEBSExBhJBUQdh&#10;cRMiMoEIFEKRobHBCSMzUvAVYnLRChYkNOEl8RcYGRomJygpKjU2Nzg5OkNERUZHSElKU1RVVldY&#10;WVpjZGVmZ2hpanN0dXZ3eHl6goOEhYaHiImKkpOUlZaXmJmaoqOkpaanqKmqsrO0tba3uLm6wsPE&#10;xcbHyMnK0tPU1dbX2Nna4uPk5ebn6Onq8vP09fb3+Pn6/9sAQwACAgICAgIEAgIEBgQEBAYIBgYG&#10;BggKCAgICAgKDAoKCgoKCgwMDAwMDAwMDg4ODg4OEBAQEBASEhISEhISEhIS/9sAQwEDAwMFBAUI&#10;BAQIEw0LDRMTExMTExMTExMTExMTExMTExMTExMTExMTExMTExMTExMTExMTExMTExMTExMTExMT&#10;/90ABABB/9oADAMBAAIRAxEAPwD9yKKKK1MgooooAKKKKACiiigAooooAKKKKACiiigAooooAKKK&#10;KACiiigAooooAKKKKACiiigAooooAKKKKACiiigAooooAKKKKACiiigAooooAKKKKACiiigAoooo&#10;AKKKKACiiigAooooAKKKKACiiigAooooAKKKKACiiigAooooAKKKKACiiigAooooAKKKKACiiigA&#10;ooooAKKKKACiiigAooooAKKKKACiiigAooooAKKKKACiiigAooooAKKKKACiiigAooooAKKKKACi&#10;iigAooooAKKKKACiiigAooooAKKKKACiiigAooooAKKKKACiiigAppGadRQAhHFIuCKdRjFAEdFP&#10;wO9IdvagBtFFFAH/0P3IooorUyCiiigAooooAKKKKACiiigAooooAKKKKACiiigAooooAKKKKACi&#10;iigAooooAKKKKACiiigAooooAKKKKACiiigAooooAKKKKACiiigAooooAKKKKACiiigAooooAKKK&#10;KACiiigAooooAKKKKACiiigAooooAKKKKACiiigAooooAKKKKACiiigAooooAKKKKACiiigAoooo&#10;AKKKKACiiigAooooAKKKKACiiigAooooAKKKKACiiigAooooAKKKKACiiigAooooAKKKKACiiigA&#10;ooooAKKKKACiiigAooooAKKKKACiiigAooooAKKKKACiiigAoopDntQAzHaj2pwHNBHORQAYo20m&#10;DRg0Af/R/ciiiitTIKKKKACiiigAooooAKKKKACiiigAooooAKKKKACiiigAooooAKKKKACiiigA&#10;ooooAKKKKACiiigAooooAKKKKACiiigAooooAKKKKACiiigAooooAKKKKACiiigAooooAKKKKACi&#10;iigAooooAKKKKACiiigAooooAKKKKACiiigAooooAKKKKACiiigAooooAKKKKACiiigAooooAKKK&#10;KACiiigAooooAKKKKACiiigAooooAKKKKACiiigAooooAKKKKACiiigAooooAKKKKACiiigAoooo&#10;AKKKKACiiigAooooAKKKKACiiigAooooAKKKKACiiigBCcCk3UpGaTIHFADqKKKAP//S/ciiiitT&#10;IKKKKACiiigAooooAKKKKACiiigAooooAKKKKACiiigAooooAKKKKACiiigAooooAKKKKACiiigA&#10;ooooAKKKKACiiigAooooAKKKKACiiigAooooAKKKKACiiigAooooAKKKKACiiigAooooAKKKKACi&#10;iigAooooAKKKKACiiigAooooAKKKKACiiigAooooAKKKKACiiigAooooAKKKKACiiigAooooAKKK&#10;KACiiigAooooAKKKKACiiigAooooAKKKKACiiigAooooAKKKKACiiigAooooAKKKKACiiigAoooo&#10;AKKKKACiiigAooooAKO2KKKAAcUUUUANB55peKCMimUAPHSlpNwo3CgD/9P9yKKKK1MgooooAKKK&#10;KACiiigAooooAKKKKACiiigAooooAKKKKACiiigAooooAKKKKACiiigAooooAKKKKACiiigAoooo&#10;AKKKKACiiigAooooAKKKKACiiigAooooAKKKKACiiigAooooAKOtFITgUALRRRQAUe9FNzzQA6ii&#10;igAooooAKKKKACiiigAooooAKKKKACiiigAooooAKKKKACiiigAooooAKKKKACiiigAooooAKKKK&#10;ACiiigAooooAKKKKACiiigAooooAKKKKACiiigAooooAKKKKACiiigAooooAKKKKACiiigAooooA&#10;KKKKACiiigAooooAKKKKACiiigBD0puDT6TPOKAF4oyKKKAP/9T9yKKKK1MgooooAKKKKACiiigA&#10;ooooAKKKKACiiigAooooAKKKKACiiigAooooAKKKKACiiigAooooAKKKKACiiigAooooAKKKKACi&#10;iigAooooAKKKKACiiigAooooAKKKKACiiigAooooAKQmlpnGMn/CgB9M74zXP6x4p0nREL3Mm9h/&#10;Cgyc15FrXx30myufstpbysxzjAByR1wM0DXoe+YP86dkdK+bLT41aneW7XsFlJ5cZAZXjZGAJ68/&#10;zFLB8dJtUla30+BImTKnzD1xx6HtTSvqTfyPpMcDmgEGvKvDnxMs9QhRdUCxu3dSMelekw31lLD9&#10;pilVk9abQJ33LtFZEms20ZOASBjkcjB6VehuredBJEcg/nUgWaKQMpGRS0DsFFFFABRRRQAUUUUA&#10;FFFFABRRRQAUUUUAFFFFABRRRQAUUUUAFFFFABRRRQAUUUUAFFFFABRRRQAUUUUAFFFFABRRRQAU&#10;UUUAFFFFABRRRQAUUUUAFFFFABRRRQAUUUUAFFFFABRRRQAUUUUAFFFFABRRRQAUUUUAFFFFABTD&#10;14p9FABRRRQB/9X9yKKKK1MgooooAKKKKACiiigAooooAKKKKACiiigAooooAKKKKACiiigAoooo&#10;AKKKKACiiigAooooAKKKKACiiigAooooAKKKKACiiigAooooAKKKKACiiigAooo96ACiiigAopCc&#10;VFPcR2yhpe5/M/SmkBN3xUMk0UQLSELXK654j07TbYNqEyxJI20ZOMn09K4EeOvCkt+1ut0m+L5X&#10;+bhSMZGeQCBVKFyHUS0R6Vfa8kMTTRYVUHzbuMf57VxOreMIEjjleZHVxkckAj9McDvXz/47+L/h&#10;m2u7vwve3aJJOoihI+ZHEhA3A5HIPuT2xzXyvqOr38j3/gnU76SC8uIjJE/8K4/5Zxt/EM9R9MdK&#10;vlSM1K+59a+LPiJ4Y1BhZaXfJFO+coW+Ukem4c/Qfh6V8c/ELV7jUNPurTU42tPLk3K6Z2YAOSrL&#10;hlGcZGPwrxuzV/t8em6o+CDtdCRgHplfT25zmvf9L1CO5C6Bqtw00LjNtNIv7wEdY3yDyOnuOvNH&#10;KaRqcpi/DnxX42s9QtWS+fywBGswkLLJHn7kmDhjjhSRx+dewy6+9nq888sCOVmaOfaCGj5+V9vQ&#10;qemcccdK4eHwraaPnVNJQLHLzJGnC7ueMcY/Su7uIIJb5LyHb0DZ6HkDKse4x25qlHl2JlNPY9Nt&#10;IraZfNZtsRTcki44PH5gg1o23iGfSY/ImLtb/eLxn5Svfj24/CvJdO1X/hHLiRnbdZMQp3fdUn+H&#10;0GOnHHIrpF8RWmnzSaO+103MU3f3Gxx9Oxx2NO6IabPdLDxhJBZ7rWTz4HBMZB5PTOav6F4vmuct&#10;u2SwtsYDp7V8x6rr7+HtJlu7In7OrCRB/wChDHsPz4q3ZeOoJBDdWcoENzxJ7DGQf5U3ykKL+yfd&#10;+ka8Lxdk+A2M57dK2Yr63mfy4zkjHTFfK8Hji3h0tufv7YeTzk9CPrivRtA8Q2pkis5ZAHK7gVzk&#10;ge31/lWbp9S1V6M9uorJ0u+N1ZrPL0JwD0yP/wBVXJLuBB8xrJo3TuWqKgSRnbAwAPzqU46GkMdR&#10;SDAHFLQAUUUUAFFFFABRRRQAUUUUAFFFFABRRRQAUUUUAFFFFABRRRQAUUUUAFFFFABRRRQAUUUU&#10;AFFFFABRRRQAUUUUAFFFFABRRRQAUUUUAFFFFABRRRQAUUUUAFFFFABRRRQAUUUUAFFFFABRRRQA&#10;UUUUAFMzzmn0UAFFFFAH/9b9yKKKK1MgooooAKKKKACiiigAooooAKKKKACiiigAooooAKKKKACi&#10;iigAooooAKKKKACiiigAooooAKKKKACiiigAooooAKKKKACiiigAooooAKKKKACiiigAppPNLmmP&#10;JHGu+QgDHU4FAWHA1G08SZywryfxj8avh94NDR6xqMcLDr0OPYev5Zr5r8T/ALS3hS5timi33n7x&#10;yeVYZ4BC4zxVJIlytsj6+1TxnZafdQWbYRrltiljjJ9snr9K82+JHxNsPCehNqU8mdxKIeCQcdcc&#10;ZAx0/SvgLX/i9PeaZIviG8mL2TLNHO4GRuPyg7VwMHBA9B6VQ8XfEHUfGmjWt5GsV5A7/MqFmUK/&#10;3umM8g/pWqSWxzynJlP4s/FTW/FXi5ZNJmltfL2SxxthoJjt+ZoifuknsRXmnjDVvGmjOniYTE2h&#10;HzquQgZuW3Bfuv79COhqvLpunWAmggR2sEH+odiyoM8MhOGXGexqfRvEKWFi1msq6naSKfs9vcfJ&#10;KT0xhsbouo55JGB3xaZmodDMvLiy1AR+KrK4P2i8H7kOSVQ936HaTjC5479q7nRrmLUI4YPEDMt5&#10;CA0bsPnEgPDA9ORww7jrivn3xH9ul1R5bB5bGSbl4HP7vI/55kcAf7OMAVVj8XeJNI082+rxNdQB&#10;twbq8ZPXIzyP9rp6ipbNd9D6M1awij1BtbhhRkLKLtSM+X6OOvykDnH14wa6GP7FJbS6NcvII5SB&#10;bMwwd/VV3ev9056AA+tfMb/EPUrErfXJYJsX/ayrHA2j+NR3HB6Yxjn0Tw/440/xFo7aXfqH2ruR&#10;RnDoOynghlPzKOMEYpKfcSgz0zRviVeaJqLaFrybWclctwkwGBnBHDjow79jXptxrcVzBHJbyIVm&#10;QEBui4GM/hXyJ4la71iCLT76bzgx3W12MAkY6SZxhl9e+DXR6T4h/s/w5p8d9mWRRJE7BwoyjcYX&#10;O49fTn1qHI1jC579YeMIP7Mu9G1VRIruEOF+XkcY9Qf0NY+p3c0VrDZoxae3VntJM/6xVG0xk+6k&#10;jB9OK8du/EEL6Uk0MQ80SHG1iCyqOMY789Old1Yz3Os6alwVciQdSDmOQY+cY7ev4VnKXU0UDe0r&#10;xg+r6BeW8zH5QrBG6gcqD9RjB/8A1V5FoOsalploNNvn3IXBhbk7kJ5/w/KvWNK0s6jpGn6ls2O5&#10;a0ukAxubJBYn6nPOOa5LxP4SvLHUJ4FOwWcQjzJ/CGJyw6DcWxj61k6t1Y0VKzudbH8QEk0dVQby&#10;Jo9o78f/AFjX0D4N8T3+q63HMZUhht1CgNwST1J+nYZGSa+RPDuix6gzzWnS0fmRj8vyr0AA5J6k&#10;ivavCDR6VCJI4DPtHzlG3tnPB5wSM9K0pztoKdJM++dK8UWrzGNXDKvQngYGOf6YFdRceILKAKsT&#10;bjjJJ4/HHp6fyr4ZXVJba2N7HJlnAUbsfLzn5lx0Bxkd8AV21h4oe4tI7a4uUuX+8zNnJPTOBgYH&#10;p2rVyTMVTkj6vh8TP5IuHK7cZCqeg7Eng/hitiz8QRuAsr4ZucHjj618z2Gpyuz+Y0bny+pQr1wB&#10;xnpWyur352i+GzJ++jfJ6dPoKm66lKEuh9S21zDOoKPn8Qf5VcrxPw7rcVu/+isN+cMmeCPUV7Fa&#10;XH2iEPxkfeHvSasOL6MtUUUUhhRRRQAUUUUAFFFFABRRRQAUUUUAFFFFABRRRQAUUUUAFFFFABRR&#10;RQAUUUUAFFFFABRRRQAUUUUAFFFFABRRRQAUUUUAFFFFABRRRQAUUUUAFFFFABRRRQAUUUUAFFFF&#10;ABRRRQAUUUUAFFFFABRRRQAUUUUAf//X/ciiiitTIKKKKACiiigAooooAKKKKACiiigAooooAKKK&#10;KACiiigAooooAKKKKACiiigAooooAKKKKACiiigAooooAKKKKACiiigAooooAKKKKACiikJxQAHg&#10;U3J6+lGSeK4nx34ytvBWhzao4DuiFgmccDr+X40CNjxH4k0nwtpsmpavJsRB07kjsK+Dfi3+1BHY&#10;xhbeVRHJz5MZBO3PVmPAPH3ea8Q+LPxqm1u5k1C7u5L4EFVtIOBGfU5/ng4/KvjzV/FN94nvktbK&#10;BBdtiGOGAbjgcAbzwuO4GPX1FNS8h8r3Z6F4h+Ler+LLoT6LbpBKCR50qjdg9MYAAH0/+tUvgzT/&#10;ABCmqDU9QjimGdo28Ak9SQ2c/QA8/Q1Z8J+FLbRY1vtUlhZ13M7kbmYqP9XCTliBj5mHbIzXQP8A&#10;Ee20+MQJ+8kK/MPUdcY/hAHPfFPYzduh38VjexkPfxw+S+Q21uMfQ5Bx+QrntJ0N4NSkbTM/ZS+V&#10;yAq7sjOAByP8K4yL4gXmpzHdMTDH90LjGPQZz0+vboKxbz4jpe3MelaUpuJQcEgnA+rfkOMfXtT5&#10;7CUObU9qt9ItJL2Waa4LwxZMilEVBntuHJyeDxj6VxGu+GvDd9eyXEDzoT94QBt7dBjdgYUAAADA&#10;xVDxB4hvrMR+GoZAsgw1wVByJCOVB7BBxkcdfas6C5jgga3laRpOXJLFnPHVugA+uO3NHNctRSKu&#10;o6XoUoFoun3oYkDzHIPH03jjPtXNS6FeK5kWA29omQXuIlA5HChg2Wz/AHcZruITJcBTbXEHngZy&#10;reYw/CIBQfxNegy6dZP4UtLzxAwhlgk8vax+SVGUlWIJ4KkAZHUYpeo0+x883Wg2el/IbOWJyNxy&#10;6hYs9whyMnqR1xXP2PhG5a7OraXeujo2QpyV6cEk449gPbivbbax0Ge+kvFVZwzn94qltx49n247&#10;AYp+q6Rb5zbq0JxuaLnBOPQA881hOXY2UThfNDRG1ugkqu24xoMqGyMkcgAN3ycDjiuizaXuh+fo&#10;lqGubSXuNzAOBkjAAPToO1dboPheyKp50XlRsA2FUOf+BehP04r1DQtE0i0tZbmHYqOQQcA+Ww6g&#10;4xxgde1ZuqWqJ5LBpuqx3Npp98+5ZIyFlRdo3n5gB16j2r2Hwz4Ml02K31TUZ5ZDLKqYZs4VvXt6&#10;jp1ArpbTSYJ9POnKiKxO+BwASpJ4w2OnPb8q9N0PT4r61eyvEJ3BVJBxheMMvHBU8dulJTvuU6di&#10;lpvg+a3ilDsFEVwzAkfwhyS/T0A28cn8K4DXtAt3snubth9pnuDsXAbyl6IozxuIYszdup6V9C3L&#10;SzaSrxD96IChB7gDk+nPPevOp1s7q7juIh5incyqBy4A5JyMZZuPYDgYHNXXQSizydtDt9F0C20i&#10;zmjjFwzSzCD5yF3/AMRzncQMDpwAal0OyzYG7mGxXyN6/Nx2z3HHfH4Cuv13T55RI2sXSxWzNu8u&#10;yQ9AADvcqD17AgcfhWJb6hbCGO20pZIAoyhIOGHT7uOn4/QU4yE0R29ppDTpMbgQS9EmV+HP9xgf&#10;5V0cT2kJ+z3qRRt2dQAD9Sev6Vxt/ZW7o3mAI24McYIyOnHBHektb6eyheCSRJYn4UuMFD2Hehys&#10;yoruj0aC5sYImtHnRmnYfMrHdgfT9PpXW6VqVzpri3W5aVTjCSDgj29q8ns71I/3nl893j2kjjrj&#10;rW7Z6iQWEUiykLuCOuCR3IHb9KHU7jjSPY49StL5lt1UxENlXUAgnuMjofwA4r3nwZq73BazmbLo&#10;Bt91PTHTNfI2nahaTnzl/dO3ZjgcdMD/AOuRXo/h/wAQ3mmXa3Vud+OSob07e1VGp0Iq0ex9cI4c&#10;8VJXPaDq9nrlml5bnDEcrjvxXQ1qmc4UUUUAFFFFABRRRQAUUUUAFFFFABRRRQAUUUUAFFFFABRR&#10;RQAUUUUAFFFFABRRRQAUUUUAFFFFABRRRQAUUUUAFFFFABRRRQAUUUUAFFFFABRRRQAUUUUAFFFF&#10;ABRRRQAUUUUAFFFFABRRRQAUUUUAFFFFAH//0P3IooorUyCiiigAooooAKKKKACiiigAooooAKKK&#10;KACiiigAooooAKKKKACiiigAooooAKKKKACiiigAooooAKKKKACiiigAooooAKKKKACiiigAppNK&#10;elUr69tNMs5dQ1CQRQwKzuzHAVV6nnjAFAHM+O/G2i/D/wANzeItblEUcXAGQCzdlH+elfkr43+O&#10;978Q9V1ua5GyL+zrrygTlcptYBV+g74rD/af/aCPxA8TPFJI8ekWbGO2t15Zz03EZ++3XnoPSvlL&#10;SLu9vddezuDtWS2uoxAn8O6Fz856knHYgYqkJK+rMZte1PVdQP8AYs2yUNh7nGAD0CxjHzHP5d69&#10;P8PX+k+BIZtY1TN3qDqU8yQAEZ7KOAPQnvz6V5loF2vhvSn1e7jRrmQDywf4R2CjoPXgdq871HWr&#10;zUbrN2525yFAP4n0469M0dQba0PZm+I2taq76s6eWkX7uPG7BOOFAyOMde2OO9c8+oWk/wDqJ1ik&#10;bn5wce+CoPQ+tcBda5cWtu1vEQq4KY65bOWP4HAGPesOXUpgCm84xz7ZoasiFHW7PVrjVZbsDR7e&#10;4LIvJEeQoz1JOBj8jXb6PreneGIPtNh5Ya05QEZDSkcMSeW2dQOOgr52TVECm3jZhn73Yewp9mbr&#10;WLlbMAzImcIDwfcnsPrSaNY37HrcniptUu3NlI7ux3STudqE/XnPPoB1r0XwtaX0yhzEpXqzOSFb&#10;nGGBx17Dk/hXmOhDSdOi+03Plyuo+VUz5an2HQ/X1rSutQ1TU7rMRMar90udu0Z/hUdM9zilcrk6&#10;s+iP7V0PSmA1O7VZIxxDAFXB9FUcD64/EVSufGC3LGS0sjIByhmYncf1P64rwOLVNMtmVZpmkfP3&#10;Ihj839PfJzXTWd+ZHWWC3jiXs0ihiff5v6YqJSsaRpo9nh1HV7i2idRHGspJaOEMwB9yu30963NF&#10;0y9a7EsxKwsSeJCm78Tnj6+lcVobXvmq+9mXbgdDnP8AdAXHWvSNNsr5IxcXO8buELH+QXt9RXPK&#10;Xc1jTNKCK0tHE1pNK0m75lZM/X5lOK7XT7PUQXuLdEVCBuGQc8egrn44JD94OcgDknn65ZcV2WnG&#10;+gUpHcAx8YVeefYj/GsnobRidFptrPCFSW4KpxgIoG32HIxXrWjfYntQlwTAAc5VSN2Pr6/lXlVm&#10;dfnnCxW8ixp824r19eP8K6Vf7UlV5b2QIH4xg8AYxyeR70KVhuJ6ZavFc2UlsWDEKQWAORwe3TFc&#10;nMxsmtbORR+8LJjJHzN0yRzg4HAqSx82O2ItpGZzjLYBGT+nt9Kr6yZDArv95cHjHDA8H2wfSk6g&#10;1TPO9dm1Us1vHDgr2AK4yO24Meua8wvJ7u31D/S4Zge+ZCQSenzdBXoniiLzXN3YsWDqGVcbjjv1&#10;z/I159eTXUqB1lSX+HZjDAegz9OmBTUieVBJex3aPLE2J0HK5JyP0Bx7Vkf21FbyrFPEAJSASM9f&#10;Wqia1BazeTPGw2nBJjwAfp/kUzXLS1vbXKndG53AjGV9vaqd2JR6HYQanJBzHyg55zjH+NdBDfWN&#10;8YxHtLr80fIz+ec47Y5GK8Cs9cuNNuhY3rbX6Ix4DAdP0/WvQdMuVk2qzISuWjZlHDdxx0rNvudK&#10;hpc9Jt2T7QYZTvSb5SjnGMdNn48EelbtndajbqVtZAFHDK/BQ9uen51wqa0LuHzLu3EhUDmLDYI7&#10;Y4Pv9OldxA41OwS9tGEw28jGD07g+mPzApxnYlw7nsnw8+IUml6ottesY95Ctv6Z/wA49K+vdPvo&#10;r6IshyRgY98V+aOoNZXVqpaQxzo2AV/hYf56Hj3r6Z+FXxJBtYtM1hg0x+VZTxub0b344+ldNOr0&#10;ZxV6PWJ9Q0tQwSrNGHTp2qaug5LBRRRQAUUUUAFFFFABRRRQAUUUUAFFFFABRRRQAUUUUAFFFFAB&#10;RRRQAUUUUAFFFFABRRRQAUUUUAFFFFABRRRQAUUUUAFFFFABRRRQAUUUUAFFFFABRRRQAUUUUAFF&#10;FFABRRRQAUUUUAFFFFABRRRQB//R/ciiiitTIKKKKACiiigAooooAKKKKACiiigAooooAKKKKACi&#10;iigAooooAKKKKACiiigAooooAKKKKACiiigAooooAKKKKACiiigAooooAKKQjNLigBmex+lfDP7Y&#10;nxXGg6EPBuly4lnG+bZ1/wBhTn1x6Y4r7L8S63aeG9ButcvmCR28ZbnHOBwPqTwPrX4lfFnxPc+J&#10;tcuPE2uSO0c9w22NcAykf7X8KIOOMnHbmhi62PnKH7HYyP4g1V/tV5hnijQZCNngLnqfUnuOlcj4&#10;ZvJh4xsoZykZe4VSOSAr5Vsds4J3Hrn8K6TxZ4i0k6f9p02Fbbzss77i7eWuQMZ6ZPAAHWvNPDdw&#10;1xenUrklAcBSccKOSe3Rf160/U1lHSyLfji/lsdZn0jZ5ZtHaAD0K8E/p+VcXazBbqNpCdqnc2OO&#10;F5+nWpta1KTVdYuNYuiWMzmXnn73TPr2rA+0bg+O4HT0P/6qdyGi9cXhu7g3jYRRwiDoB6f571Vd&#10;0YhCOAfz/Kq0sqouBwB1/SooN1yzBOOOT0GKLguyLiESk44Ud/eu70KEeQIAPKhb7/Byx9/X6ZwK&#10;52wisbU+ffSbUjxtGAQPc8jJPbgjvWlcarc6ju8o/YrXnDnO9x6jHJPrgCspSNYRO8m1TTNMxFI8&#10;dsyfwEbpCPXC9P0FXrW4vdewunWTzRk43SuqJ+Q/qa5nwza6WmGsrRZHXnzbn7ufURqOT+J9zXrN&#10;mlxJAjXa+dnpuxGoH+4uT+GaxlOx006XMMsfCl7IwaUwQ567Gzj1GI//AIr8K9T07SdM0yENDDvP&#10;8UsihCfpuz+gFc9pOn6jOVZpNiDosalF/IDn8c165ofgX7aRLInA6b9xH5dP5Vyyrq+h2ww1tyHS&#10;76ZB5NhAFULjKk5P1yM/pXa6Toupaph8qg/iLZJH04/lXo3hvwxBpUTEBeB0AAJ/WvQ7HTmfaY22&#10;g87QMVHtFsW6fU4zTfCS2scbs4z6Acn8e1dhaWFw0nk2sbMe7FiB/QCuxsdJiQ+YBljwD1P48cdO&#10;K04bIwkRxgAtyc80zOxmxWc0cXzAhvXdn8qyzp95MVG1du7OSd2R9Mf1rt1ghGWkJZsY5x19h0FP&#10;t4GZyGG0DAwBVNiOae0u9gWVwMHPyg9McAc9Kq3dirp5Tnk9Rn+X8q7eW3CfKn684+lYWoWmFVzw&#10;e5xUSZUVoeXNpyRMF25wS2O4OMZGeO3TpXE+KNPG8XEkXmRsvJH1/SvWpINt3ucA4AUZ4z1/KuF8&#10;RpPakyQKXzxIvZvQ+xA4qlNLQTp9Txq80yJGxG5HzAqW6j6VAYFWJ1t3VgOsbds9evb+Vbl4CWZ1&#10;BMfTHdT6H/Gs3ywzZPzq3/fS5/mK1jNHP7M4DxToPnWuW6gZjYdsf49+/wCVUPD2tXF/YNbox+02&#10;pwR/fHT9K6vzHty6RnDqcjbja2OowOPwrh9ZnbQNWi8QQorW8uFm4wAScA8Y+n1qJa7HTSfLud5H&#10;dhh5iAp5p4aM4PTjP0x/Kug8F+MHAeKwnBlQkGOTG5WHHTjgn8K5CRYPtW+1YxsADtzgFSP6H0rE&#10;udPudL1WPU7Xc8FxjnqVYdvX6H86i19EW3rY+soNe0jUYhFrEHlGbCMw6HjlW6cg9xTf7H1PQ7V7&#10;jSZjNBERNDIpBKlexx1GPWvL9G1YxubeZj+9271blSDx09vauwtb+40i5L2afIvytCDhT2yM5x/K&#10;qjU+yyJ018SPuD4V/EGLxToccsrf6ZGMTp6+jAeh6V7UhDAOpGCM/hX57+ANeg0fxAdS0EbZs7Z7&#10;Zjwy+3vzx9K+6tGvY5YYygIjlXco9M9sV20Z8yseViKXJLQ6CiiitjFhRRRQIKKKKACiiigAoooo&#10;AKKKKACiiigAooooAKKKKACiiigAooooAKKKKACiiigAooooAKKKKACiiigAooooAKKKKACiiigA&#10;ooooAKKKKACiiigAooooAKKKKACiiigAooooAKKKKACiiigD/9L9yKKKK1MgooooAKKKKACiiigA&#10;ooooAKKKKACiiigAooooAKKKKACiiigAooooAKKKKACiiigAooooAKKKKACiiigAooooAKKKKACi&#10;iigApCMjApaiZ9iNIegHNAXsfJH7UvjJLTSrfwpG4CS5muCDzsX7oHQe/OO1fkh4z8Rwag76lNhb&#10;WKMrCnZUHX/vo9fXPavsr47ahq/inXbrUrmCWO2JYt8jcpzsTgE8DGe3NfAvjqKMMbWI7RLhNuMZ&#10;HYY/r/jWcn7xvRhePMzxDxXdTS3SxXHyvJtbaP4R1UfUdaW6Dw6PKFxGY4lTHfdMQD+SLz9arTXk&#10;F7rbzSfvGBJ6cKOgHvxWdqNwX0lriTP7652r2yI0ycf991qlczk7amRfTgiNIzhSufp2FJAyGM46&#10;k/kFqPUfL+1CCPlVRFPpkDJ/rVGa4Cr8vAHOR+VHoK9wl33EwjH3eh9PpW/CiWKhsbmx8g9T0yfp&#10;WXptvhPPl6nkCpJ5Gmfyxwen4e1ZyfY0hAe9y0021AJJFx1+6v4d66TSNNnv7pQoMsh6k8/5+nSt&#10;vwp4BvNVALjbH0NfYPw++GVppsaSmHJ45PJ+vTiuGvi1DY9XDYFzs5aI8u8HeBNUvZleZXRBjnox&#10;4/IV9J+HvAEUKqsKfMev8Wf8K9L0TwkkGCwwv0/TpXomm6dHagRwLtz37/8A6q8udaU+p6sKUaas&#10;kctpPhW3tIljlGW79MfhXUw6NCrh1TJ7cV1Vtp6HJf5uMkf56V0dlZeYd7qOn06dKqGpErI5Sy0a&#10;ZwqkYArrbawitYd3J4GPqeOK147NRgE++KlSItOVUYEfp6//AKq6FE5pSvsXLGBY4guBnv8Ah2q4&#10;8CRsGQZOOB2JNS28bqBnnA/yam8xPNMrAYQYUfzNbHO1fVFSO3VU2yct3JxU0e/aJDxnnjHfr/Kn&#10;Bo34XA38Zx+ZpkshlmwxGM8D0qZSstBqPRjlCuNwHtk+1Zt7t2Ekj0ArQDkgg9Mms66aOU5xwvFY&#10;ymbwicrfwhpSCevIx7Y/xrktXtxNbNnkD0/lxXcX0XmvlBnHT9KyZogyEdiOR+Fc7mbqB4Rq1hMk&#10;/wBpth82OcdD/kVx1/GCPtFsNhA5Hov+zjpj0/LNe36nYCZcp8p+nt3rzO8tf35Zh7MPQjpj8OK3&#10;p1uhlUoLdHAalsSVZJCFLHCyKODx1I+n0+lc1qduDDJpt7Hut7pT+R/un/PNdvc6Y2ZLF84/g/mP&#10;1/SuTlRhE0DnMThvkPGCOGwexzg8Vspaoy9nocPo11JBbkli0unPsZj1ZDxkjvx+orW8RWU0Wg3K&#10;QYaFvnBBIKkd1PbPI7flWRe26/2nHf2h2hv3UyNwceuehx1ruNOjM+mra3qk7AY2B44x/h/LNNSs&#10;xundGB4U8UrFowGryGQ2h2iR+WMTkAZYf3G7+4OcV9J2At9YsURJA4cABvb68c9K+IILGbwrqN74&#10;d1bc1s+QHxw8EgAJ+q8H6/SvfPhlrVxHEdB1B8m1IjYjgFSPlYfU457Gqlo+Yypzv7p6rrNnd6RN&#10;HqNrKYLlFUFyMBgvTcP619lfAj4gr4n0NtJ1Bgl9AM7Tzn0w3p3r5Ns9RdxLZXz+YsRCAkDcvHfP&#10;Yjv6Vv6ELjw14gh1eyI8hWUkp8oCtxyBnp/kVpGdmpI56tPmTg0fpBaT+dEGf744I96tVyGh6yl3&#10;BFJkGSRVYleQfRgf8/Suvzu5456V6N76nlBRRRQAUUUUAFFFFABRRRQAUUUUAFFFFABRRRQAUUUU&#10;AFFFFABRRRQAUUUUAFFFFABRRRQAUUUUAFFFFABRRRQAUUUUAFFFFABRRRQAUUUUAFFFFABRRRQA&#10;UUUUAFFFFABRRRQAUUUUAFFFFAH/0/3Iooo6VqZBRRRQAUUUUAFFFFABRRRQAUUUUAFFFFABRRRQ&#10;AUUUUAFFFFABRRRQAUUUUAFFFFABRRRQAUUUUAFFFFABRRRQAUUUUAFFFFABXDfEbVotE8Gahfuc&#10;FYWC/UjA6e56V3BIHWvFfj3MYfh7cjCkSbV+mTxj3/lQJn5ZfEvWtVsyj3UzJFHEo25Pz4G52OOe&#10;6j3r4e8Z+M7kzyW0UrSOE28nOM84UdsV9LfG3X7uKO6uHKiOJYfLHQuCvzH6Lgfia+B57iSed5JS&#10;S8hJ/Cs1q7s6W+SKRcsJibOe7dBuPyAqMfoOM/hUEzvK1vZnJS2V2Yehb5m/XC/hV2KS2sNPjST7&#10;y5IGOpzxXPxSMFlJPLjB/E1rFmT6IZlmmZgOuSfxqtbWxupwp+4nX+lTLLt3sTjk4/EVpWqLb2Ik&#10;H3mwSfbtSk7aDhG4TztGfIhGWP5Af/qrv/AHhG51y/VwhIJ9Owx+FcPoul3Wu6ymn24zk/P/AD/W&#10;v0X+Fvw/i0q0jzGC2AT2+ledjMR7OPKetgcNzvnexr+CPh9BbQIpj7cnGB2r3nS9GhtgFjXJzye3&#10;4Vc0zTkVVjUYwPyr0HS9MiUAkf0rxHdu7PculsjPsNIlZcHv0FdTa6dsbpgnvWvb28fA9P8AD+Va&#10;EMMW7B/CuiEEc06hTg09V6njjmtaGBEGByOtTpEOMnHtVnaw9xXQrdDnbZCxjRd4HIqOxwsZdv4y&#10;T70TMSAFGP8AOKPm+WNT7U3IlLQstMFBVTkDr/8AWqAXgZjx9OOmKeEMeY+MetSpK0fyIQGPGBjg&#10;VN2yrJFSGbzJDKcDHC1aXgZPf1qSe43YyOn04/lVIuRnOSe3PtRJpLcI662AzY3KMYJz+lQyyIAC&#10;BwPTpVV28ty3sKj3jGPWuSUzqjTEnkUjdjHPast4iCQe9XZHLfKO1Vm5GT25/Ks7mnKc7d2vyg96&#10;4XWdOQn7So9A3Hb/ABFenzoGQEd65u8hByoH4VcXYmSPIb2xZIjL/wAtIuQR6dv8+9cVrFjH5T3q&#10;rhC4Ix0GRg8V67qFt5beU/QZ/Kuam05ZreSA8rMpA9u3H4frXQpXOeUTwPxLpckUYmQHjAbb3B9v&#10;p0rI0zUJVuI73cWidtjpzx6EHqPX6V6jfWjXengPkMn7psdQSePyryUW8ttdzI2Nk/DKB0lj7+wI&#10;5rdPQix1fiTRV1ayC43zJxFJ67/4T9f6VwOjapLpE8E7NsmT93l/ukg7Sh64wQOenNeh6LP5+ltb&#10;9fLOVJ5+Xtn6Gse/tbPUFmiuxlZDuUjggkdR261pF8ysYSjyvQ9eF3JPbJ4hsG2SyQ7JlblTtx1H&#10;tyOP6V0XhvxlaKo+1g+SDtZMZaInrj/ZPvxivIPC161sP7ElfdDcKyI7fdBIyAfTGOPeqVjrCzqd&#10;UgBSeAm3ulbnBTjEij+E9Q3WnTje6ZFSXLqfqf8AC3VtP1TRo7WyIae2Hylf407f/qxXuem3yXkC&#10;uvcfT8K/Ln4Q/EC78Maxbyykqm8Dg/KVP8Jxx9D0I71+k1tOt1PFrNg26KZRkfw5x29M9Pwr0KEr&#10;qx5GIp8slJHY0VXhuFl46HrirA5rUyCiiigAooooAKKKKACiiigAooooAKKKKACiiigAooooAKKK&#10;KACiiigAooooAKKKKACiiigAooooAKKKKACiiigAooooAKKKKACiiigAooooAKKKKACiiigAoooo&#10;AKKKKACiiigAooooA//U/cig80UVqZBRRRQAUUUUAFFFFABRRRQAUUUUAFFFFABRRRQAUUUUAFFF&#10;FABRRRQAUUUUAFFFFABRRRQAUUUUAFFFFABRRRQAUUUUAFFFFACHHB6V8oftW6r5Hhay0mJiJLuY&#10;5I9EH/6vpX1een0zX57ftp+LDo1vFHasPtFtaMY1/wCmspKj8cD0qZu0Soq75T84PjtfWwvtEuBt&#10;+zfZJIpUznnOznjuuMV8YtbTR3ptZP8AW5ZSB25Ar6E+IP2290+PzjuSC0jMeR1dSyt+YHH0FeTQ&#10;WclxeJqtyQqtF5rH0x1pQ0V2bTd3ZHM+JI/I1I2MeP3WIwRypIHzc1hxrv3qo6leat3c6z3vnN3J&#10;YZ/P/PFJaRt9lmmbtyPp0rRdjJq5mRp9ouhbjuefzrbvZvJIVcfKOPQVX0WDdI1325xn0Aq3bWT6&#10;trUVmP4yoP0yKynKxrCN0oo+nvgD4EEkI1W6T55W3AkdAK/QDRrFLeFLcDHHPH+FeR/DnRYNL06G&#10;CNdqxIAB05xzXvmjRIjKzjrxk183iKjqTufU0KahBJI6rTbOOBA7jk/5xXX2OUA3Lj29qw7YrtAG&#10;Djitu3kIIJ6gdB6VJUjbYqwxjBqyjFT8voBWTDIWy3Y9K0BID04reErHPKJdEgU8jFWkm7Z5rNVh&#10;nLdqlZ8JuAxj/PFaXI5R00i5Cg8n9McVZjfHQc+tZaFi2CR/ntVjzm6dKnmG49C6ZguW4wOtVsgk&#10;tnLH+lUFdZZMk5VePqamaXHHai4+Qs5OOelRSSYOdvSoxLkYxVeV2bhf8is5yLjEhkIaU54+XP60&#10;xcj8Ka2TJgDqD/SncgegrBnQtNAY7earzEckdOuKe2cjPamMQFIOOQen0pDuVZflOPy9OlZ8yKRj&#10;OD3+lX+Gjx7CqrKWOR1HH1oQNI5S+to51IH3l5BNcfJEQpgIwwJdfp6V6ZLErn5uv0rnNT07IE0P&#10;3l71vF9DCSPIJLXy7m4d/wDVzff9sj7w+nGa8Q8YQ3VhfPdQjGBuYerL1/MV9F6ni2vUkK/IwaJx&#10;7jkZ/CvC/GSyhpIG+Z4zuAPRgOoz9Oa3T7mFjmfDuo+TdmHOGPIA6MP89vpXS6haI5DxfKr/AHcD&#10;+Mdj+NeYRz+bdQyWhAaLDLj2+8PxHavWEmhmtg/RCQw9ufT61pF8pE4317FLRL5BLJb3J2MowW7K&#10;eNntzz/9aszxHYXOm6o3iC3k+yzXO2KXHMTEdHPHAPQ5qCOK5i1ieymUfvB+6I6OjchSO+Og9K6s&#10;NLNpU9hqfzmJyVyMb425Ue57dv51anZo55RUk0ZGha3cLcBr63+xSE7TESBBOfWJuik+nTpjHSv1&#10;T+B/iyLXvBEdux23NpmKWNj84AGUJH6fhX453yXGgzjU9If7RpM+GeFvmwjfxsnPzKeCRzj6V9cf&#10;s2fEtbHxnBpgY+XdDYFLF1Ze21jzgdgegrtjKzUkebUhzJxP1PjG6JLvG1xjp6HtWpkfh2rE06QP&#10;FnduQ9COgrWhO9AD1FdjONE1FFFIYUUUUAFFFFABRRRQAUUUUAFFFFABRRRQAUUUUAFFFFABRRRQ&#10;AUUUUAFFFFABRRRQAUUUUAFFFFABRRRQAUUUUAFFFFABRRRQAUUUUAFFFFABRRRQAUUUUAFFFFAB&#10;RRRQAUUUUAf/1f3IooorUyCiiigAooooAKKKKACiiigAooooAKKKKACiiigAooooAKKKKACiiigA&#10;ooooAKKKKACiiigAooooAKKKKACiiigAooooAKKKKAI5T8nJAB71+Un7ZGoTX3jpdJM3kw24jlmb&#10;G5iAOAPbJ9a/Va6KrAS3Qe1fjV+0ff8A9o+OZP7TysrXD+YO/wAhwqH2AFZ1NrGlL49D4r+I+oef&#10;pjajDEWeC4CKkpzhHXIYr0HIbj6V53qsMX9mG6tCNkwDcY+UyHLL0/hI/Cuk1+GE3k8ct0qi9lKk&#10;tng5yD+GKwtOW2fQrvSJXBcmVox027Aq4/MUR2RozySImW5Oeeg/wrUYiO2aMn5WXpj34qrZWv7w&#10;tu3fpjn6VauExcPD18sAcetXEgLP/R9PDY2krkfQniu6+Fmlte+NYFxu2sWOemFGB+GTXC3bLCkN&#10;uv8AGyr+Ar3v9n3TRqHim8vMZEfyj/61c2IdoNnXhY81RRR98eHLbybWNM9sHivUrKMJCM4yDXDW&#10;ChI1TrjA/lXa2Mmxhk8V83JH06OutW2KPetRZFOB37+1c3HcjtyB3/pWpay8fMOWx17elPm7hynQ&#10;QOU4XgZrTRgcGsGKTJGO3FayShl2itE7GM4mnhOh6flTW++B/COlV0bK7e4qUkgfhWt+hkkPQ8bh&#10;/Fn8KjkcsPLQ9uT/AJ/ziosjaFxljyPQe5+lSbMJkc1OpXUZkjhR6dP89qeHOP0qIEryeRT+nJ4q&#10;UUSBsCmsBkkHGeKeqAgAUoXbg46VLV9ARUlGCre5/wA/pTccfSrMoHlk498VHgdeoqGrGidyrzjG&#10;etRlP4R0HNaccYbjAoMGQccVXKLnsZMYwpQj/wDVSPHgblGa1BEoHPaoWXpjtTsLmuYcix4BU9e/&#10;9KozpvjMbDOR06VsyRYPHQ1TaLHP5U46MmS0PK/FOnM0BdFG4Y/Ej/61fNPjRmkg8yQbXjYDn64F&#10;fZ+sWEctsysMFuh6c4r5Y8f6W5jeXGSQQydMjpx6cVvYxufPQL2t80KnAAEsZHbsRjj/ACa7rTtS&#10;F2Y4pjgP8rfjxn8ev5VxDxSNPGpJYSqRGTjPTGPr6/StHTnglt4Zl+b5fmx22njpz0/lXQ9djOx3&#10;OoWcl3ZwXzNsmgfkDrgH145wf89s/S9Yl121vbeJsarpoMc8Z+64XkOM9AQM/pjpWxPeodOeZlzN&#10;CEn4H3gPvD8RxXlt1PN4O+K0fiC3bfZ6jGnmqOc444/ADIoir3MZyUbM349YszAvmRm3XPmgxHO0&#10;OSHGDnG1/fAGPWu98B3uiSXqXGj3Ef2q1k3FcmFgw64OCoB9OnPHpXl2vWthZ+JWWD/UGXc6Ho0c&#10;3yPj1O7HHbINcPqC6j4Q1oXEbHzLQ+XIyn70Wf3b+5x8pwOgrppu6SZyThZs/oO+F2rf274Ps7pg&#10;MsnzbTuG4HHB7jpXplvyue54I9+lfG/7G/jm38X+BZUaQGSCUZQY4BUHPB6EjtX2GCyXGf4W6V3U&#10;5cyPLktbF2iiirEFFFFABRRRQAUUUUAFFFFABRRRQAUUUUAFFFFABRRRQAUUUUAFFFFABRRRQAUU&#10;UUAFFFFABRRRQAUUUUAFFFFABRRRQAUUUUAFFFFABRRRQAUUUUAFFFFABRRRQAUUUUAFFFFAH//W&#10;/ciiiitTIKKKKACiiigAooooAKKKKACiiigAooooAKKKKACiijpQAUUUUAFFFFABRRRQAUUUUAFF&#10;FFABRRRQAUUUUAFFFFABRRRQAUUUUAUNRfbaMv8AeGBX4k/GW5jm8SXT3X729me4u0XHKBTj5jng&#10;kdsf0r9rdSk2SxluFjV3Of8AZHH+e1fgT451e98R674g1hQPPnWWRG6YjLjBHscenTFTP4UOl/EP&#10;l/xh8kd3MGH7uUEKP9vPT+VYtzNL/ZFlPCNs8cI3HPMm45+nQ4rpPHtsHecQj5pYizp3Dqc/Tp6V&#10;xniYyRW8FuvBSGHjp2zSjqjonu7kdjaN50cucLKDKAe2OMY+tZkqk3LXDEfvGY/hwK2bW6VbZPO7&#10;AKpHUFuc++AazntpVuBHjcAT+HPJotbYhdijfoj6jFtIIhTP/AjwP519bfsx6aPsNzeFTueTHp0G&#10;K+Rpo/Mu8AdWA+mOf6V93fs+WJtvDaTHjedw/OuLGu1Ox6OXQ/eXPqWx3BgjdM5roYywOV6HpWRZ&#10;orBQR0Fb0KIE4IOK8GaPoIFuNxkRdu/9K6KCQgBcDp+tc9HDiTzD37CugtEyvP4VFimzUimY4GK1&#10;4WyRnjjpVGGD5fTHrWnFFjGcE/54rVKxlJlmJmBOP8ipnkyg4zngUo2Rr830GOtPVG3b34YkdOgH&#10;tWqRlccseDuPL/4VKVA69KtRQqBuPPWkkMY57/pWkYmbdyoqDOD0NSrHkYOD6U9H3VIwxiq5RNjG&#10;jZH9sUgJJwwqcLkZ74oK/IM+tRKNhxZTaPdkGokhJ4/Cre3+IH8Kcp2uEI681na5pz2IsCPAx+VK&#10;ACeTV5IDIORS/ZwG6fhWipmTqdDPZfQVBswDxWswUfeAH09KgK+gocAUjMeDeMEYqm1qUPT9K3gu&#10;wHd/KpfJV1570owG5aHJ3lqssGCBkYr528eaUEZlYZBz9f8A61fVMlqOmOnQ15P470U3FsZUX5gd&#10;3HfHat5QsrmEJX0Z+dmvR3Ed20cWQ8Mm9FAwf84qnPFcWBHknbHLtl3DA++TwPp6V7L4u0FRvuYV&#10;2yqpBYehGP58e3avGk877KNPaPdLBkBex2HJX8iD+FOE72NXD3dT0Tw3d/b7BYpVHnQlon6cgdP5&#10;81w/xF0yW3htblSTFBIpH+yGOP5gVp+Hr2CFZdTjkJhcpLz1UYIcEfiPyrs9dgtZtOladDLbygBv&#10;91jjg9vb0p3tIyl70GrHm/iwrNrNtpky4ku4AEbGB5mOg6ckDP1UVkXN7beItIgXUB5dyISiTgEg&#10;vGPuuO4Knt0FT/FJp9OjtZzk4jjlhc/3ojg/jiuR1e6aK7kk0/8A1N8qXluvYSD76eg64x6Efh0U&#10;9UjinpJo+tP2MfGVz4E+JMGkXcmdM1n90kgIZNx+5z0GG4P1r9qSyiTys57j+v6V/NF4T8RXXhLx&#10;ZbatpMxjtJZFnVTyueDgj2Nf0eeHtSh8U+FbDxDbN/x8QJKNvuoOK7qKteJ5dVWlZHYL0GKWoLeY&#10;TRLJ0yOlT1sQFFFFABRRRQAUUUUAFFFFABRRRQAUUUUAFFFFABRRRQAUUUUAFFFFABRRRQAUUUUA&#10;FFFFABRRRQAUUUUAFFFFABRRRQAUUUUAFFFFABRRRQAUUUUAFFFFABRRRQAUUUUAFFFFAH//1/3I&#10;ooorUyCijrRQAUUUUAFFFFABRRRQAUUUUAFFFFAB0ooooAKDzRRQAUUUUAFFFFABRRRQAUUUUAFF&#10;FFABRRRQAUUUUAFFFFABRRRQAUh6UtFAHA+ONRgsvDes3l1/qYLR84/3Dx+Nfg9pXm3Gr6lqd4nN&#10;5FsSM9EV2+XA9AuBj61+7HxBs5dU8IarpkGC01vKPTPyHj6V+J722nPcO8Rd3uBO5LYGBCigKuM4&#10;AwR/nFZ1nZJlYbWpynyP45MsmpWkxOR5jxkY5yzAEfkTisTxqrJqdxCfm/eADPbauMfpXU64rXuo&#10;2unMd0iXsJPGM8ZY/wAvyrE8RQpeawiyLgSEyE5/hxkn8Mk0ovQ6prVnGbmEwt/7m046cn/6xFXz&#10;cp50W+MmUjO7OBgEjBGKxTcNJqJbGC56Dtgf0FXpM28hds5WL/GrMkhbOf7TqG+ZQRu47fhxX6Jf&#10;BCzSLw3bswwNo4/Wvzm0RVNynOSSP5V+nvwht1i8OW0Z5wqn8cV5mYPRI9bLVuezQEeWNp5HHpVq&#10;3bZLsJ69RVmGzWUcDqcZxWlb6JLw4PPOM9K8lo9hOy1LMUQY8dBW9AiKvHX+VULeyuQNuAfXBxW9&#10;b220AuOP5U407kSqJFuBTsAJzmpy0cce5mwB6DmrANqseP6YxVVmhJ8yRtg/hH9a0dOxmql9y7bS&#10;MTvfqRxx0rSj8o4GRkHjNYayQqdobPHA5/w70+K6cOFRHOPw/nQpW0BrmOlyRhAOnp0qvIcDJ+n4&#10;VAJbg8BVQfmapSxmRyJWLc564H5VTkSo9yys8ZYqjA479vpVsSZGRWGyhcdBj0HFSw3BHyCoUzRw&#10;uboYA5z+VJvDHGcVQ+0IAFNULvU7e1haZzjHOaalfchwt0N4jHBIIPTFVbm/tLOMS3DhQp6n0rwH&#10;xj8UzaJs0hzkemCf6cV82+JPiT4muS48wPycqvHPYZ+npxWiV9jOR95TfEPw9Y/K0u72ANc/qHxZ&#10;sEz9lj3Ad6+AbC58SajMZLi4cgdEX1+v9K7rS9A8c6oyiKFtgP32f+Q/xxWqiurMW7bI+k5PjI/n&#10;MUUbM4HHXFTxfGPzuifd61wehfC292b7xXZ369hXXW/wokjYMcbQegz/ADqJKxojZtvi5E7lZEPX&#10;AP8ATiu60jxxo2pYikzGzcYNeev8NVjwYwPcHp+lTjwXdW+GTBA64pcy6FPXY9ujmt5VHlNuBHAH&#10;+cVkazp6TwfMM4HavP8AT59X0WYRhCY89K9QsdRi1O12LhWXqp64xzXTC0lY453i72Pl3xd4XLh1&#10;Qf8A1x6V8n+KdOn0K9ivQOI5gWPqp45/Cv0n8RaOlxCSnVeV4weBXyT8XvCpfS5Z4Vz8hI46H2/z&#10;0rllTcJXPQpVFJcrPmXTV+z3csEDDy5FdcHkfN8wz25GR+Feh6JeR6rpj6amFl8kYT8MDH4j8vyr&#10;y/TYwuo+YeFl2EEjgZ5P5cj6V0nhwvb+JI7Z32l4pMjoA0brwPwOcelXJp+8LkcXY67X/DkXjDwA&#10;iOrJPAxBBGCj9cfy9q+OmuNXhhvNInVw9mPNhJB4eB9pHp8y/wAq++/D6zPp95Z6g24idW3jncpG&#10;AcdevH4V61p/wx0TV9PWW9jUqwK7mUAEEY598flWiqqEeaxxLD+0qcrPzctYob2zF/Z42rtuogOy&#10;S/fX/gLCv3o/ZC8RTeJPgZpdxctue2L24Psh4/Q1+KnjTwJcfCnxg3h4AmzZma3J7RTc7fwYYH1F&#10;frJ+wPJIvwmvbF8lYtRk2ntgqjY+o5r0qE1O0kePjYOE48x9tbCmCo4FW8gjIpvFKOO1dRgLRRRS&#10;AKKKKACiiigAooooAKKKKACiiigAooooAKKKKACiiigAooooAKKKKACiiigAooooAKKKKACiiigA&#10;ooooAKKKKACiiigAooooAKKKKACiiigAooooAKKKKACiiigAooooA//Q/ciiiitTIOlFFFABRRRQ&#10;AUUZxSZFAC9aKQmk3elADqKbuNIWoAfRUZb1o3+9AElFRhqN2OpoAkoqMN6GnbjQA7rRTdxo3elA&#10;DqKaGpcigBaKTIoyKAFopMilzmgAooooAKKKKACiiigAooooAKKKKACkPC+n6UtRT/6lu3y/0oA5&#10;+2iE6yNPhlcvwe4ORz+Yr8QLjSmtfiDeWcw2xWvnQoOgJeZkPHpwRX7jWO3aFHtx+Havy1+PXhke&#10;F/iVqtxbj5JI/tIOOBu3SAD8c81jin+7Lwcf38X0PzUgLyfEjcwA/e3JUH/YR/yAwKPE+lS2sks8&#10;mBmMKpPbpuH/AHyBXReF9Glm+Kc90VzHAlyo46s8bnH1Oc8dsVf+IVpLFYRLJnd55jIxjqoKn/x3&#10;p6VNzsspXaPmK5U292rMMBTuJq7rT7ZbheyJGP8Ax1RVfVS13cMg+9kKR9cUuvfubq6Q/wATqoH0&#10;xW2hzt20NHw0he9jG3hs4GK/Uz4SWO3SoV6rtGPwGK/MjwtH/wATKCIdemPxr9XPhysNjo8U0/yq&#10;QCOenrXk4/WSR7eXrlhc9t06xyu3FdB5tlZoWndYwMHk15Bq/jXyMwadknoMH+tcBqGr6pevuaTj&#10;AyMkZrlp0zapVPeLzx74Y0272SOWz/dA7evtWBqXxn8M2anygAV6Zr5m17T9VmgaeIMfTj09hXj+&#10;p6F4v1EmK3hmC9jtwMeveuhUl1ZzyqO2iPrS7/aI0prgoiARr94mpU/aF0iQ+WMZPGcHH4Y4r4Wn&#10;8G+L7e58qa3l9sA8+/8A9arh8I+LWi2pFIMYz8vB9acqce4QnLsfo1o/xQ03VlCRvufg49PxrvoN&#10;QN0oKHI49cV+ePhOw8T6fIq7HVRz0OeB09K+xPDOp3hsY2uBsyB161wVbReh6FJXWqPaIJgVGP0p&#10;zMvrzXPwXeQGQgVMZ2LAn8vasuc0UDRJGcZqDd3AxjinIM/N09KQo3OOlDv0LVtiCa42dP6VxPiK&#10;W4ltCYW+bHHsa6a6ik3cCqD2pk4I+nFRCVtxyjfY+aZfBl1eXjSGTbk5wOOfqf8ACtqy+Gtkjlpg&#10;rnHAwOPyxXsl3awxfK4UHHYCseS5MRyeB9a19sR7K5naZ4W0qzcN5Qc+/wDhxXqGmW8MUYEShR7D&#10;p7Yrzh9dsrNN9y6oq8ksQMfWs/8A4W54Q0skXN7EB9c4/Lt/kUlVuN0OyPoK2OANp68cCrrMFHP8&#10;q+ao/wBor4a2zFW1JeOpAbAz+FdHpfx3+HmrsVstUicjjGf8a0c3bYxVK70Z7O7f7OR7CoGGBuXj&#10;A9K5fT/Fem6ipa2uUdT0wRW+l5HIu0H8qw9ombeylHoPlk7kdauabMhnGODwPT86oNjYHU0kdy0M&#10;qlcY9MVdOryyuZ1KXNGyR2Eti8oL4HPNeP8Ajzw751hPEidFbjH8JHNe26Zcx3DA7vvAAqP88U3W&#10;dKjnQSEdM8exHT8q9dwVaF4njQqSoztI/H690qWyRrZUJMbumP8AdPb8Dmn6eVvNatljfbNCH3HH&#10;8LKeentXtvjPw/8AZvFGsaSRh7aQOnusgyCPyxXA2egyJq8U9pGf38ZVyBggEHHcflXBF291nrzs&#10;0mnueieBIYn1W/tNwP3PlbrsOCufxyOK95voLm30+C2SEwpu+QZIyo649s1w/gO2aG5GFT7gySoz&#10;kepx717TqsZuEhW8kLunAx7njpxjFXUt7GRz0ov28WfEH7TYW98WaLpcM8fmfY5AUc7TvyHTB6fw&#10;kckV+gn7CFnc23wq1Ga4GBNqUjqM548uMHBHGM1+YH7Rxeb4t3F3Gdx002DY7bWLK3t3Ffrh+xn4&#10;bk8N/A20glH/AB83VzOMjnaZWC+3QCvRy9JU0jxM0lzV9T6sbHPtQpyKccUxO49K9A4mPooooAKK&#10;KKACiiigAooooAKKKKACiiigAooooAKKKKACiiigAooooAKKKKACiiigAooooAKKKKACiiigAooo&#10;oAKKKKACiiigAooooAKKKKACiiigAooooAKKKKACiiigAooooA//0f3H3Ck3CoS9JvNamROW9KTJ&#10;qvuNG40ATk+tJuFQ5NGTQBKWAFJ5g9Kipm40ATl80m4VFuNG40AS7hRuFRbjRuNAD80meKZk0A4o&#10;AfnFO3etRk5pM8YoAk3Dril3VDSg4oAm3Cjd6VFuo3GgCXdS7x6VDuNG40AT+YPSjzB6VBuNG40A&#10;T+YPSjeOmKr5NG40AWtwo3elV95o3mgCwGxTt3NVQxNO3UAWd1Ab1qtuo3UAWtwo3Cqwftmnbveg&#10;CfcKAQah3Um+gCckCo5SDE3bg/yqIyYpsjjYVPSgDKssl2LD0A/QV8eftYeF4p7BPEEKhGaBrVmH&#10;UkgkHP8Asj29q+vdL4hLH+Lnn07fpXhPx60htY8O/Jy6PhFz/EwLE/gowKc4cyaJhLkkpH48rLbW&#10;/je0sbEr5cCy7sAD5yvzFiOpI49uKPiZ9i1iw8lYykzMWfPTzIdxAH1Xj/OayrVrKLxxNZW5Bkt0&#10;M8xP992QeX2zxyeKvfEm4Z7Nr2FQAJvPHuDt5x2+V65G3oejS6tHxPM/manEoOC8oP5YrQ1za7oX&#10;+88mc/jUF3bq2rxTJxh3yPQg4/LAFS6ypFxCBg4PX8K2bMZHaeA4I216F5yAgYE57V+gFhr15rEc&#10;NtpuEhRMArznHAx718B+DbO7vdbhsbIZZiASOgHTNfpj4H0S10XSYo8L5qqCT6n29q8rGS949rBx&#10;vA6Twz4Pu7xN90PKQAY3Dn8q9UsvB2lRqAUDt/tDj8KxdO1Iz4ROPeuxtLtUXBODjrXIqqOh0dB0&#10;vhzSoIGbyVbHTvn2+n+FRrotui71iAyMnAHp0A9quT3sbANIcIo6epqhe+J9PsbUSXMqxrgcscc0&#10;pVktEVCgzJurCLODGP8APesCXTbUnYUA/KsrUviX4aVsLKZM/wASqSOPcZrMt/H/AIYv5hbw3KI+&#10;fuvlfyzXLKdzshR5djVl0yFWJRcEVLEJIhsx/SpTcwygMmCPUEH+XFY9xeSW8gOcj19KybubJd0d&#10;3p0jMNuea6KNWTHpXHaPcpMgJPWu6tzuAFXCz3M56GnbYbjqK1kjGBwKzoYiBk8VqxYVck8/0rqj&#10;DyOKcuxQlsmZiPXoK5zUm+zAue3T1rtmwqFzyAOK4XWF88lRnp2rCorG9J3OB1G/VvmY/N+teW+I&#10;vFX2CEmIb5GztUdT/SvQNU06YyvEHwpGScdBXyR4r8Vw61rkujaOJ5LSIlJpYELMxHGFOOB696mF&#10;Jydjoc1FaGdqMvi3xlNLb6AjXtzGCdzZ8mLH8Kjpx05PWvmh9P8AF7aoZ9ZaCdw5HlzTDywQcAbV&#10;YdD79ulfb/g/xR/whsJhs9GuTFJjJKqrdMdM/nxXg3iz4J614y8U3Ot+FoJLK3uW3+U43HJ9NvT1&#10;x0r2MO6cND5/FQrVXtoYvgv4R+E7zRm1DxRfW8NzLIXYGYIiLhhhQCfbqe1ReAvg5pOoXt9Lcamk&#10;cFtHvikjkyTz14wSce1eneGv2RvEF06trVyxQ9VK7Pz5/wA/hX0Z4U/Z28M+FodiNnOAwXjOP7x6&#10;mqrYtJaO5OHwUm/ePkPQb74maNqLLaobuxibiSYlXA7bWyD/AEr6w8H+NtcjCrcTbd2DsuOfycZ/&#10;WvQW8H6dHF9nSMFehyM0y18EWSEZQnPHt+XQV49Wop/ZPoaX7tJXO303W9RvkGDGM+jjH4f/AKq6&#10;y0tnJDTzAk9kH9a5TS/BdlGB5cA4x+dej2WkG3jVUXA9hWUKT3FUqxN/Rtsb/dwO3PP5134tBOq4&#10;G0D15zniuAghNuRuIx613mju8+E6Ad8deP8A61e7gXpys+fzGGvMj5G+Kfh5rP4mJMYwYr+1Vcjs&#10;Yn7/APfeK4qLw1BpusSQPEd0L4BxyM88n6E19H/Hi0W2k0LxD0jhufJlwOSJMYz9CorjPF+mLZ63&#10;c3SE7Z2XcD93GAPr29KzxFPlmzfD1eeEDj9KtDp+uCDZjzMqSOQOMj255rv7gG4u1dgEjgj59OOc&#10;n6VywJOrRgYwrx4x07in/EbVP7E8E3oik8u5vX+zxkDJG/GT/wB815VVuScEerT5adqnkfDd5Def&#10;Ez4r6u2hjzpLqU23lsMg42mNhx0747Yr92fBHh+Pwp4P07w9DjbZwpHx3KjBP4kfrX5y/sdfBaeH&#10;xje/EG+G62gjS3QsMbplyN4z/dTA+pr9P0bZH06819LhKfLFM+QxVTnqFumAAMT601HBUE0m7iuo&#10;5yaiodw69qPMFAE1FRbxSeYKAJqKh3jHFJuoAn6UZzUAajdQBP0pAQah3Um73oAsUVXEmKN9AFii&#10;od4o8wUATUVEGHanbsUAPopm8U7IoAWikyKWgAooooAKKKKACiiigAooooAKKKKACiiigAooooAK&#10;KKKACiiigAooooAKKKKACiiigAooooAKKKKACiiigD//0v27JAoBBplFamQ89KZRRQAUUUUAFFFF&#10;ABRRRQAUUUUAFFFFABRRRQAUUUUAFFFFABRRRQAUUUUAFHvRTScGgBSQKMigjNMoAkoqOigCTIoz&#10;2qOigCSjIFR0UAPLYHFJuNNooAUnnNI5yvPT/wCtRQcbSDTQjMtm8q0Vm9APy6fyrzzxZFb6vDFZ&#10;u2FnMgDFchQI2Ge2enSu/dlGmsH+783HsK8t8T3V7BZ2P2d9s9w0gU9hiNuQPpWsdFcwlrZI/Enx&#10;HpR0b4jXiacGKv5siv3O1WOfwI4+gqPWbx9R+H2n6rKASpeGVh2VT5ec49l/Ku++Jthqvh7xLK+p&#10;qWE6yJBLjAJCncOnpwfUmuP0XTZL34fW+nXGFSc3KENxgud6n8hj8a4Zy1PUwr0aZ8grDJb6q6P8&#10;4aHzc/XqPzP51LfWqyQQ3UIygGc9/lPTH4VpGEGxllv1/ewlbeTsQyMTn8dq1SiVmhXH3lBBx6k/&#10;19Kpiju0ep/B+MxXwvipY7l6c8V926dqkoAAUlexxj/Cviz4XxmM5wAeDgD15r670a2vD5ZGArDP&#10;NeFi3eZ9JhIrkWh67pN24wxXr7Vpaz4otNGs2v7+dYooxzu47fz9q8/1DxFZ6Bpr3l6+AgyQPp+v&#10;t/hXwf8AE/4keKPGOq/2dpqOYwcDrtQZ6nHVsfl/LlpU3VlodFScaS5pHtvxF/anurPfYeGoVX/p&#10;o3LY6Z29B/nivnT/AIWx4o12+hn1q4n8gyHzZEXzJgg/uK2E6dOgrovD3hnST4Yu7DV4Cb26Qqs3&#10;9w9sD6/5FeXab4Q+KKulrp0bsgbA2vgD9fT+VevRoUYo8fE18RJ6aHrGiv8AEvVLUa1Z6rcQwSSM&#10;sCbN7lADtLheATj8+BXpPgHUviXr2kXd7rdtFex2crRyBvkfjup7fQgda4fRvhP8dbuJYbi8a0ix&#10;xhyT2PRa+ifA3gvxz4S0BtEtrpYldzI8roWkdiAOufQdDTrKk1sZ4ZYjmumW/BviCz1GcWOlXDxz&#10;4ObaX5WHTOFPp7Zr1qCG8lh3Srjt2rwDU/glrWuT/wBo3OsyxTRtvjKLtwc9eMfpXv8A4Y/tG2sI&#10;9O1qb7TLGgBmAwW4x0P0ryKtKP2T3qc5WSZ0ehI+didFOc/Tjj2r0ewmbhO9edwt9nl4BK44I9a7&#10;LTZC0it+lZx0Y5O+56PYkha0TnlXPHsKxdPJIyD3rfVGIAxXo046HmVNGUp2GzaB04rkryMkEfnX&#10;XTp8m1sBq5+6ixk44rjqo7KL0R5lr1tLLE8UXAbgn27jiuQh0ewso/s8ESquSSFGMknv7169NaB8&#10;kgbTzVN9GScrIqgswwc1NJ2NJnkraKpuEnAVlX+Er/k12+nbYRtRccf59q2l0VYiRKoyO2Kkj063&#10;z3X+VbOPYzjJbWHxS7scZq8qB1xn+lLFYKgA6DHWtO1sfNYAdBUeyb6luolqkU4dNic4UZNb1rpE&#10;bkeYBj6c1p29rFEwCLn6davmGZG3EAfXnFX7K2rMnWvoh9tZwWuSv5Vb+0jzAoqqsjkhDz9elQPE&#10;sku4A7h+VVz2+Ej2d9ZM6K3jiYF/09K07WRI5DCTtxjGeme1YNjuDBWIx3rY2kIfVenv6V2Yef2j&#10;hxEOhwH7Qgkm+Ft7doBvtXiuB0/hdemPamX1lFr2mQ34O4XMakH3PPX6Vp+NTBrXgjV9KustutZR&#10;gY/hUnp7YzWR4PniuPBFgIeNsfyj2G7GfwratJTlcwoRcInk9zttryISfLtdQfb5sVR+JyyXmqaR&#10;Y9Y5Q7Me27oK0dXUr4ikjK8HaR+eaPGqY1XQ3c8x/MV67gcdvWvEhK9R3PerRtSVj7p8C6ba6T4U&#10;sbCyiWGNYY8KvTOOfx6muw6RgA/WuN8LX4utKtZIhhdo4wRjiuwxgV9bBe6rHxMviaaHIcKacH4q&#10;NelLnNMQ/eOlJuqNvWkyaAJd1IWpm402gCTd70VHR7UASZoz71HRQBJu96XOKio9qAJN+OKA2ajo&#10;oAmDUbqiBIpdxoAk3U/fVfJpQ1AE/mD0oD54qAt6U7NAE4fFOD1XyaMmgC3vp26qYY07fQBbyKWq&#10;4anBhQBNRUatTwQaAFooooAKKKKACiiigAooooAKKKKACiiigAooooAKKKKACiiigAooooAKKKKA&#10;CiiigD//0/24ooorUyCiiigAooooAKKKKACiiigAooooAKKKKACiiigAooooAKKKKACiiigAoooz&#10;igA6U0jNISTRzigBKKKKACijpRQAUUUUAFFFFABRRRQAUjD5cetLUchIQheuMCmt7CehikiaIwj7&#10;gDZ9+en0r5x/aFu/sXhbSBG4jbzMqO5+U9Mc19EWoD2Ejg8MxH6mvjf9rG+uLI6PFbsFwszxAnA3&#10;RAYz+JwKdd2pu3QmjZ1Ipnyz4113wtrXw0k0vxJI8Op29xIYoxgYL5zhv4gOnt3r5um1G4tvBbJD&#10;xPZXKHaeSVEfKn64xXoPjC88PeI72z07WIZLS6KLIj26l1eR0BkDIOSCeeOn0rz/AF+1ayudUt4i&#10;cTol3F7YyCF/M8e1cFR7JHqYeN7s8X8RWlttlvLQZguZXlTjkqwHGeehyB9K4vSY3g1BrebkEkD6&#10;gfL+H+e1dnZy/wBo2T6IG2sJtycYC+cMqPYFgQfqMVkaXp8l550Mn7u5tWC7SR8xJ6D8uPYVq3oT&#10;GHvHsngHTkS/WFZSqtgggdu1fR2LfSkDSXLtgD5VHzfoK8c8C6dApVmXk4Kg/wAJ4BH4V9T6XpcN&#10;xCgCZJHXgdq+fxavJ6n02GtCNj531q71bxLfrA0TrDGflQjqOmT6f54rf8PeB0juPNuYVyvTAAz+&#10;FfTOk+BLBT5roC55z6/WukfwXbRgeWvBHYZqU3a0TRyje7R5fovh/RYYlknt0JxxkD8f/wBVdlZR&#10;eHrRxJ9jhBXphQP6CtRvDnlHCDy9vHrUA8NTyvkuZP0/Os1zdBuEOpVvtbsScwqiBeygD8ulZwur&#10;3UcJZRFVzyx6f412Nr4VsLdhLOBI69MjpWxFYJuyo/wxWipvdsylUjtFHBxaJcsSXcs3t0rbGjra&#10;2xmYcr/PtXa29hGhLH06YrN1Z8xeSg4HJpysiYXucbHHJLhWG3B7etddp8LRgH/OKrafY92HB9a6&#10;iGBWIjTmskr2NpOyOs0S2Ei7T1PPFdSlmUblMntnH8s1R0K3MYAOAQP0rtIbRnPmKv447Yr2MPT9&#10;1HiYidpHDahbyj98wIz1FYbxCRSGHtXdawgUKh4x3rj5RtrhrwtJo7sPO8dTBltlGFPBqZIFH3R0&#10;rRMYcZUcge1IIW25bg+1YRVtDok9CrJahxuZeen4VS+wZ52nPtXRREBQpHPrRJGpIx+ldKRz81jD&#10;WzOQr9vSr8NtHERj8K0Y4lUE9TUhQcbQAcU0rCcr6IFbZyv+RT3kMnC9PSoJXKnGPrTAVzis6kuh&#10;rCOlzQVlAAPWnHbnKjAqtFyevTtVmPjuDULUGy1EBnPQVpNMCnFZ0YUrwefSrUUkOw5GTXVB8uxy&#10;VFfocH4pmltbaYxH78Eq/nG1Z3gVvs/hK1jll8wCANuxydzMOOw6cVa8fk/2HN5XD7XC/Uqf6Vge&#10;C4JH+H+n2k52O8Cbj7knj6f41m566GvImkxI47HV7uSS6X5y8aRsvY/5xVD4s28Ona7pMWAAqxq2&#10;eDy2ARWzoabNatLVCMPdkDPH3QAa8q/aN1dx8SF01ThYrcBf95uR+oArLCq8G5IrGNxmoxZ94eEr&#10;W40q2g026O4gEEnqeO//ANavQV+4PT/CvE/hp4oHinwpY6tOcSOiofUNGNpOT7/pXs0cgdAfbOK+&#10;ohblXKfIzcuZuRKTilpDS07DQUUUUWGFFFFSAUUUU7AFFFFOwBRRRSsAUUUU7AFFFFFgCiiiiwBR&#10;RRSsAUUUUWAcG4pdwplFOwElLk1FnFLk0WAnDHNPDkdarA+tOqQLe8Gn7hVIMRUitQBboqHcKeGF&#10;AD6KOtFABRRRQAUUUUAFFFFABRRRQAUUUUAFFFFABRRRQAUUUUAFFFFAH//U/biiiitTIKKKKACi&#10;iigAooooAKKKKACiiigAooooAKKKKACiij3oAKKKKACiiigAPFMwTzTyMikAwMUABGRikOAMUcg0&#10;080AFFFFABRRRQAUUUUAFFFFABRRRQAdKjkP7onvg08+lNYZQiqWhLMOLda6Oq9DkZPbrn+VfGX7&#10;YslpY+DtHvpE8x7uZ7RD3UvGZQw/GLH0zX2Xqm9dLdAMngAdiTgf1r5P/bP0a2k+EdlqjA79I1CC&#10;RdvuChH0KuR+Iqpq8JLyOe7UlJeR+dPiH4l+H9I127utRhVbrbZR2UaA7mZ4v3hBXHJyvcVwnirU&#10;5L7T7q5t9qPZ7pYsn7yFlfH0yM/iRXnvx905tI8Q6XqVpKVeZIWyM5UqNoOfwH+emsbjzbQXEo3B&#10;rdAVPQ/uxuB+vT9e1eZUm3a59BQh8TPPdTUaRqSXsgC219EFYjptb5lb2Kkj6Y96Jb6WW7j0e7iW&#10;OaOZW8wdcdufTnity4063u7N/DNw5coM2sjdwV+UH0xnaeuDj61zXhuym1C5t7O4BS9t1xGH/jCM&#10;37s+4AGz8vTN7pjjH3o3PrX4b2xvIiMZkyeRX1f4Yt0a1SN1GUOCOmce9fN3wlt9tkUKkMm3jGOg&#10;5H9MetfVGjBYJIycCOQAnI4B7V4dWV5H0EFpoeg6bCm8ApsyP8iuqhsmljAXAx6D/wDVXNRMiELI&#10;CS3p2rpbGfBASUAY4Df4mrp22MKqfQr3OiQH75JPf0rOk0oxLleg7Dp+VdOJ5HOHUAZ4Ip3kk5GM&#10;j17Vtyp7GSk0ccunPI2T0NXbfTUiJTqf5V0TRxL8vH07/p0poRpMvGm0dMn/AA//AFUcouc5u6QI&#10;PKQZduFFYtxaHJV+eg/KuylhRRnHPc9//rVh3LQx/O/8IrCojWm+xStLYgYPAro7CyUOGxgVxP8A&#10;bsVxMYIiMDp+NdNa37QgKx696im79DSpF2PStH8tZwmRyK9CtokMeF6Y5xXj2l3g3hk6+9ehWOrl&#10;cKFAOMf0r1sPWjHQ8bE0JPVFTWIoy7I2Mj8q4iaIIWyOh/Suu1KcPKR7Vyd+X24x09K48T70jsw2&#10;kUjm3v4UdlxyPwpE1ONkxkVkX2m3c0++BcmuT1GPUNPG+VGUdvSuBwnH3j01yOyPTUuVbp2q9EQ/&#10;evItP8QDf5bsQc/5/Cu6s9TWVAyNV06z2kRUw+l0dgq4OAPxpsuV59eOKppfdMCpPPD9OldTmjlV&#10;NhJhhgdarAHoRinjg5NSbN53CueXc3TtoIGKDA9KehPHNKyBcZNQHd2PApXCyZqxsd2M44qULs6Y&#10;xWfFMScfhVsOf4vwFaqWxi4nE+NFebTLiNO0Ez4/3Y2/riuRsL2TTvBulMSPMeKKMeikqo59CB1r&#10;0a+Tz9N1C6YAhLWUD8VIx6YzgV52ukTN4ZhsZxueNF6HuDgfl/Ssa0uWN0aUUpyszovDP9nvr7RX&#10;E2x7YsYsKCXJKjrnHbNfNX7RcptPjW8t3kRNbxvHnvgdvrj9K9g0L7QmqWEVmCCZXZwf7uePXOPS&#10;viL9pX4hReJvjzNZ2knmLpax25I6bn4fpxx+lGWyclyszzGPJUUz9KP2erqU+D00u4K+dbXLSEA5&#10;IV+cZ6Y5r6xjcHla/Oz9ka/8x5EupMySpGFTPXscD6gV+hUMnAJ49R+NfUYV3gj5XFRtUZrj/VjP&#10;anU0YxxSjpWxmhaKKKBhRRR2xQAUUUUAFIRmlooAKKKKACiijrQAUUUdaACijpRQAUUUUAFFFFAB&#10;RRRQAUUUUAFFFFADt3pTwcVFRU2Am3HpShqgp4I6CkBaV8Cnh8nmqecU8NQBcBBparq3ang0AS0U&#10;mRS0AFFFFABRRRQAUUUUAFFFFABRRRQAUUUUAFFFFAH/1f24ooorUyCiiigAooooAKKKKACiiigA&#10;ooooAKKKKACiiigApM5OKWkyM4oAWiikJxQAtFFIelACE80bjRtNN6UAKSTSU/IplABRRRQAUUUU&#10;AFFFFABRRRQAUUUUAFRy4CHNSfWo5OmRz7U9xMx9UjEzw2r/AHS2fTgDI/UV4b+07pttq/wT1pJk&#10;D+REtwnH3WjK4P1/lXutwd16pB/1Sgn8a5D4hW327wJq9vKFINnPx1z8hx29a0fkYPQ/Cf8AaQs4&#10;9S8FeHPEKSxmaPdZtGn3x5ZwCe2Gz/npXBpcRNo9rMTuE22LjAAEi7V/LOPwrqPjHbaraaJayXGV&#10;try3ae25U4wAWbA5798EY6dK8gneKH4WxGxP/HuiyLzzkMMZ/nXlT1sz3qD5fmiRtQuIJ7W+kIf+&#10;FwRg70GG/MCuh0u3gvla8c7gr/u37tGwUj8UK4/D0xXJ388dzEYkCgXBFwnr0JC59MH88UeEruaG&#10;8udLkJG1PNQHrycNgdPer3VkVvJWPtX4W3NxEkLXn8TlHzz9P8P8eK+ntPYPCoi4I6DsMdvxFfHn&#10;gO/lgdrQnHlurgH07Y6fw19TaPfmMEvgq3I9s4rxKsdWe/Tlpqei6fqYjkEExK46E9h/nj6Y9K62&#10;yuFlYhyCD2x0rzaWUXKBIvv8YwD/AJ6V0Omz3YVY1Tt0Pb8e/wBKmL7oco3PQ0W0FueACPQ469uM&#10;VqwQ2mzdgZx0PWuPsyU2rMwIB3bVHFdNFdxoOgHoTiuqE0ck6bWxrYB5GFT06fhUbzKvX+VQfaYM&#10;ZA5Paqdw21d0nHtVymraERg9ile3SLGWzgV414s8R7MW0DfMeuPSut8U6uLeI/w4GO1eM+F0TXPE&#10;4a5O5VbcR9O1edKXPKx6VOn7ON2ek+DfC2o3Ey392m0vyFP/AOqvXn0fEXly/wAIyD0x7fSr+mXl&#10;tEgQAZp2q6nGItw64rui6ajoedOVSczOtcQnZn2rrLJmc5Yj5RjivLLbWR57O30x6Vu2+rbl4OKx&#10;jXjHc1lh5NWR2k0x5xzisu4mWVcPxWWdVCxkL2HWsVr+RpQo5B61nKvfYuFB2szvbeWzMalVAIrM&#10;1S2hvojGwyOlec6r8RvDHh2T7Lq19DFKP+WeSzj/AICuT+YFW9L8b6RrMfm6bcCRfbP5HpSniE9C&#10;4YOS1PO/E2kSafd/6LnPUfhVfRNYdH8uX5G7iuq1q7jvNRWJGzg5454rmta0PP8ApEGVkHPHeuaV&#10;t0dsPd91npVjqSugIPSugimVscYrw3R9baKcWl18jj19q9HtNR85Rg9qqFQzq0LHbqVLDHap1fbx&#10;jP06VzMVy2AM81Os8iHOa39oc/smb0sigYzyagEgHasUXDlv5VZEhxhuKhzuPktqacLBm54FaEnC&#10;FQcEjqO1ZcJU4weKsGTdwnT0rWLOee5HqFo0/hu8tY+DKoT/AICT836V5l4i8U6B4OsWl1u5SCJt&#10;zDcecbjj8/8ACvZHVRpzSYyBxgd+mfwxxX5V/tQeJLu/+J0Wiq+IYhafIex+Zz9eSPxrepQ542OW&#10;hX5ZM+h/F3xTtvDyQnQkMl0sWd3YLMSgPvjb+FfljHfXUnj27numLSysS5bqXzu/nX1/qN6134Rj&#10;14Pu/dxQhieMLMf/AIvr7V8XaqGtPGN/LGdxSQHOOmeT+tVlcLKY82fwO5+tn7HFybq2lunH7yEg&#10;pnHyjJJ7ehr9Nk+cFh3Xt0z1/lX5N/sn6m1lqEsNsQS88Ksp6ASAKwxX6ygIsRCfL7D8hXuYS3Kf&#10;OYte+bMLboAcYOMGpKgAwSF7jI/rUqnK1t1MFoOoooplhRRRQAUUdKaTQA6kyM4pN1NoAkz2pCfS&#10;mUUAP6cmm5NJRQBJRnNM7YpKAJOtFJuFM60ASdaKaDik3GgB9FMJyeKd04oAWiijOaACiiigAooo&#10;oAKKKKACijrRQAuTRk0lFKwEmacD2NRA4pd3rUgWAxp4eqoOacCRQBcVhTtwqpvpdxoAt0VXDH1q&#10;TfQBJ1oqMMafuFAC0Um4Uuc0AFFFFABRRRQAUUUUAf/W/biiiitTIKKKKACiiigAooooAKKKKACi&#10;iigAooo9qACiig+1OwDQeeadTG60DrSAUnFBzjmhvWkzxQA4dKG6U0HFOIzQAo6Uhx3pM4NNJzQA&#10;UUUUAFFFFABRRRQAUUUUAFFFFABRRRTSAKaRxinU1jgVRLMq3ZXFxN/CXwPX5e1ZOs2kd/4furaU&#10;AiSJlOfcHr+da+mpi046Hc35k/8A1qS7RprKSFf4o2HA9sVV9TJ7XPw5/aJ8PWem/CfTNX01SSC9&#10;sd3O0yHZgfggGPevj3w80d/4dnsZVxG8ZUfjHx+q1+hHxk0jUtT+CuppbJvisL0T9P4ftGD9Me3Y&#10;V+b3hz7QkptJHxJ12jrtc7VB7fxfl+VcNWJ6eFnrFXJIpEmsLSDO2WOED8Y+OPwAq+2rHVrtNWt0&#10;EMkNuttJt5+aNAA5/wB4rz71gXqtbGAgHOTnHQYzkduKgtLp9L1516pI/wAy9iG5x+HT8Kzjqjrb&#10;s0fZ/hK906+sreVxtLRjK+xGcA+x6V9BaFNd2kK/ZsSqOCpODweMevT2r5B8J3UNleW8MJPkmNGT&#10;PsSCPy4+tfV2hOYra3LH/XRBwevIO3+ma8jERabaPaw004o9NsdejDCWT5P7wcdO3vxXb2l5C8Xn&#10;Rru46qwP41wOnlWTZIMgfy/z2rq7GLT2GJIU9Og7fh+lcqmdbib/APaECovzhOw+bn61q295NIQI&#10;WMmf4gNg/Pv+lYVpDBbyFraNF9eOn0710NvdgjDkfSjnHyJrQ3bNvLUvdOSx654/+tTL25gRN27d&#10;x39KqC+A+9WJrOo7IGY8YHr/ADpyq6CjSu7WPNvGF+0rNGBt3cAD0rm/De7RbwTOMeZgZrTghfVb&#10;t7s8jOFrYu9Lili8uTgjuO30rnhI6ZrZHZDxCkMe9mIHqcjiuN1L4oaLZsYbl5OM5bYx/KuRudF1&#10;wg21veOI8YwQGP4E1z//AAguotkXMxkyepAHFNya2EqcN2d5pPj7w9q02LK7Qk9FPyt+Rr0a11W3&#10;EfzN/n+VeK2PgLToIT+7y1acXhfVoBi0ldY8fdB/xobFyx6M9cGvWjA7G5Hv0rivEWo6rq9q9lp0&#10;zW0R4Zoz859t3UfhzWBb6NqiErGS2Tyf/rV1FhoksPyynOe1Q30Kiox1ODsPBGnWNuZIYQ0jZ5bn&#10;k/rzW3YeHtRjfMB8lT1Kj0/SvQYLUKNgA4rWgtSTt/QU+W5UsQZGlaL9m5zuY9WPUmt6W1DqRJzx&#10;itq1tAFG4U6aDaTgYzVqBy+25meW6z4a+0J5kfyuOhH0rDsdYuNMkFnqAOR0PrXrVzG38HQVzGp6&#10;TaXiFZk+ntWbXY2jU01NTTtThmTeuMdeK2VuN3Toa8aie70a8+zglkzwa9C0+986IMDWiv1Jduh1&#10;CnbhvSphOWOW+lYYmdztycD1qzubA29e3tTRkzehn6HtWhG4yB/nisCEFCM8k85rZi+d1jA61rGW&#10;yOea0OouIguji1A+/wA5J9a/Hf8AaaA0743anek5SGMkZ6DAAQfkvFfsLdNLKLeGEA73AOfYj/P0&#10;r8W/2q7/AO3/ABV18IV8lCI1A7Ox2nPqefwFetTd47HjP3ZnSWnmX3wlOmwkCWKLePdeGz9Nw/lX&#10;zj4w05o/E91NCQRKI2P0PTA9cV7l4T1m2l1m18OOwVbjTxCcD7pkQkH81WvOdQVIPEmlpqW0faQb&#10;Wb0DxnAPpwMHPpUYVckmjqxnvxi7n21+yTdQHU9RmukyV8qRD33K3+BFfsCR/o8ch/iwen6V+P8A&#10;+y5YNYF47j/XyXfkAFgCemMCv2Dt8NEFYdOD37Yr1cI9GeBjFaaL6gjpyKlXjioAAiipsgc+tb3O&#10;WI+mg+tOpretM0HUZFR0UAFFFFABRRRQAUUUUAFFFFABRRRQAUUUUAFFFFABRRRQAdaM4oooAM5p&#10;wPrTaKAHDk5o3elNooAcDmlbpTOlFADge1OqOigCSiozzTgT0oAdRRRQAUuTSUUAODetLkUyk5zU&#10;2AlpQcVFnFO3GiwEu70pQ/rUO6lBzQBZ30b6gycYoyaQFgP607cKq5NLuNAFoN2p26qe407fQBa3&#10;UbqrbqN1A7H/1/24o600HNKTgVvYyFopAc0tFgCiiiiwBRRRSsAdaKTPpS0WAKKKKLAFNIOaCMci&#10;lBzTsAN0po45pzdKbk4xTAfnNN4BoXrQR3oARj6UlOAzSEEUAJ7UvI4o6mlb1oAbTiM9KTJxigEg&#10;YFQAlPwKb1NHIoASiiigAooooAKKKKYBRRRTsAUUUUwCoZm2Rsw/hGTU1Vbxd9rKo4yhx+NC3Jel&#10;xLTH2SNsYBUH25qN13ROR6YH5UzTyDpkLZziNO3fFWSo8o7uOP8AOKezIesT8rPjDEnhnwB4w8NX&#10;J+SOSIwc4xvm3Z98Y/n6V+VGkJGvi+4v7YZjmLKNp4WTd39AMce1fqF+1/JfLBqVtbQiRo7xUcoO&#10;cSAPgDn7obp9TX5V+FLiLTtRuUuMsZiSvHSTdkZ9AAMGuarq7HZhvdUWdB4lhcXDbPlKzMG/3W7Y&#10;+oribtWe9Eqnngflz+nSu/1tHmecKSVl+YHuMEkH9a4TBdZWbruyD6Z/ya5qex31N7nuvhG4/tDw&#10;nHq1uSJ9NkEUwOeY2O5W/A5FfTPhjXWmtrZ2+6qgYH1Of1r4++G2uQ6PrEMOpHbY6mRbXAzxtb5Q&#10;cdtrNkV9EaKbjQNRfQro/NC5Use47Ht14NceJhY7cJUu7H1Np832mNTEfmXGDXT2d35H+tO1wR14&#10;B+leR6FqUkQUN8w9uh/zivTbS9SVFIb5T2/SvKaPZjLodnDcqzB2YD2//VWsm2cgAn+QrmLSfywE&#10;wu719q3IpT949v8APSsTXbY1PNMCEE5xXmXiLWTdTjTYer8uQentWp4i1z7NbuEPze1cVo9oZZDN&#10;PyzkEn/CpaNlornb6TCscAx/+rFX7nD4QHPeqGHHyHhe2OwFSCTaNo+YVooW6HJKd3dj/mAyeF9a&#10;czW2zcx+lOKtIpynHT0rEv5rG1ANxMqL3G4Cny9bCj72kUXm1SCBcDn2FadnrUeORgV5zJ4s8L2s&#10;gw7SfTn8euK0I/HehORiJtpHU44H8qLJ9TtWDrcvMoHcRassMjPAmS3bH8qmhXUrthIV2Z61zP8A&#10;wm2g2EW6Fg5x0OMis9viRK2Y4giZ6Me3+fSh8qNKGWYiptE9ahs5kThs468VegLxkKRz614l/wAJ&#10;5qK8ySg56Z4qM/Fw2jqs8QYjv04pc0Snk2K1SifR0HJw/BqacRhcHn+gr5+t/jlpu7M0DDHHsfxF&#10;af8Awujw9JCWuT5agc9q3jKOyOKrlmIp/FA9YfywMVmXBUkFQCK+WfGn7XPw18LuIGeWeYkAJEu7&#10;GB9QO1eh+BPiJN430iLWUgaKOYblD9dp6H0pTp2XM0cqTu02d3qlisoLr160/SY2jyCa0A/moN3Q&#10;1pWNtg9KkrVDtigZXg1PCrM3oO1WTb5O4YxVqKIqoxzUrUbY6NWwMVs6XGrShiOlURDj5vyra01C&#10;imtILVHLWlaLNESmS+jjTtk/of6/pX4QftD3r3vxb1x4cCL7aqNgfxIuc/pX7mvcxwCe6nIVIUZi&#10;x7AD1/Kv5/vG+rt4g8Xtesd/269uJs/7AbYPyAr1sPrFnkVfj0On0TWooPieZx8sMBgXH+zFtB/T&#10;NaXjJrdtRuNLmUrc6RqACuMANDKrbM+4wMf/AFhXm2hXCr4rmvGOBJMVJPozY/ka9U8XWk914pkv&#10;gM/2jZAkestthT/6DmnKCUilJzg/U+zf2XJINa8Q6Xqlygd03RnkDEiYAP1xj9K/X+wBa3GQckZO&#10;fevxf/ZKmSy8RWFjcYM8lx9pCd8DgHt1549AK/aKyY+Vg9R+Hau7BbSSPNxy96JcTqART8YJGKZn&#10;BqVm711Pc4kLuFN60UUyrhQOaKRelAhaKKKACiiigpBRRR1oGFFO2mjaaAG0UpBFBHGaAEoopdpo&#10;ASlwaUDFOoAjox3qSkIzQAyinbfWl2igBlFPxxikC+tACYNGDT6KAGYxSVJQOKAI6KftFMoAKUHF&#10;JRQK4/cKWo6OlAx/Oc9qCcU0HFIeaBXJKTPOKZ7UUBckziiozzRnFAXJKM9qbuNNzigZIOKUnNM3&#10;GjcaVgHUZ7U3cabRYCSim7vSkyaLATbhRuFRbqN1FgP/0P20oooroMgooooAU+1Lu9abRQA/cKZ1&#10;oooAKTnNLRQBJSdRxTKKAH5FICBTaKAFzzmkoooAKOlFB5oAKd1FNpe1AC8DtSE5pKKADpRRRSsA&#10;7aaOBwaN3pTaLAFFFFKwBRRRTsAUUUUwCiiigAooo6UAFROpxgc9sU/caQHv1xRsSzL07mxVAOFJ&#10;XA9iR/SrzsEUlu1Z9sVgMsDHO2TI+jc8VOiPO7SXHAz8qj+tU1qjNPoflb+3D9p0rxLZy6TKY1e5&#10;W7uNnGUWPAJ6d14r8ydd8T/2stjqFzawHyDumuI12zNvHEUuDhhn7rYz2J4r9Uv267eMeKLSeYFo&#10;bjTZYtoGBui3vkH2JAr8Z3nnsbOeeE4O4AehQ8kds4/TsK5mvesddP8Ahpnr+oxpdaRa33C5Vlcj&#10;H8JIz9Mfyry24tyspQjhhtzn8jX1HoPw7XV/gxfeKlXyb2yukkKtkboJUQ4GcDA3k9MnHtg/OGuR&#10;YjM8XGDg8cY/wrnlB05WO+NRVoJor3sZGnWtueGFvuB/32Y/hyuPavp3w34lHjHwpZa4xH2u3xa3&#10;QH99BhXP+8v54r5Us5Wkvdkp3LIpUewNehfB3VFsPE9z4WumxDqkfyHpiVOV/OorxvF2NKMuV3Pt&#10;Lw7qUDwrG55PXPrXoljdNCQ0R3x5+Zf7v09q8E0SZobo20uR2I716vpd2gUI/UjBx+leDUjZn0NK&#10;V1c9asbovACRnuP/AK1bAu5BGWJ4HeuH05cbfKkOD/Cx4+ntXbWYjaLyypBHIwAa5zpTOb1CNruG&#10;R2yPw9CO1aGlqkMBb+Ht7+lazxJ8+VIyfTrUMUPkw+WT8v0ppXM5y6FSW6djsbgdRzXOa1400Xw8&#10;ge/kBk7IDzx0+lePfGbxprXhDTje2MZZexHavhJ/inrHiHWwl2PmlfaSSeP/AK1dtKhKa90VGVCE&#10;k8TKyPurxD8b9Wu1ePTsQJ2xgt+vSvI7vx1qWoP/AKfKzZ/vZwP6VneHPCd3rqTP9oCiMD5SuTz7&#10;g17BoXwb8PXejC7ug81xjjc/AH0HpWUocrsfZYbN8uwsPdieZWviQSSLHGFLeox9a6zTr7UboPGs&#10;LZGRjnDd6+gPDXgHwimkAWtrGq4wHAGSce/TmvojQ/Buki1g2wxR4APIHT17U/qspHPV41w60p0T&#10;4Xt4tXjtd/2aXd1IUce2Tjiu80z4ceN9VAkuYgqyYOG7DjHQV9ia5H4DtNNmtkvIHkA6h0CgjsPy&#10;xVG1+I/wz01EtrvU7RZNgwm8Bh+AzT+oracjgqcaV5RXsKNj50uPg34psdMkulvBt7/KTjP9B+Fc&#10;hrvwsu9L06TVLvUZXZEyF+VV9emCcdq+tNW+JPhJtOnttJd7mV1xv2lIl3Dj52Az/wABBrwrU7+z&#10;1jTXspLhp3wBvYFYv8W/MfSh0qMERh8zzbGySirJ+R4uPDGiWOmHVWv92E3FMfoO1cnq97p+p6DL&#10;pujW5MsybRLKT8pP5cZ9O1emP4XhuJC2oSGQY4x8q8Dtx0rT03wtp810kFjHv+Ydf89q51VV/dR7&#10;dTAPl/2utfueM/DD9nKx8R6+uq+JdtzHCc7RkJn2H86+/bPwppmi6bHZWESwxp0VeAMD0rR8NaFb&#10;6Pp0dui4OPnP+FdHcHdgcc9PwrqbbXvHxGIdP2jVBWRykduqYjBziujs4iBVQQsZC2BgVpxkhOK5&#10;mhc1ycrlh0HtUyqN23pUKtnBIqeL5354qkQWcAJgdsVfifyUYmqZYAHinTuHj29iMkj27Vd7I56m&#10;55Z8b/FK+D/gt4g8Rs4RmtXijbvulGB1+tfgxp+rTSSWUoI3wqYgfUyEFv61+nn/AAUA8dQ6Z4A0&#10;7wJA22S9lE0oB/gj6A+2efwr8qtFQ4hmPARjIxPFe3hqdqep4Vapeqz0Tw9EsmpMzdIy0mfYZPP5&#10;V9HaEItW8J6Vr9wv7zTr4NLjq0U4w2f+BZNfPHhthEJ50XO+JgD9f84r2X4Pau0tnqXh6ZfMWZWA&#10;BHdF8wfpnFZYlaXXQ7cK1sewfsrXv2j4vW8krFQ9y0RBP3EQ/KB9MYr92LM74gy9uv4nivwS+CcD&#10;aL8UJJuoSfzl/wB0gMG/Jq/eTQbhLrTYpYyGDIpz1zkV14GabkedmFNpwbNc583C+lPJ4xUI+8PW&#10;pO4PpXazgJBxRRTSc9KPQBw9aMg0DikHehIBaKUcmn4ApjsR07aadjFFK40NAxTqKKLjCiiii4BR&#10;RRjvRcAopcGgAmi4CUU8ACm45xRcBKKUginAYouAyilxSgc80rgNopcUYNFwEoop2OOKLgNooop3&#10;AKQjNLRTuAzaaSpKaR3FADaKKKCAooooAKKKKACiiigAooooHcKKKKBBRRRQAUUUUAFFFFA7n//R&#10;/bSiijOa1OcKKMgUDmncAooop3HcKKKPelcLhRRRTuFwoooouFwoooouFwoooouO4UUUUxhS54xS&#10;UUAFFFFABRRRQAUUUUAFFFFABRRRQAUUUUAFFHvSE4oAMig9KZz2GaKBXFHQ0wheppScDmojzz2H&#10;agTMtoydTyx+VlXA9SvFah9+h/DtVadANkx/gOfwNSzcRk9Pl/zir7IyWlz8zf8AgoOsVlouheIX&#10;zv3Swhex34c7sdAAv5V+LOqofMEsRxE0jADOD25A+lftJ+3+9r4l07w54MilZZZbiR5Ci7mVPL4w&#10;vfJA4r8W9VgWDUhFdJJthl2MpBV+OMEcEE4/CsGryudFF2jyn1Ha3+tXnwztPPuy9pqMkSR7f4Ft&#10;wFZSR2xzjHbFeV6hZRMbjSiRx8yFu2ORnHTPf8K9O+Etrq+r6zfWGjRl9NspiWtwwJ2Mu44zgdU5&#10;PGf0rg/iclxp3xNvba5tWsjdCO6iibAG2VBjkcbeMj8vas68bq504WooNwR5BibTdT+z3AAKncDj&#10;1H5cEfrWpc3MsRg1S1ixPav5isDj7uPT0/lV/VrZ760+0BSZbbkDp8vf6/4Vj2ry3Fg91CcNAwYH&#10;thuCMfhWfLdHT8J9t6PqcHivRLPxFZAAzRjOOu4feH4HrXommbnQMc5Qf5FfLPwR8UW0cr+Ebltg&#10;lcywHjhj95focAj34r62totm1G+U+v8AiK8PEUnGWp7WEq80TrNNuGCKmR+HevR9LnAUY9P88V5Q&#10;GFswPQH8v8+1dvplwU2oT6H/ACemK43E74yPRjHHMm5eD05qjcw/6O2wfMB0/HpVy1kBjB9evNOR&#10;kkuSccAfgSamO4T2PO/EnhKz8R6a+l30QdZB/EM7T618TfED9ny00Ob+0baPKIchlGChzx07V+jk&#10;4wxKgfhXOarYWuoW8lvcKGDLgg854/pXfCo4rRmMJqLXPG6Pzk8O65qXhW5ldT5yTAKyHgAjuDXr&#10;Xhbx9rEyPp7bPmJZe2Ae3uad44+HcunTNdWMRkgyOR2/LsK8w+wXWmyeYCcZ4/8A1ccVnKpc+8yz&#10;KstxSUmj6s06XWLm3jtUZfmOdobA/p/hXTQXeranbva3dxM1vEp+VZ2AIHsMcV85eEvGV1a4g1If&#10;eOAyjGO1eg6T4kdcqzYJO3jv+lc7qSXU9R8N4eDvCCO6i0HRNITYYQFPzLgs3J9cnNQCOOOd3RIo&#10;Q3AKINwA9TjPXtzWOdZuLsbVQru4BOOMCqlna6vOWVUOeM8dfzNZupfY1pYChQ1lZHZLcIRHLM28&#10;RrgZ5yTjJx0/SmSXRmQKo/pU+l+FdUvEVWO3b6jtXp+g/DuGMrLeMZMYxn/Cs2nLQ4MTmeHwyfIz&#10;zm30TUtZcbFJBwAO2K9w8F+CItJH2q5IL44z2rZt0s9MvoNPghOJAx3ADC7R3/8ArV0LXB2BAce1&#10;bU0obnyGPzWrifdjoieRoYl2R9eh9x2qmQMD26e1RKy/x1Lu+YAdKv2lzx1C2iJDHhc+tNztxzU2&#10;Nx20rxbV9/aqAhTr+Oatbtn3aqKcc+lTI+7HFAmXd25fl61DdXdvp9k11dOEjjUu5PQKOuaUyLGh&#10;ZvYV86/tA+KZtO8DXdnZOVeZdpIPYjkfkKcNWkYzV9j8pv2mfie3xS+J9zqKnda2xMMC/wCwp6/W&#10;vFoJD5bAdTgY/wDrVBeZ/tGadvUgZ7c0WWQ+emcDH4V9LFWij5uXxO56XoE0gt40Q52o5P4DivQP&#10;hvqZ03xNbSRHA3o5Prg4YfTaSK890BFj0m4vM8BCAe2OlaeiiaG7sLyLjM4U+n/6sVzVY3TOug7S&#10;R9o+D9Ol0nxZeeeoXy08lDjGQHPT/gGMexr9XP2evEf9s+CY7V3Be1dojnvg5Unv7fhX5b6pqXn/&#10;ANja/bj5b2PDdv3oKKf5V9W/s0eNP7J8R/2bcnZDfhlx2Ein5fp3H5Vx4CryT1OvM6CqQXL0P0PP&#10;H1zU/UcelVZJUVc9/T/CpYHMiYr32tj5q5LkcLTwMVEowTU1SigPHWlUcCmH522/jUoGBVFi0UUU&#10;mAUU0n0pMmpAfRUdOXrQA6iiigApwOKbRQBJRRnvTwBigBlLxT8elO2+tAENFS7KZtNADaKXaaSg&#10;AooooAKKKKADrTdtOooAYRikpxFNoAKKKKsBpX0ptSVHQTYKKKKBBRRRQAUUUUAFFFFABRRRQAUU&#10;UUAFFFFABRRRQB//0v2wz2oBxRRXQc4UoOKSigB240bjTaKVgHA5pc5OKZRRYCSio6KVgJKKaCMY&#10;NNosBJRTd1LuFIBaKKKACiiigAooop3AKKKKLjuFFFFFwuFFHtSZGcUXC4tFNb0ptPULklFN3UgO&#10;DS1C4+io+tFUNMeTimHmiigLhnFB5FFHtQSQbWyP5UYJ4PSgE7/YU/2HalYPIglRmjZexU9O3FUZ&#10;GIsoyxP3c5/T6YxV6Vvm2L1yP51w/jTVf7P8KahqKDJhhk2gewParj3M2fmn+0VY674ik1P4oaPI&#10;JE0u8hS04J8tYB8zNjAAJP4ivzi+Iminw/4lXXPENzFqvnSLcS/Z2G2V2JJAx0wOv/1xX7eJ4VR/&#10;gFdRtC1w+oQedMoUqXLtl/pxkA9gK/Gj4g6ZY6Xp0tpbWw2rLPHAspDBYpOVXcM5ZCMcYGMDrU1F&#10;ypNGlCV24ninhbxRN4fu7+/tZpLYtlYfLfBySevrhcjmvpD9qrTYrDVfD3iW2mWQ3emQmP0KooHJ&#10;98+3TNfJmhwQWF/b3mqxebbSOY5M5GCRj/x3r+Fej/FvXUvtI0TQBcPdS6PA9tIWGEGHOzZ3wUwS&#10;T/hUt+60zVRtJSQ1L6K4ggv4MjcCjjt0z07DFY0tt9iWeCDq7qQB/s7uMe1YsGvWIS30e2bdtTMk&#10;h/jkYAH6BQAB0zzwM12GrGO/s4L+2j2SRoobrhnQYP5jGf0rn5bI7lU5jjknuNGvE1G2OwqwbPpg&#10;54+ma+//AAF4xbxLpKS3C5l2gsRg4xwT+Pt7V8SXlqNQ0l44vmJAKEdsdvx5HNej/BDxVdQ3Z0cP&#10;snj+5jqR6D17j8q5MZS5o3R1YSryz5Gz7rsZoJ1AkIJ9MduldHaL9kTbG+FHIB5A/wDrVwthdw3i&#10;qzARzdsdGI/x9MZrsLcxMg81ckdSO3FeLY9tS6neWer/ACeU5G3jlTxW7bXkU2ZFOM+2MAcCvOLZ&#10;oWOy1wpxyP8APeuysJ1lUKw9iD2+lZqPU0vc6HzNwwTkY7VmXXGSOMjHpS+XEWI29u9VXijz8q/p&#10;VvyI0Rhm2SZArgFehA6GsS5+H+iaiudgU+ldcIR1GOT24q7DujArJztudFKc4O9OVjzJPhBpYf8A&#10;c4Vuvf8AxrrLX4WWseGbHTqB/Su7tRk9c+nrWiJJzwMg+lS5I9D+0sVa3tDkbfwHp1sQHOSK6W10&#10;bTrIDYgOPatWCCRxmQbSPWtRbYcHGcChI5p4qpL4pEEEUMaABAF/DP6VpxmQgbBgY6CoILW6ySwA&#10;WtRLcqOKOVnPzLqynscNz+Q6VIykgcH1/wA+1aHkcZNPS3b9KSixORQjTP8ADVpEBcKRinLCFO6p&#10;gy5G0fpW8Y2OaUg8sKKJCAuetJNK4AHHFVpJcL0HFU9BEUjA8DirERQYGaqZGRUNzdpErbevSi9t&#10;RvsRapfKgMYPXPSvib9o/W/K0O4JP+rj2qPVn6fpzX1FrOpxWsMtzKfuDP8AjX5//tGa+Z9Nisc/&#10;NL++c/XgfkP6VFJuc0kjSUPZwbZ+fF8d9yyD+9z+mamiyzKF/iYflS6giR3h5yDU9qWOFj7frX1P&#10;2VY+QkrysegQLJb+CLuQjajusat9Mt/IV1OiCK+sLdIeBEUlY+2efpmuR1B3j8FJESSWnGB9VP8A&#10;Wum0qdLWGHS4h888Q3ewXlf1rnq/DY6qT94+xvDp/tz4cMUXMmm3ySqQP4ZMHH0OMD3rqPCHiCXT&#10;blL2KTDW8+cjtnmvOfgffyf2ZrFjdN+4YQ7gexG4Z/z7VrtIdD11dMlAEdwcj2Gf8/gRXkJOMnFH&#10;uXUoxbP2y8Iaza+IvDtprNryLiMMTjocDI/A5FdPEGU7WGDXx1+zD49NxbT+Eb04KMzw59DjIH86&#10;+wPORWyTzX0WGqe0ppnymKo+yqOJZyBmpM5Xiq4+/naamQkcEcVpYxJUXaKfRRxjmqKIlJGRTsmm&#10;5+cilqWMKKKOtIAozinbTTaAJKKYDinbhQAtOC+tC+tPAzQAnWpQtJ0pwGOaAHAdhTgtNqSgBNop&#10;hWpQM0bTQBDgVHgGrPWmFeOaAK+OcUoX1p5BFJQAwgAUlSUUAR0UpBFJQAUw9eKfSNjrQAz3opc8&#10;YpKsAprU6kbpQJjKKKKCQooooAKKKKACiiigAooooAKKKKACiiigAooooA//0/2wooorpsctwooo&#10;osFwoopcj0pBcSiiigdwooxmigYUUUUAFFFFABntS5OMUlFKwC5NGTSUUWAeDmgn0plFFgFyaMmk&#10;oosAuTRk0lFFgFyc5pKKKYBRRRQAUUUUAFFFFABRRRQAUhOKWkI4pMCFh1PShcsoIolGYiB1PSo4&#10;iwUIaroLqQ325LdvJGXPQf59K8T+KF3Pc+HH0TTOWvJVtyQOQZHxx+Fe0XciRQFj/FwPUZ/+tXhm&#10;u7bnxhpOh26F2iM15gdECqY1Jx7vwPUcdK1po5q0rHqDWBtvDkllaBR+5EC5XIx0Py+lfiJ8T/h2&#10;+m+JtK0cCOaC8vXjddvzHyWLZDdAB/d9eM1+4erSG20UrHkfuRz3z3zX5S/HfR9Z0/QINaukiZdN&#10;uvNR1B8yJZZCfnx6g9T/APWrOor2Omhoz8sPGGiNa+J7zQNKka8WK5Ij9WY+3bB4/Cm+MbmGfTYt&#10;gbMhWT5gASQNhJ9iR9K9T+NngO58PePpZYiYDc/vzHnDJv8Am3YxwpBB5rxrVbyHU9O2byTbKsMY&#10;PJ2Akk9x+ArG502sefv98bc//q6V6V4U8TyG2eC8UTJbg5VjgMr4HP0OD7Yx0NebOTk4FU5XeFty&#10;ZGcA+4z/AC4FFrqxKbR7w8N5o++GQYWQJIvIOAy7lP4g1l6l52kXkPinR2KSI4YleAGX+h6j8a56&#10;PV5V0TT5J3y0qMqg9gh4PXODnH4cdK7DT2t9UsJbPGXUcjnn3x61lJdGdEX1ufY3gHxxZeMNGjvY&#10;VPmoNsoXggjHPtXtljfysEO0pgcN7Y98ZFfltoPiDUvAmsLfaa7pGT82CeR/KvuT4f8AxJ0vxDB+&#10;5ly4A3RuQGU98DoR9K8XE4Zw1R7mFxCmuVnv8E0L4CAg9zyPyxXVafcBTsR8/Xj9a86tNUhk+63P&#10;cdMfTtXRadeGcMVPAwAK4mz0U+56Mlyu055xTHcMcZrGt5sqBmtFCC3AoWorFqFC/Hv1rVhtQSD2&#10;GKq2sYByfyroLdVZMKMdOtZyiXGVggiVW+Ue1aUcZIB7j1pEix06itWJFyG9ulSoj5ySCJiuX5rX&#10;iiO0CqEbFcgDirqTKF5rVaaEtXL0a7e1T7l6Y5rIeUOu3tQtyVIBPHaq5kTym9lSoAqML+lZn2g8&#10;c1P9oHr+VQ5Bysc3HAqLco5NMklHRfzNVC4A5IoU76CcepPK+RnsPSqLSdMnAqvcXiICM1izXjAc&#10;DjtTemtxKN9DXuLpF6H8K568vju8tRuYjp7e/pVK6u2GFH3yePQe9ctrmsw6RbFM7pJfwJP9MVy1&#10;Kl9EdVKlbVnL+MNVT5rLO4Zy4/vY7fTNfn18c9Xlv9V8mY8gZIHYdhx9elfX2rytbiXUtRbMj/6t&#10;M9zx+HFfn98QtUXUtWu5EJwrNz0HBwBj2AFduAheRzY+dqbseMai4LjaBnHJ+nSrmjxZtzO3uB9a&#10;ypw0uG6bh0rotN2paRxqOAT/APXr6R/Cj5NL3jpbkJJYW9rNny0LSOfYAfz6VJ4WvpryS5vM5O/c&#10;vHTjgD29vaqniGX7Ho8ES/fdTk/jwKyvClyIbe6jbgkZB+nWs5K8bmkZcs+U+xfhpKbKXUwnzx39&#10;urrz32nP4g1T8W67fXy21rK/7zTkVFboWxjrj2xUPwquhdutpNjMSsw7fI23+RrG8WSi1Vrtupyp&#10;PoUYr/SvOjG9V6HrSlalE+s/hn8QJPDuo6f4ptBuLKu4Z47A/oK/XLQdYsPEmgW2t2B3w3CB1/2f&#10;b8OR+FfgL8N9e+06MNPl6qScegH/ANav0i/ZY+I9ylx/wg+qTbo5wXgVj0deqj6rzj1FdGGq+zny&#10;9GcePoe1pqouh92JPJG5V8OnQH0q6MnBUDFYzLLDIAn3W9OR/n/CrOXjAZUyPT/CvWZ4aNTzQDzT&#10;g4K5FVFnBUHbUwPOVH4UGg9Tuz2p6getNyP4eParSIp6ipAbt4pdlSeWexpdvAxQBBtNRkelWsCm&#10;MooArU5fWnU8ccUAKqnvUoXjikp46UALgdKKUHBp9ADQOBThzRSjrQ2A+iiipTAYRg00jNPIzTao&#10;CPbmjAFSVHQBHRSkEUlABjNNIAp1FAEdFKRikoAZg0lSVHVIApCMilpCcCmJjKKKKCQooooAKKKK&#10;ACiiigAooo6UAFFKBml2+lK4DaKdtNNp3AKKKKAP/9T9sKTIplH1rrOQkDDvTSfSm8etHHrQA/jF&#10;GR1plFAEmc0Z7UwHFA60gH5xR1ooosAUUUVJVwooooC4UUUUDCiiigAoop+0UmwGUU/aKNoouAyl&#10;welOAxQTii4DKUDNJSgkUMBdvpS4GMUm40bjS1AXApcCm7jRuNFgF4FMooppAFFFFMApD0oPAqMk&#10;dM0AMP3woppbqvcfypGL7gVGO2T9Kaqqjb2Oc0/IlmZfuJLiO1wefT2ryf4fJ/bHijXPFM+QIH+w&#10;Qnt5cWWPI772P6V0/jPX5NC0PU/EEAy8ERjgB6bzwP8Ax4gUz4a6EdC8JW+nTfNIUDyMMnc5HzHP&#10;B5+lbWtE5X70jX8SM6WaQwkIrnGT6da+KvG3htWh1gXzJMur6csyoeDmLeCCOc4HPTAzx0r7Z1+O&#10;O5NnFP8AdZhk+hAJ/pXz54s0RhA/iOUlZJRLbEJgnyV7D+7zz+VKzaNk9bH44fGDxDd+LPCS6lq8&#10;aHVrMxWtzcRgrmJAQienGASe546Cvm/wpLotnq1zJrYMYiVmTj+LH3SPc+tfaXj+xt7Dwv4i0zT7&#10;bEsyzLI+RsZYyrqc/wB5c44NfE0MNrrtvbxQJuuwkn2gliN2DlGyeOnpXImeg42tY85kClmOOv8A&#10;n/61Zt7uKYzj9K0plYOVPUHGPTFU7teKozZmPczSN+8YnC7V9sdhjoPSu+8P621vGl8x2y2rrg4z&#10;7jP5Y/KvOTlWrR0y4jjnkiuGIjljZW/LK/kQKJLoJSsetyD7dbMo/wCWi71OOAe4xxXNW+pX2nS7&#10;7CR4J4zxtJGCOw9RT7LWJ10G3un2lYXMWD0YHDc/jx+NVdTlS+T7daADB4x2wcY9sHj3BFQ4rZmv&#10;tOx9g/B/4rXetWhg8REyTRtsMgbj64+nFfXWlX8EsayW7DGAMelfmF8H9VH9oXVjx86qw/z7V9se&#10;FtXmWNEY/OOOCSDjoa+fx1Lkk7H0uX1HUp3kz6StbrJx0rpbO4G4A4ryOw1ct8svB9a6u2viAGVs&#10;1wqZ3ctj1S3bjI5rWt5SCAK4DT9VH8Zwa6q3uEl+ZWobCx18EwboRitBWCjFczbSgdO9bccgK9RS&#10;G0akeCCWpRg8VVE6Y+Y0xrmFO9NISZdLbRjrSqVIzmsmW+gxktiqDaqin5DnFNh5HVK4NJ5oUfSu&#10;OOty/dSoW1K6k5GR25qWB1018oHUVlT6lnhDn2rCV5JGG3nNXVt2A+eockh8o1pXY/MccfgKpzz+&#10;WoA++eg/z2p8kmeI+F9cc/hXJz6rJLMbLR8POeC55Cnvj3H5DvWcpORrGCRLqeqxaa4tgfNu5Puo&#10;nX/AfXoPriuTGk3d8z6hqzCNUGZG7KB/Co9T3Pf2ruLPQtP0O3ku7xizyDdK7cyP7Z7D2Fc3rVw9&#10;xbfvx5UIwQg7Z6D601Dl3Bz5tEeBfEbVotO0p9QVcSzZWFSeQgHU/wCeK+AvFQMFsxOSW6n1J619&#10;jfFO68+OS5mG1VGyMegH+IFfGnjSbEkFsf7vmN7Z6D8q9bL11R5uYv3Tzkkoi57np7YrrdLhT7Kj&#10;P0QljiuUjT7RID/dGf8AP5V1k0wi0pfL+8zkYr2X0R85Hu+hR8Q3LXGmRSHvIw+mMZ/Cq3hQmW5n&#10;jbBDROcemBVbVSW0dFTkiQ8fXFO8HMv9rFG53Rsgx9Ku3ukRl+8R9PfDC+jstdspm53W5iOOnPX+&#10;XFXPF0UY1PXdPkUg7meMfXn8ua898NXTWV5E7MMxsD7YHFe3eKdJF1dyaoH3O0aBl9inH8jXnqNp&#10;3R6ibcEjyrwBrhRVlXgn7wHqMD+VfWPgzW7/AEbWIJbKXbNGVlt5ewdfmX8OCCK+GfClwum+JLrT&#10;icEncor6k8JXjyo0a5aW1ImQjjKcZA/3TzU14W2N8NK8eRo/cX4eeNdP8feE7XxJZlQzgrNGP+Wc&#10;o++uPr+YNd/EwcYQ8joPavzH/Z++JEPhjxXGDJnSdXIjl4yEkH3XPp6HA96/S+GVNm8Y45UjuP8A&#10;P9K9HC1vaRSPExeH9lNpE5SOUns/60gWRc98ce9PwjYaM8mgMCDuwD6HuK6bnOOSZGYZ4x1rSiKk&#10;fKay1jSRc4zj07VNGGQASZwe9SBqrSdDmoV3JznI7CpNxIyaAHEc1GetKpyKQjBoAipRjPNJRQBJ&#10;TlPaowe1OoAnAGKWoFODU2eM0ALTwR0FRg5FPXrSYDqKKKQDSfSm0p60lUAdKjp5GRTKAIzzRTm9&#10;abQA89KZRR1oAYeTSUHiigAqOpKjqkAUhpaax7UxNjaKKKCQoopu40CuOopAc0tAwooooAeOlLSD&#10;pS0FWCiiigLBRRRQAYFGBRRQM//V/aiimbxTScV1XOQloqIHNOGO9MB9FNzS5FADgcGn1HSg4oAf&#10;Tt1NooAkopg60/PagAooooAKKKKTZS7BS4JoAzTwOwqL9hiAcYp+31o2mnUeo7CbRRtFLRQOwm0V&#10;GwPSpaQ+tMLEHSipKjoFYKKQ5xxSA+tAh3Wikz6UtABR7UzJoyaVwHbhTSc0lIemKXkAtNIGcLTe&#10;lJuODmr5RMHGV2A8mqd7N5MB7EDn/Pv0q0XGckDjpWJfFWYzz9E+Yj3Hb9atIzk9DzDxHt8TeLrH&#10;wqjfu7Zhc3CjoMfcDf56ivVLIrHlBwDj9f8ADpXnnwyin1BLvxfdH5tQmLqCMYRcov4YGfxNegEG&#10;J2bH3eefSrk+hlT094w9bV7i2WXdtNsZHOB12Aj+RrxPXZ31bwjqN6jeRuikmj2jIXJyjEDB5x7V&#10;7Jr10bTSJ5WKhwsm3Pdm6D9a8X1iFNMtG065z5jJDakkDaxHU8dsHqaOg18Vj88/jD4RtLXwVba5&#10;I0chu3mD25faFeQD5iW4znk/oDivzOvoksZIbeFDks4c5yCykj5SvbGK/XX9rzw1pdtoKWjSoI7e&#10;GByq5ClzlCSAev1xX5LTXzRNa2M+3yo7gsMjON/B564Fcr0lojvjdxTPOrjiZiO/P+TVC4z5e/Nb&#10;Op26W2oz26lXCOwDLwPw9qw7rO3HalsPqZjAZ4qsxwcf0q442so9qouO/wCFMzNrT9TxaNpsq5Rp&#10;Uk3HkBUByMe+afb6lJB5nlk7WO4j1zXO5YZA6Y7UK58sxnkduentRYXMeu+A7y3tfFlvPCcrMMKw&#10;4wT2r7z8Ikz2yMO3bHp/KvzG0G9ksdVt5weEkBP4f/Wr9RfAipLaJcJyDg/mK8bNFazPoslnzJxZ&#10;31sEl4wfrzWpDLPbHCHIrQhs0kXfxuHtSvbENnH+FeBe+qPfL9rrkQ/1+R+FddYaohUeU+c9K83a&#10;1y5zkVDGJLd8AnHbFNTIlG571ba1IqhWxkVpDW3YYFeLWVzdYyHI+prdgv8AUE/jzWvtEtyfZ+Z6&#10;UdVnY/Kfam/aruTiuJt9UvD94L+FbEFxduMswUfQflUuoio0zodjn5n/ADpplVeAazhDLIPnYkfX&#10;+lalvYxqoBAyazdUtUx8LM5AVTzWrFZu33/ypYVKAKoxWmpjijLyHgdzU87ZXswjiSCPeThR1/wq&#10;CbG3zbgYQche3+f5U37S8xDou7H3Qeg9z/n+VcvdXf8Aa0rW6Mfs0fEsg43n+6mOw7nviobArXlx&#10;e61L5NmTHbE7TIOr47J7Y4J49q6bS9KsNEtg8ajcemOw7AemabYWxI8wgRgAAf7K+gFV9Wv1f/Qb&#10;Qc4IZu4H+e4rRabkt9DIvbl9UnWSTAhVjhRxkjuT6CuJ8TXCm2a4fhI8lPVmP8X+ArsXWIxhp/8A&#10;VIvTP3vb6CvLPGuoK0LNcMAkYyfqev8A3yKnUtRsfKHxQ1DzLyLTYnyIk3uM9S3/ANYYH1r5L8SX&#10;TXl5I5OT0J/TH4dq9p8cag9zcz6kzf8AH2S3piNeFA+vWvAGcvdlzyMng+lfRYKlyxPn8xnqJYwt&#10;sLDPP+f5VcuQrzx22flzk+1dd4U0J9X1SLT14SQgsfRR1/Tisbxo9vaaxcyW67UztUY7AgD+VdkZ&#10;3lyHmSg4w5jl9RkDWIA4JkIH0AH9Kf4LAj12Mv0B4/H/AOsaqalCy6a0h/vhgPbGKv8AhrH9pwOB&#10;yZAa6JfCzlhrJHoYmaC/SOQgb4yOPrn+le7+GtSk1fX5rO4ORdWoVQezR8L+lfPWtSeTrGB/A+B+&#10;B6CvQPCOssmuRNJjFvleeMg881yyjZXPQpS1seaeKRLpfiYXP3GVgGHTHsa958E+LP7OvILsDdE/&#10;JXt6EfQ1ynxl0NL6VPEtio2yx/OFxwV/ix9Ov0rh/B2tJJEi8b4Hww9VNOSVSIqcnSqNM+9vBur2&#10;+gakY4vmtXYTRe248j6D+Vfp/wDBzxlLrtpJo+okNLbBWib+9E3Q/h0/Kvxl8M6lM0PkwHdLD8y5&#10;/iA7fQivu34SePdNtHgvYSIplUMVJwdv8SAfX+VcdKTpyud2LpqtDRan6SxKCSGH50k6g/dGcd6x&#10;tH1WDVrGK6tHDJKoYHIP5/TpWqp52njbzgV7SkpK6PnpR5XZk8DtGmAM7vWruHYZYe1VsEJgDI9a&#10;twMXUM3y8flQSCGSE8jctXBtYZGMUz5e2CR+tN4QeYOR39qAHc45/Ok3HGD+Yp/RBjpTMjHFADaK&#10;AcDbTcGgB1OB9abRQA/Ip4IFQ1JQBOvSpAMVEowKmHSkwCiiikA0ntTaKKpAFN2mnUhzjigCNvSm&#10;VJjNJgUAMopxHpTaAGHrSNx1pzetRHrQAlNJ9KVulMqxDt1NJHWjOKjOQM9qSJHE5ptR7ueaNy1W&#10;hA/IpC1QlhSbhTuBOGNLuFV9wpQe4o3AsU4GoNwp4b1qH5Fk3Wio92eKN2KY0ySlGfWot9G+gok6&#10;U7dUAanbqAJtwo3CocmjJoA//9b9oRjvRuFQeaPSk8weldZwlgMKVSMVV3j0pwl9qALDEYpAcVEr&#10;7u1PyKVh3JVanbqjHIxScjikNMnp26q4b1pwaqGTbqd71Dup2cUASg4FBJNR5NLuNAEvQc0tRBs8&#10;U4Hmk0BMOlOHWmg5FOHWs0WPoooqiwooopJAFNb0pMmkpgFMIwacTimUAFR0Um4UmSxaKBzRUiCi&#10;ikOccUwE3Uw/exTxlTnFRMT0UYx0oSExxPamB8E8Zpic/epQ21iK0SJG7tqea3QAn8MV554quyIY&#10;dJjfbNqUnlg91jxl29sLmu3u2YbIR1c5J9FB5J/KuJto49S8Q/2oBuABhUnnBbqB6YX8OfarijOb&#10;6HYaTarZafFbxoEHHyjoBjgAegAFOuCBcqm3O4Zz9O35VbyvmfL90cD/AD9KzZWEjHtjIz7UuobK&#10;xwvjV7b7FFBNz5s8KhfX5uR/nsK8t+IN7PDrcKNylxGWITG4YbGB/wABX0rtPiVcxNcaTak+WGuR&#10;ISpA4RT0PuRXIePdFlltNL8SsGBs1YuAc/Kwx83TPtSm9LFU1qrnyH+1Npf9o+FbqWUbRFLFGoAO&#10;4qq+YwP06+2K/JLxDb3Gn3aSSQnFwpMRbAB3dD7cfpX66fGbWJ0+Et3JfKdzvdDC8MDt2nOcnGCP&#10;w4r8uY9BfX/FVh4fjk+0zXflopI4T+fRR14rnnvud0Pg1PCb5dt0yD1xnNY11/dH0rf1eL7Pqklt&#10;jHlOynHQbTjpXNysd5Yc0EMqS8FD3qlIMcVfnDHb3OO1QTALgMPpVogpbTSBTipW6UxEy3Xr2pEW&#10;LEUMm7cBwuD9PSv0b+C+u/2j4btmLZYABh7gAV8e2vg25j8MRXgj+a6BYHrxXp3wL8SLpd02mTcD&#10;fg/XNedmVLnp3R6+U1eWryn6Jae+UGfrW8kQYc1xeiTCRAV6H+tdtCS2M18o1bQ+t0K8tgSflHHp&#10;WTLaBX+nauwDDGG4wKrTeSww3PNC0HJHNW2Q+39K3Ygx5/SovssSnIwy/XGKsW8ahvkPFOTJRrW0&#10;YwM1u28aADbwfrWdAGYDnNdDaxL0JGfpUt9DUtQjOOehrVjcoQAhb0/zmoFhVR97tT1MQ5lbGPp0&#10;pXD0L0f2gndJsiHvk/pUwSOWTM+6RE55wAfy7e1Y0+q2kfyWpDSH+78x/wAKf5t7NGsOxkQdv5nN&#10;FwE1C9uNTkGmWPyp0ZhgcdPw9KswWsFqFXaPl4RRwAPWo7S3fa0hxEjc/RR7/WriOIT5gHzYwCfy&#10;4+tMViG9nkWAsxKIfThm9gP88VlRW4ki8wDYrD5j3PsPT+tX3jM83+kcbevtiqGr3n2aPagGW4AH&#10;9B6Yo9QSsYmqXkSRYjx7fh/npXyf8UvEguXbRomwpG6dh2VRk/nxXsHiPWvIimkb5mHCr/nHU4r4&#10;s8da689ybFCGy26VgfvHOMfQfzrowtLmlqZ158kWeX+MryaWQhvvFQdg/gU9F/LqK84jQyziMD5j&#10;gnHYD/61dBrV5K948srbndsnnH+eBUukaR1luflH5Z/H6V9LG0IHy1T95Ox7J8LrUC1uFPDTrtVs&#10;DKt3/DFeafE/QZtKvYBIDtZTyfx/n1r6n+Gvg8pokV3NwJfnHHVB94/yHvXlH7RE1rJMLe2UDyhu&#10;3DsP88Yrho171tDvxNBLD6nzLqKl7fB6Mqj/ACKi0Cd7e5hlP8D8/hXsF18IfF8nwqm+KNzAYbKI&#10;xrGrDlwTguB2Xt/+qvHrLasbSgZ2sPz54/SvYvdOx88tGd54p3x6yZ1GFZ1cfQitrwzLCmrmSViA&#10;/U+nGM1h6oTd6enzZeMLz7D/AAzxUFvdfZ5w8f8AD+RHFQlpY6eazue6eJPPOhLqVvh1hP3D0KkY&#10;Ix714NJp/wDYmvLJb82d2P3Z9Af4T7g/y4r3PTpv7S8OT+cd23r24PQV5Fe3ZsFzdxma3i/czKeG&#10;A/gcHsRWdPQ1qu9meteCddfTilxc/vI4jsbnkKe//wBavoe3uZNK1aG8sG3wuqsrDHynrkexr5A0&#10;Ug7mifzILlN0Tep7qR03CvdPD+qyTAwKcpa7Ubv8uOuPb+lc1eF72O7DVE2lI/Ub4DfEht6aVfFQ&#10;sgO055B/+vX2dbSK+2VDkNwa/H74dXM+oXyDTZlivYcNGP723kA/Ud6/Tr4b+KoPFOgQalbuFYgp&#10;JHnlXXgj6j+VVg6rXuSObMaC+OCPYEjzglvepEJjl2PyH+lUbaXJ2g8H9farki7Y96ryK9RHkNWL&#10;nyY4HIpoB5VRwemakQieISZAGO1PjADbVoEVwJITtxxStuPUflVx+Rg9agBIGKAKuSDtxzT+cDg0&#10;svA3L1FP6gY9M0ARjJ7U8L61IB607ZQBEBinhc07b7UuDQA4DApwOKSikwHbqN1NopAFFJnFLVAF&#10;ITignFMoAKKTIpaACmkYp1NJ7UANqFj2qaoD1oAjIxUeec08moWbFVcTFZuajZuMZpheo3PamkQw&#10;z3pcgHmombioi+2qMyfeKN61VMnHApnmVVgLZcYpysMcVUD84xS5I9KVhoubqXefWqgfvT99S1cp&#10;MthsjNG73qqGPSn7xUotE+73pd2elQbvSjdTKLAb1pQR61X3CjcKALOfejPvVbcKNwoA/9f9kcr6&#10;0zI9ahwT0pQp712nm3Jw2OlLuqvtNOA7GgepZDDrShzmos4pQ61LKuW1en5B4qspBpwbnigaJeRT&#10;gT0qLcTxTgCamwybd60oNRA44NG6muxRPupd3rUAOaXPamBNkk1ICSarA4NSq1JgWRyKlHNVgx6V&#10;KD3FZ+RZYzikJ4zUe4Um41Q7jyeOaTPpUdITigdyWmlvSo9woJyKAuKzHNNyaaTgVEWOaVxXHk9j&#10;SUzOaQUriJlPanUg4PFS0bgMAzSlfSnYzS7TTsOxF1ppFS7QDTKWwio8YzuQkH/PFV5BLt3uMlRn&#10;INXG4ORUE0ihTg8Yq07ktHP6hK6WUjyfKCNoA7lvlx+tVtEthA+O0aj825z9eP5Cm6mJG1C3tMhY&#10;1Uyt+HA9up/StPTl3RNOwx5h3Dj8q0voY7s0W4TaKr7VlRR25qUFiTu7jtVVmMLAE4Vj+VJFSPGP&#10;iTdmwubC4SMSkuIVX/ePJ/Kj4tXFvbeAr2TzQqW6pIc9OOg7Z5pvimZ38dadpjqhgaN2djyQVK4w&#10;O3PFeefH6WC+8Ot4fvcxyzKWG044QblBHTk8H8aipK0XY0pLmkkfn5+0d4gGuW8lrpuVgtgrZVv3&#10;chlbnkHnjtXx1DLLp3jyOa3dT9lidhJFnb8sZ9ucfpXq/jueGx8DWymRjdT3HMOSAIwvBH414ZY+&#10;MP7OGqSwEkPbvbQKQDt83aG/HArhptvVnrVIqKsjxi53OZZZM7m55/PNc2MsCnqeK6G8bEpiz9zA&#10;/rj9awlOwsT17V0I4pEc3yrtH3vWqkoLqp/Wrb9dx71Xdv3QOMf/AFqogqso+9WtoGnSapqttYRL&#10;l55FjA/3jjis0DcK9P8AhBaC5+I+iwdf9LjJ/A5/pQI+6vHnw6Xw5omnxWSZW1tZA3oWReD/AEr4&#10;P8MXc1tqUt9F0hf5gP7pPBr90fFvgm21vwb9pWPOyR1PsDxX4x6d4c/4Rb4par4V1FTtjd4cY/gJ&#10;+U/gMEVzzfuuLNsM7TXKz7i+HWvR6nYROSCQBnPtXutsquqlR1r4b+GWo3Wj6hLo88nMMmwE9DkZ&#10;X9OK+1NBujJCnmDnAr5PFU+SWh9tQnzxTOqSEbSAORUv2fp2/Cr1pHuALdDWm1ruHy9PSuY2MSOJ&#10;PuuAfqBQ+nWznfGNvbitR4McEfSpYoASAKdxWG22mDoGI/Gt+20gMuTIfpRbRFG+YY9q3IlIHAx+&#10;FCXkFyGDRIzjexbt6VOvh7TtxLKGPvzWhDux83WrO3bGW/pTb7AkyhawwW250UAA4HA+nSoNUu4r&#10;a0YueTxj69MCpf3j8xfKi9G9fpVV7WNpYlwSdwJJ9u1S9SojYba5nYSz/uwQMIO2OnsDUgUNIwj+&#10;UDq3vV9R5kpCnAA5Pr7D/IqpNJHChUf5NCQXM+8mitoPl6t0Hqeleb61fbCQpy7Dr/dUdfw9P8K6&#10;XW74RehkboOuPy/kK8B8ceJFt430+1f96RmZ88Kv+0fcdF/CqjC7Vhc1tzy3x54lVpZPsr7ljJAb&#10;t0P+P+eK+WdW1CP7apByP4j6+1d/4p1+KffDbZSJe59/X3PGfyryDLXl0So+RfyP+Ne7hKPKrnj4&#10;2vfRGOlq97fGZx8hfCD15r3Hwl4NbxTrljoLE+VEwa4IH8C8/n2/+tXC6FYb2+3yrwnEY9+5I9v/&#10;ANVfX3wo0O7tXWw0W0kvNTvgHMcYyUTou4j7vPPJHStMTVduWCMMPTivemekXgttJsWSAqsZQRog&#10;42qvRR+n1PTNdX8F/wBlRvHOvR/ET4qQH7CjCS2s3GBLtPytID/D6Kfyr6T+Gv7PUek6ePEnj7bd&#10;ak+PLgXmGD047sPXHHYV9RRWq24+yRjCx8fyrTA4F0/3lQ8/MMxVT91T2Pz8/au02ztfgZrenW8a&#10;xJFLIgVQAoGVYADsBwAP6V+I+j2+6wnD/KHkC59DjIr96f2nLWHUPAev6dMm4GTf/wCOivw1ht4o&#10;fD1xb/8ALRb4DHOQNhx+oNehBbpHAtriGVkdlY8BA3+NRXEfkX2wfclj3L/OrEqxl1mIBwpU+4I4&#10;/lVC/wA2t4lo+P3ZA/D0+lI0burns3hG8kutPls4B9+Ldj6YI/wrnz9mu9QEOojMV9GYzjjBGNp/&#10;AiovCNw8N15e7aSNn6/4GtHU9OkEEYUYeCXn6Hqfw61OzN+b3TlvDTXPhXxINGvyHhjkG7nhl67h&#10;9R9OK9usJv7A8QwapF+/srs4OOm0kYPpwK4XxL4Wml0208V2TBw+Y5MY428ZI7cfmKh8D60mpwye&#10;GL1gPMYmIk/df/Aj+VRUjzK6Lo1Le6z6utdSfwx4it7iwkwMq8TDncjYPb06V+gvwi1hDdtqVw6r&#10;BqbhkKdpQPmHGMZ/pX5reHZLzxR4Pn0WONTqOjtvjc8P5YOdo9a9k+E3xEktNGufDpOJJcSws55R&#10;0HBHuDXDy8jUj0ZP2kbH6+aZeli9jcJsdD8v07GuqhEigH7ykdK8J+GfjuPx14YTWGXFzHiOQDpl&#10;e49q9j0u9WWLKN9B2/yK9WlO6R4VWnytpmxbyxxkxDgc4q1AQSSTWVcuu8FevU1oQMBwfz7VqYlw&#10;nsKrScN/OpcqPrUUhGDn9KAGMe/5UkfGV9DTGb5cU7PzccUATg5FSjpVepASeTQBJRTQcU6gAooq&#10;TpSYEdFO2ik6cUkBFTtxptISBVALUfWn7hTKAClBxSUUAOJ9KbRTGPpQAwnFMZuaecnmoHJ7UANY&#10;+tV2PHFOZiTiomqtCWN61GeaU9agJxVJEMa5IHFRc9SaaW5qEydulWjGTJS4xio/MUdKh3HvTCwH&#10;aqsiOYs+ZzzT957nNUvMBpocjp0pWGp2NANx607d61nCb0p3m56dalo1Urmir5p4Ydqz1kx1NO8z&#10;HIqLWNFIvh6XefWqHmmneb2NBXMXfMo3561R8ynhqXyFzF3dRuqsHGOtLvFMOY//0P2K57UfPTqK&#10;6bnFyiYPtS4PqKUAml207hyh19KQjFOAApSBihPoS1YaDjrUgY0zaKAaq4NE+SelPUkVDu9KTcal&#10;sLln5jSfNUAc1Ju9akLklID603zPUUFx6UD5iQN2FPU4qAN6U8NTTKTLa9aeGOeaqBiKeHPSk1cp&#10;FzOKTd2quG4pd4pco7k2RQXzUG+kLn1p8oXJy1RlvSoyx9agZ26CiwuYmLUzdUW5ulMJwaEK5ZBz&#10;T1NV1qwtNoaZaUZxUwANQpxiplqbFDqKKKZY1utMI4yacTk1E3ekyWQkCqU2DgHgZq0+Oh/L1rEu&#10;7kqoOdoGBt/rVRRm2Zcx+2XjRkD94wQD/ZQZP/j3FbiNjKPwAcA+uOlZOk+RLILuEZBTYOPRvmI/&#10;GtJmRVX+7yDWljNaFnA6/pVKeMlQjnqcfhUbybTuhbp1H/6qqS6qtsyrLEwLbumD/wDqqb2Bnh8d&#10;wbnx7r93KSPscUUCZ5Azlj+NfLP7RPi3UrXytfLfuwvknHdMZB9ueK9ftPiBNZ6Fruvw27bb3Ubp&#10;0mYALsiAjGDnoCOMe9fCP7RPjvUdeslEskflW6jy0TA3Z7n6Hp0rhxE7+6j08DSfxyPi7xT4mu2u&#10;p7oPkjjn06Yx07cfSvLofJdoxcEohOXb9f51Z1q5kdwDwD1/mf1rmpZ5JFPl9TwPTFVCNkVVqe8U&#10;Hk864kZeTuJH+fpVELj0y36e1XYfLy6g5VOretUGJZumM9Men/1q0MSu+Cary8KFFWpB8/pgCq0g&#10;9aaM2JEvyBq9g+BpSP4o6Q7AYEy8fUEfyryaEBYs16R8ILlbf4i6VM5wBcJ+XSmyWf0Y+CliutFe&#10;0nGUdj19/wDIr8wP2xvg5eeAPiFa/E/SI2+w34Edy4UkI68KxwOhH6iv008HT+VYQsMHc3H9K7zV&#10;fDuheNPDsvhrxNAlzb3KmN1cZBzn8j3HvilOnzRsZ0qnJK5+AM9/BZ6xBfRSb1uQEfH8JAGCPevt&#10;D4f6+t/YIkv304bH8/xryf8AaB/Ze8afCGSS/wBFhk1Pw/vEiToMvBjtIB/D79MfhXMfDvxHd6dc&#10;R3tqTKrKPMj67lHXjsR1rwMdh9E2j6zLsUpaI+97B+ARyMV0sXzYI6GvN9B1S31C1S6tz8rDIb/P&#10;p0Nd5bmZQHTDg9SP8K8RxPZ5i+8AfPtSRQ4bP6VKtwGG3uPb/PFTRujd/wAu1JBzXJ4UG7DDFbMO&#10;1RjNUICh6DNacSxuNrcVQXLcbKeQcUrFps5YbR3qv5bRZORirUMYbBk+6M8dqgq4RpvIYkf7Ix0q&#10;oUDTeXg7Rwa0nbI8tMepPpWbdXiW6lSckcYA6e9NIm5NM0cOWY42jiuL1XUo4M3NxlVUZVR1Jq1e&#10;6i7SKseGOP1FePeNvGMGgiS7uZldo+F4BzIR0H+6P6VahzWSFzWWpF4n146cpBwtw6b2YkbIEA6k&#10;+v8AiMV8X+KPFj6vI8Fm3kWhJdpWJ3SDoG5HHf6/lWx4t8V6r4jzFfSCC2J3zID19N7dz/sjge9e&#10;E65rUN0zRW5Jt06t/ex6H2/KvWwmF2bODFYnl0RU1rUPtj+TZfJboMZ/veuT/nrWNFco7rbW4G0d&#10;Bn/PJ9q9Z+FfwC+Lfxxv44fBOmSR2BOHv5wY7dB67sEn/gOfev12+A37Efw6+EyQaz4jxrmuKMtP&#10;IP3MbEYIijOQOO5GfpXsQpdD5yrildtHxB+zx+yZ45+JjQa54kjfSNHUhleRf3so6gKhHA9zj2Ff&#10;rt4B+GHg/wCHOnHT/DVqsZcDzZP45D6sx5PsM8dq9AtoUjhCwLsTgADj6VK42gA1vToxhqclXETn&#10;uyhKnmmOMDAD49OgNNbq0nXNTyZV407/AHvbpionAH5DitDnPkb472Ty+GNVcDIbd+QWvwk1mKOy&#10;8TXWjykrHefOhPaQYK/Tk4Nf0AfFWL7ToFyuCdzyDA9uK/Bj4xacLLxm8WMYbIHT6j24rF6SOqm/&#10;d1OfaMrEsuMuF3kf7pwR+QxWHrxW+QaxbcF+GA/hbPH4EdPpWnaX263WKb/WICAw7j0P+e1Zsbrb&#10;XTWtyP3MoIP07H8KaRodHpFwA6Xa99sn0J4I/SvU7u3laIOo5Y7m+mOf0rx3SN9qJdNlx8i8N6jP&#10;BH5V7fp9wl3ZW8xPLjbID1HTHXHGP0qWtUaQWlmdh4LvNJsIrzw9r0CzWt0Y/NBPKhuAw9hkfWvB&#10;fHHhHUvhn41lsLo7o43Xa4OAyNyjDp2/UEV2nisXUMEGpWvDNE0MmOpCZCnPbH+Fdd4sutP+KXg3&#10;S57sMNRsLcxTOMNuQfdYAc/Iw59jmi1mTzG74Z12bSb238V22A8gEUno2RwT+Vek6gF0W8g8X2US&#10;SWd0SPLQ4McnXBHuK+ZPhvrkczyeGtUUbiSNx9uP0xxj1r6j+H174c1Ey+BvEEErlsrFGjZdmxhd&#10;vTJHXsOMVyThZ2PRp1bpSPsL4B/EH+y7uJZ+LW82n0wfft/SvvG3KW0oEBz5p3Dpj3Ar8fPh/fan&#10;4da50O+dXKSMgz2A6Z7j/Gv1C+HOuR6t4Ms7yJxM6oPOTujD09sfhV0HyvlZhi439+KPX0mWWDD4&#10;Dr1q7bSHaFNctceZtjurJs49Ocj0rftLuG4jEqdO/HT2rtizzmtLmsWYc4pCwaq/mY6cil8wEcCq&#10;IHegp5I8zFQKc09eST+FAFjJp9RipKAJV5p9RL0qQHIoAcBk0+mr1p1JgFI3SlpD0poCE9aY3Wnk&#10;1CeKAFopu40hagBSe1KOlRFqTcaAJMnGKjyT1pN2KTcKAEbpUDE9Ke1QM1AEbHHJFRbvSlY1CWIG&#10;arYhsczGqr9P0qRj0OarSNgU4mc2RMwFV2YU2STJwKgZuOtaI55MeX5phcVEW561DvGapIz5iz5g&#10;Haomc9armSomkzTsTzWLHm46/pSib0/WsxpT0FJ5mKdhqpY2lmyM9alE3FYizHHFTib1qXE1VU1/&#10;ONOEp9Ky/NHanef2pco/aGl5mOen0pBIOtZhnJ4NOWXNHKJ1DWDDHel3CqHmUvmUcpSmf//R/ZHA&#10;PAFG00+nAc81vqc6QzHGKXpT9oo2ilYCLHPSkKkVIDincMKdyWiCinFcU2mmZyQw5FAJFDHjimbj&#10;QSSbqXdzUW40A4oFcnVhTwy5qrupQ3NAXLW8DpTt461UzT9woC5a3KaQHniq270o3CgfMXM46U4P&#10;7VT3n1pPMNO4+cvbqYz98VU8w0m84ouHOWDJ2pvmD0qtTdxp2FzFkuTS1V3GplaiwkyynSrK9aqD&#10;pVlSQKFqbIuLjj2FSZxVdTUuTjFS3YpEoalyKhBNLux+FK479BTx0qJj61IzA1CSM56UtwKcxOQc&#10;cVw93eT/AG1oMjfkkkj8vw5ruG5IfP0rzTxzoeo6lALjS22zQ84H8Q9O3+RWl7GbVzp9OK2lvBC4&#10;2naqjPI6ZIB9c5q/HLFIWj6jJPt9K8hs/GjWmnra+IUJkgO1njAwGHYjt9ahvdZbULdL+0nDAc7f&#10;m6Z6Yzj/APVUqZXsXbQ9XurS08ossuxfbGf8ivmb4y+NLDw5oly0OsyZhid2CH+EL90EdCf0FY/j&#10;/wAZjTdLkbULxllwW2QjAIHQHv8Az96/Or4o+IdU1bS7nzi0KXRUR8kZTqc9s/pis6ktDahSTlqZ&#10;OqfFzWU8LW+iS6i7xBP+PfqQrHcQewH8+DXgPjrxPPdSGGU7SF8xyevzAbVA6AAdvpU2s61aahfQ&#10;wbY4ra1HzbOS+wfeOPXsOleS+J7+e4mbe2Zbj52HHA7Y+nT6CuNQvI9SVRQi7HH3l5Jc5OSTyBj/&#10;AD6VX1IfYSLDPzovzn0Pp+HetPSvs9kp1S5GUtxvA65bPyD8+3oDXMM7skl5Odzk5Of7xrqR5rdx&#10;8I2WzgfU/wBKoqCcn/IqzGT9h5/5ad/YVDk44H4fypiIZGBkx7D9KgmUZ49KnQbmzUU3LfKPamJk&#10;yf6ke1dB4PuDaeIrW7XAMcqH8jWCv+pHvWjomI71JMdG/wAM0risf0d/C29GqeHbK/8A+eqblHvi&#10;vZrMM8vmDohwMd6+Wv2ctYGqfDvTfJOSi9fQV9XWi4OBwMA/pW0HocstGaz+Rd2jWl8okRht+YA8&#10;eh7dK+S/H37I/grWNam1/wAISPpN5NiQCHBhLY6GM8AEjnbj6V9aeXlc0ZZZIn/hTg+hz0/L/Cs6&#10;tGM1qjWjXlSacT80rr4dfEb4W3zf2vYmXT5cMZrfLxoe/bcoPXGMfpXbaTrUNwoaB8Yxx0r9CisU&#10;0b29yFYjnkdV6ZP/AOquH174QeCfE4NzLbi3uT/y3g+Rv0+U/iK8XE5Ru6bPfw2ebKtE+XI7iSVQ&#10;8QBPbFX7eaJ2wwIPcdK7bV/gj4q0pxJokyXyckK58tx+J4P6fSvNdWt9X0Ztuu2stqVONzqQOPRu&#10;hz9a8qrhKlP4kezQxlKr8MvkdTEhVv3XC/StONpQ2QOlcdp2vqUCn5sd8cV11vqMEhEbEY7+1cq7&#10;M6vNE7lpV6Y571MzsibzwDwOetKb23CrsHp/niqF1rFnuOUHydAf68jFNJBeWyRI00iITuC56n04&#10;rlb+WYqzfwseF/ibHt2FVtQ8T28TkZDt6KOB9Md+3SvCfGnxTe1ZrDSiZLtsgt/Cmf8AD+lOMObY&#10;UpW1bOr8aeOrXwvbFJGR7rGI4FOfoSeOB3/yK+UdRe9v4n1jXZvM5Zix4jUHrgdTxjp2r1rwh8F/&#10;HHxI1EX9lYT3URPzXM/yRsT6E/wDsBn15r7Y8G/se+FkMN78QZf7SeLGLVPltlPuv3nI9+PavVw+&#10;DnpZHmYrHQgmmz8rfCfww+KHx41Q6d8PdNb7ApC/aJf3cCrju/c+mMnHXFfo58Gv2AvAvg6WHXPi&#10;JONdvowCICoFqjemzktjH8RP0r740jRtL8P6dHpWjW8drBCoVI4htUD2AFauPWvcp0FFJHzeIxcq&#10;r3M7T9M0/S7VLDToUhhjGERFCqMewwB+FW5Fwu7H5f4VKF5pJeIyRW/ocnoRxDEQFK2GkyegqRev&#10;5fyqI/McAUgKzk+buPof6cVBMNuT37Vck+/kd+1Z105WNvUA/wAqAPBPHKCTTyv+1K/88V+GP7Rd&#10;pLbeKXuWXaWfIzxX7jeOL22sLGJpxvdt2EHvwM1+QH7XHh7UtP1Cx1K+O5LtGKY6DbjgVnJps3pI&#10;+S/PaPy2GD1HIqDUJvMt4lYfPGx59Ubt/hUbHdZqT95CMY/Ko7wb4Ffrgc00rGhs6XdrLFESf3ke&#10;UPup/qOK9j0K6DWRZiA0Z6Hrkf5H514NpT5kxH168D8OK9V8NSsl5LApBKrvx3BX736UpG1N9z1o&#10;Ja6npM8F1HzG+84x9xx/T2rB8LxX3gm6F23Jt3OG6LJE/wChGOtdjpGmT3Fk8Y25dXQEdiBkDPTm&#10;pNEtv7Y0K4sGKm5gCkI3GQDg7T6jH0xVJaEN9j521W5h07Wh4h05dsLTkMn905+7x2x0/CvomPVp&#10;4YbPxPo4CyQbdzAc7OxB9j/OvFtf8Pr4X1eawvVJstQ+VsjmOTgqT2B9PYYr0z4YXrC4bwlq/Jgw&#10;nP8AFG/3Tj26596zqRuXRnY9SvdbupdWbxJbThZG2M44AI74HQ++fWvvD9nzxncJrEemXTYS8UEZ&#10;+UHjj8hx+VfAC6G9nDc6XOSs8BDQHqGTp+PB/Aiva/hlr15FbgzsRPpu1145ePOf8KwUNTpnL3bH&#10;60WxkhZo42wByF7fl0rUtJSzebbfI7feXoD/AIV51oOuNqtlZ69p/wA8cqBgO2CBXbyxLdKNQ007&#10;ZE52k5B/2T/ntXU1bVHnNnVw3AlXjqOo9DUxx1NctY6hHfbvLzFcJ95T2/8ArehrWjvA37qThx19&#10;/wD61UmS0aUbcZNSRd/eqgfKgDpU0belMRdWps5qsGzUgb1oAnBxUgOKrg4p4agCcHFOBJqEMKXe&#10;KAJD14pCcVHvppbIxRcAaoXORSFjmmMwoAKQnFRFqYWGaAJc+9GfeqxYZo3DpQBPu9KaXqLeBTC3&#10;egCTfULtTd2aZnNAmI2T0qFmycU9m21ULEmnuZSYpYjrVOR+CeKdI2eKpuccVaRjJkRfk8VGzdsU&#10;rNjioHetEjCTGs1V2Y54p7NVZn7irsZtgz1XZ6R5O1VWeqSIZKzdhTN56VWL5pok7VVhXsXkYinh&#10;8dKoiSpPM4osHMXxL3NO84Cs7fjpR5hpWHzGh5vpU0cmaywSauQkAilYaZp7+lG+owRilyKDoR//&#10;0v2XHApRz0pRyaf0re5ihu00bTTqKLgyIjNAGBTyvpRtpEMheo6mYetRkADimjORASBkUypCPWo+&#10;lMgKQ57UtB4oJYUuM0lGcCgi47aaMEUBgadQFxpyKTOadkUhCgZHWgdxucUuSelIx4GKaOOaaGSY&#10;OOtAIFMJFMpgTM3FM3CmUUwJM5qdSO9V16VMKBosq1To1VEarAI60uprEuA4p+eMVXVgRUgbtmix&#10;dx+/bSl+KpzORwfz7VFBKZDsHJ/pSsgL28barSPuO3vVkwkDLMAKrlYc53e3FKw9SJ242g4ArOeQ&#10;yHyhzz1A5rSzaMSNvI96N53bYMKPoPyp3tuTa55j4g8B2Wu+b53mQytyXhIQ9M9PbHNfOuveEL/w&#10;vqUFo16WhboAfL+QnqccEntgCvqLxl44svDNoYxKklyUZkiyoOB1P4dcV+dviz4laprGsnzD5scz&#10;OqRr82HU8MckfLjn+Q7Vk3G5vTUtjmfiMmvTzsmlW888QVg7KQOn3Rn/AA9ulfC3iCLxl4p8z/iW&#10;y+YSwAYOxG0Yyf7uPbgV9g3zeN30y71jZDDZwrucp5iAY4+UOee3644rl9d8a/YfB4smmDXVxAxY&#10;gbTGGPC8qOq49qib0Nqa7nwnd6XdWG8XnybmClf7qpjJPpk9vavPb+c3c8l5JjDHC+yj/wCtgV7D&#10;4vmtpYDbIw8pcb5CDukbHIz6DvXj9+bBV2Rl5Hb/AICu0eg/KlBdS6r6HP3NzNdKmnQrhd3mMfU9&#10;Bn0wOlZV8+4CKL7i/d9+2TWlPLEIsQLjPVu5A7fSsq2jM8wPYcn8P88VpY5y3chVRYV6Kv61nqzA&#10;bvX+lWbli5LetVmXH4CkJkka4Vmqs2Q2asZxDx2qLgsOMCn0ETOoTYnoM1taMm/VIYoxnkZrKnHz&#10;bh/FgV0Xhpdms2577wDUvZlRsfs7+yZO9t4cFirbkGQVPVfb6V976cyyKCD/AAjp0r4g+AeliG0G&#10;sWBKM+xivblBn9a+2tLPmfvFGw4GVrWl8KOaqrSaOkVMrin+Ti3EfUUsLF14H4GrWw+V19P54q2z&#10;MrlSWWbGWjGCPUf/AFq0oMKQE6Ecf5+lNjiyvb/PH5GoICY5mtZOCgyvuM/5/ClcDbErdT36j/Pa&#10;oriysb+LybqMMp5wQCPyINKOSQfyFOTINS4qWjRcXazR5nrXwe8GaoHltofsksnJaHjk/wCz90/T&#10;FeY6p8E/EumKzeH7qO5Tsknyt+YG38hX02GOd/X0qdJ1ZTxXJWwNGfxI7qOY1qW0j89/F0Xi3wpc&#10;fYNStVt5WHyE5cMOOVIwMc9P0rlLiRbaPz5x58n+2T1z2UDjGPevq/8AaQ0RtR8GLr1opeTTW3Mo&#10;6GNjtY9unB9sV8Dz+JbaWN0yAqj5j3PHQdu2DXz2Lw3sp8qPqcDi/b0+bqdj4et9c+JHim38K6e6&#10;2sUm5ppVBOxF4OBxz6du/pX2F4F/Zr+Hfhe5XUJbP7ZcjkPdfOR0JOMbd34cV4T+x7bvrfi/V9cu&#10;QCkFvFFCvGFDMent8vfrX6GqnOR9Py4r18BhocnO0eJmeMm6jppkFvaw2kSwwKqqoxxxge3pU0a5&#10;OD9al6D3poUjDA16aSWx47be5JtycU4DFHU7v0p1BIUyQZQin0h54oAgU4C+4pkQ/iPen4xHjutM&#10;RvkBA+lAEMud2egrC1N5BayFPQnJ+lbUuXIL9PQVk6j80Dg9CMH27cUAeEeLdNVrZMLlgox3ySfW&#10;vzX/AGzrX7VoGl7MEQTMgPqSvOPpX6n+LYC1qSnAGWz7AY/+tX5a/tkzx/2Fpki/cju3VSOASV5/&#10;LpUtGkHqfm5KQqj6fypI5SR5DdDwBTp1AMmzGA5GKobit3v6A7SPbtQa7FjTmNtdxykfcbB/WvUN&#10;EljTxTs/56HJ/wB1lwf515jFC0iZ/iY9vb/6xr0QmKz1mxun+UkIjH1PSpauioS1PoCyMlsdO0iJ&#10;mWKUFSV6s6f4gVvXFt/Zd9ZSsv7m63RM2eh/ukD6Z/GuT0W8a5RmzhrCWORR6BuD+Wa7e8sGurG8&#10;1CyBDWzCVVOcZU9uMdvyNVB3Kl7ruYvijQ7TWpY0vF3xXCGOTBwVZOUP1xx9K5CLSZ4pE1Kzl33V&#10;ohWIj706Dse2VwffjGOa93uI4dR0N9SiULJFh3I77hnOPof0rzvwvo9tHqM3hy8YfupftMMikDYG&#10;OeOnf0qmu4rnrejy23iFdP1+3+aOeLJ9Q38QH6Gux8OW1xa+KU1B0UWjqyPnG47uPu/59K43wLZt&#10;PNqnheFMT27meNExh8Hlk9DjGV9a9K8MXyXO+1ujgiQqu8YIb/I/wrJQ1NObTc+4PgrdRQ6S/hyT&#10;/l3OI/YZ4H5ele9wRLFJvhXaOOgr5M8Ca9bQaha3q8qxAY9B8pIr6+4khHlnhs4P5V0ctjilqyvf&#10;6Za3UovYcxTr9116f8CHp606KKTUP3NwAsseDuHH4j29qkglD4HIYcc9sVTvBLLE0lsfKuI+QR0x&#10;6fTFJxW4ubqakIuATHIu0jjjoffFXf36feUisrTNXh1S2WSVPLkGVYDsR7ehreivfKGxzketKxSl&#10;cjjl7VYDHHFWPNgYAqBS7yOnT6Uh3Iw5HWpA3HWpQwYc0fu2PIoGR76N/tipfJjPQ4qF4ZF7cCgB&#10;+41HuNRbuOeD6UzcKVgJS9QF+aaWqEvzTAeTimE+tR7s8U1qAHMTjim7qjZjj2qLzBn6UEuRZLAU&#10;3dVcyjvTfMx0oJ5ix5gFRl8cnp7VXLVG0gPAqkrkSmPeTnNV2Y446U12Haq7NngVSiZOQ9iAKrMa&#10;cxyAKrO1XYylIaxqBmFOY1WarSMvMjYnJquzVI5xVZz61SM2yF2HY1Td6dI2Kqsc1ojMC+aXfVej&#10;pTYF0NUgYdKqL61Io70gLIOacOtMXpUqgUrjQ9etWociq+AKsx0i0XgDjtS4PtTQ3FLuFNLQu5//&#10;0/2bwBS0UVqYJhRTiBjim0CY5etIWoBxTGoJZGTnNRg4px4pmOcCmiJDW6VGRkVI30plUQR9KKU9&#10;aSggdtFIyjFL1xSkZoJIwMUtOA9aaeKAYdKKQ57UxsgU7APbpTc8UwEmnDimkNBSHgUtFMYgOaWj&#10;GKKAHL6VN1qv0p6k/hQNMmTjip89qgDDpV2K0d13Odq/54ofc0iriru4Aq4sEgwXIH1pV8uFf3QH&#10;pmoGlZuvP1qL2NbEkjWqAqwyenPSuV1C7khcbDsPbGBWvLjGGORXnPiYyohltmOVHAPIpPTUqCuz&#10;dTxKsbiC84dumOn+FWX8SaacLJMAx4PqMe1fIfivxnqunzNDGJXI+6qA/jz0FfPuufHjX7HVU0ny&#10;5UfGN7rkBj91c4HGfyrlliGtLHcsGprc/RnV/iJ4Y0hSbmcHaM8dsevQfnXx98T/ANrO5I/sXwQ8&#10;cF1NxECVMv8AvEHG1fc18mah8RvEevo9z4isZrktny0yQCQQCcenPGf04NYWheC4tXvg8umC1ywZ&#10;5d7FuSDjJ6k+3GBWUqs6hvTw1Onqey6PqvizU9Au7nxM63Wo3MckNs4OWjDgljuxz2A+nFdl4F+F&#10;+kaBKvijXjsncALHOeTt/iC9ufwI/Km6ZptzpnltD8iq4+dlGVAycZ+gxisLXfGiXE032ZzO8YIa&#10;VzuVRz06DPXH0zWidjOWuiOE/aM+Kc11eweAdAcGFW86dhjBOB2x0A7cc18lat4qvpbcy3AMnmKY&#10;ldv7oPP06AfSp/FWsrdapNcjEskxw8hxtRSemf4ieBx6V53qF0Yo1sC3NwQ43dFCA4x6Bvp0qleT&#10;vYlpU1qcnr1yZGSDAVQc4z+p+grznU7hZJmtbdshsbj7Dpj0Fa2u6qJLghT8xOCenArlcAHzB1rV&#10;I5m29xs5cgqvbgVbijFtaueNxHOP8+1V40MYA6k9PerUwCsq9z1/wp3JM77z5bgLTCPNbAHQ/rU8&#10;m1n8mPtWlFaIEVc8ryaEgMacbUK5+lRIpbbT5SXl2Y6HtWhaWfmyiP6UMllVgBLg8YrrPB4EniCA&#10;kbgHU49cEVyspLTEDkDP6V6N8LrKS/8AEkSRqSMEHHbPSs5vRl043aR+2v7PUOyxvLX+46gDsOBw&#10;Pwr7GsLZMHjkHA/KvlP4CQ77KS+UbfMlGT7hQT+vH0r7AsIv3YbPXn8+la4d+6YYj43YtCL938/P&#10;v3qwVbyxk55HP41YVTs9B0qR4hxt4ORVmA2IAgGobuMK8c6jodpH+yf8DVzZgDI59f8A61I674mX&#10;9PpzQOwyPIULnOBgH/PpU/BGFqnG6qoB+oH9KuJ8oyvft6UDQ7OzlDx0qOSB3/eRHaR+VWFKkbcc&#10;mqckxc+Va5bsT2H+fSgb7mF4lgi1XQLnSLqMtHcxtEwXqQwxj/69fiT4kj1PwzrV/wCD9QBWTT5X&#10;iYHngH5ef9oYP41+6KQFfnfnj05/CvzZ/bA8Bto/im2+IdnFi11EfZ5sKMLKg+Qt/vLx+ArzsdR5&#10;kppHr5ViOWXs2em/sL2Ew8Pa7q9wmDLdRxK3+ykY4H0JOa+/FGAB7V8d/sWiOf4SyXsRyZL6dTzw&#10;Cp24Hbj+lfYy9Olb4VWpxOTFy5qraGnpThweuOBTWGOfamSxpMjRP904BHTpW5yljrRTCeOOtN3E&#10;cCgdibFRkj+Hmo9uTyfwp3CjgUARkHOT+lQRHKFemDirFVUfFw6Y4wD+dAhsvyjis2/G21JNaFz9&#10;0VQ1AFognuKAPN/FEL3FnMcYXZtwP4ia/LX9taz8vQNBsepM8p+px1r9Ztcg32SoP4iT9OmK/KH9&#10;tmZEg0e1IxIk+D/s/Kf50eZdP4rH5mXMfkTNG3rWUGBmUn14/wAK2dZwJHdTnLGsBo8fMw+7j8qk&#10;3Z1FlagSJH/ESzY9Mf8A6sV2ep26XpuPsf8ArLIRybT/AHFCh/yxmsfR47e4kW6LYCr/AJ/LFadn&#10;cSx69Hfg7kuN649cjuKpD2PX9LhXY2oRHeJ7dD6A5JNfQdiYv7P1C3jA2J5MjovJ8lwN5Hf37dK8&#10;b0XSfK8PfaojmMW+UJ6Fd5XI+hNem+Hr2CDxLY3NwMxzQm0lx0KSD5emOQcgU46Et6HoGi2EEkK6&#10;OqBopYHi8zuSPu5H9a8R1HT77SVt9ZkUo8YMEhC5yR93n3A/Kvc9Gs7nTLyfTg+5Lf8Aewseu1j0&#10;9sdKwfFh/wCJJqOkSje6sk8ZOASc4x6fdNUyVqrnB22r3vhf4r6d4itB/oesRLuXnAbGGx6eo/Kv&#10;qjV9NEzprFoiy+Y3nSIvVlAyCPccV8ueI1aPwrY6heRBzpZXcQcNg9x6ccelfQvhPVbfWPDttriy&#10;jy/KJik6HjPysOmQM81BW+h6r4OfHhiB2ZjJH8rbuvzHdz+PFfcPhTU/7U0K3nY84wcew5r4Z8PT&#10;LrGhzNuG+cofMUHB6Hjjrjv3r6u+Gd95ukJbn5WViPwHFac11cznCx6HcsY75ZV5D8EfTpWgTteO&#10;Zc5YbW9KqXMAkGeuMHpipLYBo/JPGw/pRsYlKSNbXVUkj4Wf7w7ZHTFbyNIeG69PyrJlaO5ZQv8A&#10;AevpWwv+rx37UxksFypOD8uOK1UkyAVPtWHAiiY7gOcYrRiO05XgVGlykaKMc88CrSsuOKz1Ydc1&#10;IHC/NSsXc0N23mpBLxWasjvyasAnpQMslI5ByKoy2zRgleR+tW1yBUgc4pAYTMelRAjFbFxapONy&#10;DDVhyAoxVxg0CbsLuFRM2DnNRtJ3qu0lOxk5WLDSEioC/HPFQmXPA4xULN707GTmT+YvSjzKr71H&#10;ajzAe1OxHOSlyeD0phIHU1HvphJNOxLlccWB47VGTik3Coy2aZDkIzGoHIpzNVdmNWtCHIjYmoGk&#10;7Ujt6VUdjVohyHM1U5HJpXc1WYnrVpGbI3NQlalJBFNqhEO00o9MVJgUtAAvAFSUBPWpVXjmkwHL&#10;wKlXtTVFP2mpuWSZ4xVhKrVZSpGiwG4pdxpg6UtBR//U/ZsEGk/Kq+40u6tTjuWaKg3n1pd+KBcw&#10;8k45qPcaCxYYzTSccUA5CEnoKTkGkJ70m4UENg2aZTic1GT2qkS2IetJRRTEKDinAg0ylBxQDQ4n&#10;AplKetJSRIUxxxT6a3SqQEa9adQqmpOnFMaI6KkooGNxwMUBfWpBgdKd1oHYicfLkUKrNhV6mpSp&#10;PH5VciRbfn+I/pQ30LUbksNusADufm9OwqR5Cxz+WKgMhPB/Om5zUpGqVtCX+Hk1HnNNJHSmdKfK&#10;FyKQgLzXO3UEUzFWUHNdC/K1Sk2qN4Xp1+lPb0EcRc+FbS92xzLtGeuM8fpXmfiL4NeH9YPnIv7x&#10;CeVG0H1GT/hXvqeUXPz9OBVC4jurWJ1HO/JTGP8APv8AhWbgn0NFUktj5duvhrBoCPqFpaRSBVLi&#10;NzjJHP0OOnFeNeKvEF1bW4tP7FxJyzCFhsUnvx7euK+sPEkkFnpjz3mcjH70kFcg56fhg4x1FfIX&#10;xC8Rwa0jvFKkKd3B+92ACjpgfSuerHl2O3Dvnex47f614o1yIWtj+6gOC25snZnGc9h25/CvIfiD&#10;4qtPsQ8HeG5CWHNw4xtOeuSMfgB2z0q94x8ZfZ/M0ixuYooSe5x26HAzj09Oa+bNW1e6PmW9kEhV&#10;mPmSnDFsf3ccfjWcINu7OqpNQ0SMLX724F2VR08mI4wBke/PQn3wP0rldY1i4uyZ5iBJMchf7q4A&#10;HPYccegrF1jUf3myNs4/WsW9v2tYTAT+8fG/PYeme34V1RVjglK5m3kgknLKCAfu564NEKE5IXgf&#10;zqirtcPu7jCjPPAwK2o+FEaDhec9vxp3Mx8cSRKZpD8/8K1nsTFb75PvZxmpLi4BOyL+Lv6YqpI/&#10;mYSMZCfzqUBY09GX95j3Jq5GdsckrDBPzc+nQVR3mNRGpz3Yf59KLuYtbmBMZc8n6dh7VQENpHkG&#10;Q8luntW5ABGDL0yCR+VVraNAAHGMD/8AXU80hlQyYwuMADtjgUmSYEZBQydzwa93+BkMx8XQxRch&#10;3RcfVhivCoEBXn16V9HfAhlh8SlgMsJbbb2x8+D/AI1nV+Fm1Be8j9svgZpqW3h4bDuDzS8/7pC/&#10;0/Svqa1i8tQo6YArw74RWCQaHbxoAEWWXAHTk5z+PWvfYEwMGtKXwo5K+s2SDlfxFS9ZAKQDLBad&#10;HyTIe/A+laEFkLtz39qawQDOOKTphifw70BC/L/l6UAUVTbJknAPTOKlEjRn5VLAdxSyRBZFOOtT&#10;FVk/H0oDlMqW/wDNXyoWDseCOmPpn24qXzYLWLEgKhecZHH196ty2tuSNyDg5rPexsJGxHArN1yR&#10;x/n8KTY1E5fUvGlta5W0hlmOcZOFUD6k5x2r5i+MPhT4ufHLwndeG7WGGwsmbdGkX7x5GU5Qu7/K&#10;o9dvP8j9kwaRaoTdyopYcD5RgbemK17SILFgADcMcD9enNZThzadDWnPl1R4n+zR4GuPhz8FtD8K&#10;XiFLqKNpLhTyfNkcu+efXj8K9/TcMnpmqENqtvEsSfw/rVpWOOcY9aqKtZEt3u31J8ZOe3tS/KDg&#10;HmotxHNBPzfrTESgnNHQcUzzD6Um71oELSN0pC3pSEk0AJVZgRNn1UfpVmq8xIkV/Q4NAEUuHGOl&#10;ZkpEiRZzy3NaT9nA/CsUuEmCucKMNn0JoAzdWj8ywZh1Ax+VfkN+3ZcRr4g0+CI4xhn/ACx0r9hJ&#10;k88iEdGfOPbj+lfiv+3a5l+Lk7lv3dukSeWO2R1/OlLY0pfEj4E1N1klfd0YgD8c1nJCeHJzmLdg&#10;e1XtWC+YOMDg/lU/2Ura7zgHyzt/nSRrLQ0fDm5NKuos/NkbfYHrXS26cWM6dBMVZfQEYx+OKo+C&#10;oY7u5ktpQCHjUDPHPTNb2nNJaMUI4WRnHGeg5/lVpCUujPZfCFz5ngBdPc4ZZZlPqqhgSPpzx9K9&#10;E0CKe3ureS4AZEKhc/7L5Ug9Omf89OV8L6dbWOgy6jOu9Jd8zI39yUYGMe/eug0SytNL8LvcQTef&#10;apNE6EgkhVb5g354HT6elWIcuh7DoEct3r+oA4UyQbY88nlmO3IHb+tZep2ivq/9nzsMTI5B9cAd&#10;/wABV/QdWhtvG9/b2yY+zrGpX1bywePqTio9es4LSW31S4O51V40XPC7gxPT+6B+eKVrjgnZI811&#10;q4h1Tw/c2No29bhvKXHUjGR09uK9N8EaJqGn6PFoV5+7iZWdvmHGQM8ds9BXlGgPFp9hFO75P7xl&#10;QdcAbCx77f5mvXPAWozSWUl95QEtw6tGGB+6OM9fToKXkU35Hs/w9cadaSRFSsTOvlIc52oMfkfS&#10;vqX4YSyzW7TEdX3e2OeK+X/CkZM0s9yctKy7Sc7R6/lxxivp74fAWtkyIuWZyBj0z1quXzIlLQ9l&#10;lllLBU+XPHPtSfZWkb5ieTk4P4UsNtuKyyE8YA/CpJXLPxwozg0+hiIi7JDbwjIHGfT1zWrEY0Tn&#10;t1zVSLCKCO/erDIWAU96ECFhIZS7dWP5Yq2rjAxUCAKTjA4qUdOall3JVlxyDxTw5c8H/wCtVPaT&#10;0FXoVVcbuKSYy7Gpxz2p0l7FCAorOubvb8inArMQmRuR3ouO5vfbGkPH6VbSR+9ZalY8KKnEtOw0&#10;zVD8cVBc2qXMeejdjUCvVtHBpPQDjp90bGNuCDzVInJ5rpdYtd6fal6gfNiuUZhVo4qr5WP34FN8&#10;zNRUVSRz85NuFN3YqOigOYlyaaelIDim0BcKRulLRQJsgPWoG6VYYd6gk4qiGylJVN+TV2QZqqyj&#10;NaJEspuPSo8GrLCoGB6VRJAy+lR1YI7UwqcVVwIxyaeoAOaAnrUgA6H9KVwFAzwKlC+tIBjpT6RS&#10;Qoznin0oHbFPAOKgqwKO1SqKSpFHak2CQ8dKWnBRil2imUf/1f2MGcYp+4VDuNGTWp5lybcKCwFR&#10;bqTJoDmJN3pSUwHFOyKBXHYNLtNIDinA5oHcbg0bec0+incCLYaTaamoouBAVI60lWKbtFFwImzx&#10;gUn6VJ34opCsR0zBqXb602ncQ1fSnsvHFIeDipAQadwGYxSU8nFMyO1MpDguetOAxSKcnFPVRu57&#10;UDRNGRH85qNpM0ySUFyKg3Gnsb7FndnrS7uKrbzSeZ2poC3vHamFvSq+6pQc0wHE8VXKvnci59jU&#10;9V5okk+6CG9jigDGu762tsxsvzSFgFOAR2rynxD4zs7OwaPMrOJNp8v0XryDgdOOee4r0a/0ma4t&#10;pEkZm+fOXwc/7OMdP/rV8zfEqyuZbkAt5kS4GY1xlgMEADG3vnsSOPSs5NxRpSim9Tw74gfErV9f&#10;v5bTTLySaCMZkO0Lz6McBfl9MV8U+P77xl5rzWDXFyDwyrmQAc8jaMDPoMV9Ya18LNU1Fr3VAZHt&#10;YyqoRiNVcgHc/TLV8h/ELxV448LoNK0uSOMxySYmhzlsHGS23IbsN3TNcXs5X1PT9rGKXKeA6zqd&#10;1DAVvbZYZRJhhyGzjoc88964W61uWZl8xQq9AF4/yffnNT63Preo3Yu9XLGWXMkjucklj0zXIzzg&#10;ybE529/auiMTlnK4+7kihYywkkY4z27/AI4xXN7mmY7jnJq6ZFl+YnCjIP8AT8aWRFiUAd+fw7VZ&#10;kQxvs+RKc91IAVQ4/wA9Krj5eh/KhU4579KVgJN+0EA8kfpVy0/cxea5AJ4FUgCHLGpJG3uAOnpS&#10;sDZaUbMu+Onb9Kkt4FcNL/CuOajYbow3TA5q/bFfJ8sg/PiqBDt53lscDoKIVBgcE/dxn2NQTy7W&#10;2/xDA/Cr9muzT5ZD/GD+YqQMaKP92repyMemcV9H/ARBN47tLIcLPcoCfTZyB+eK8BtoNqRBhzt6&#10;V9Pfs1aebr4raZbnj5nk5/2VJ/QDis6vwmtHSR+9vw504WelxpjA+XHHt6flXrCpheMdK47wnCqW&#10;UYAx8qZ9vk/z+VdyoGMdfWtoK0UcdV+8yH7uWHUdKcBtAjUZxj/GmcykInQcmrKoU6dasgZsAILf&#10;pUmewFNMhztVenr2pNrPnJ49BQBXuCSF6AKfWnx7mA28Zqby1yABxUtvjGPT2qSiD7Oufn5P6U/a&#10;IlIAq2VBpjKp4xSAg2ZQJVhFAQYpwA6D/PFCD5RigCWmYwc/pTxxRQAGj+lFMJ+egB9FFFABRRRQ&#10;AVFIAy04uOg/+tURywy/H8qAKjP96MdxxVCOBZ1YMOXyD7f54qzdfcwvB/WpIMRZVuKaQNnMGWe0&#10;uY45PmTJGfZRX4r/ALaFza3HxC1S9UcNNHF+EaZ61+12pOLV/tLDhUfOfXrX4J/tRXUV/wCI5bpC&#10;S0+o3G7J4wvp+dKZpS7nyRdnz5RJjhSN34//AFq7KC0iX7Etx8qXEbKc9uCBiuOgRricqndiR9Bx&#10;+tegeIB5Go2OgQKCbXbvPO7cUUkfTJoiW3cXwg9vYWi6jK20I6xyeoXd/gc/hXQeLbDUNHSdVG1S&#10;0ZRh0w449ueBWF/oOpXH2aB9h1JVSRRxicZGfoeD+J4r1vWPsmqeEYlTDSwyGHY3t938Rg4q0Q3Y&#10;9E0tIbjwJDJYNljDbWMgPZ87gSfTDn8qg8M3CX2ry6Ykm63y6Fh9zYvLse38I/8ArVZ8MRJ4d+He&#10;rQ3MZcxxeeTjOGQ446YwOK81Gsah4f8ADas37uW92rCi9dgPA9t7Hv8AwgdOlOWlkT10PYvBetxa&#10;vealrIcCS6uDg98DgY+gHvWt8U/EgtYodH06HHl2wJf/AG5PX/gI5HXmvMNMEWmy2Xh3ScvK7mWb&#10;GOG6kj1Ue2K6vUfFV/rGuSwSxxSQRFUTIGDgdckcDt61g5WudUYX0G+DPDer38x1vUD5ZmQAAggK&#10;gPG1f9o+uOmTXukd3FZwo2CycBUTqxx6AcD16fSuBbxFIqeYxYvGAAFwoZjwqL7npwDgc16B4Mhv&#10;b64C6gdkz4/coT8n+8T3x2wB0qVULcUj1vwZFftp63GqJ5WDiOPgnbwF6V9h+D9LksrKN73AkKg4&#10;x0z+FeT+AvDEU86MyfuYSMA+tfSVvDGjAAYUfzNaRd9zmqy6JFlYhIoGdqgfjTpUjLKqjpzU5x5e&#10;BSRLlwT2raxjYlRPLG49B27VIHzyeM0rHPAoKg4z2qZaaAAIB69KerA5NR7MDIAOanRcYyMUOzAk&#10;iQE47VJK37vHpxxSZwQKo3c3lIxJqCzOkmZn8ta0YcIuKxbLDkuetbIPqKBXsWA4p4fFVKevPAoF&#10;c0I2ParayEVVhGBhqe0iDiq8i0zRV1cFWHXgiuI1C0NndND/AAnlf8Pwrq0eqesQefaecn3o/wCX&#10;eqjpoY14c0bo5EmlB4oxkYplWeeSUUwnNKD2pAOooooAKKKQsBQBG3Sq0nI+lTMe9Qt6VSJZWcZq&#10;BgMVZYVCUqrkFRuDURHOKuFKYY+OKq4ijs55pCtXGQVEY/SncCrjHFKvWpjHg04LSuUhFUdam2jF&#10;AXjmpQvPFJspAq5p+30p6rxTgMc1BQ0KakVRT6KAJB0opy9KdQB//9b9ht3pSEk00jNLWp5QUUUU&#10;ASUUzJFPoAkpc4qMEin1IDwcilpoOKdQUFFFFACN0o3CkI9KbQBJTCCKUHtRnmgBtFKeDSU7iY0q&#10;CcmjAUcU6kbpRcdhlAwKKKaZIEj0xQ8gjj3dz0FIVLDAqjdzLuC9hVLUuI0ylzzRvbGKpCTJ4qYD&#10;o2adrGly3vOAfTipFO4ZqnE55U9asKQKaZS0LAxwakDc8VEM9qcuc807jJc549fSoxujGD3xz6U7&#10;J68U1ySvTOKTYmzHu1Mu5CW2MTu24y2PfsPpXOT6TaJIlwybT6nHCjptHGT6mt67HzgLwD2HFUJr&#10;238spdSIu0ZGev1+g9qdwW2h8++PL2yW4lsoIpbeGQufMAHfnbuOSAe5xnsK/LD4yeJ9IlvJNB0q&#10;HKw4idgxZdoOQAMcfTj6V+j/AMYvHEOixP591DJZMAiZkw+c53be/oc+nFfkF8RvEWmW2s385Xz9&#10;7sVO4hWdxySB1wAPTBrnm7ux2UfdWp5d4lNrqszwW7DdH90j09MfhXETaU0LfuER15Jycfhita31&#10;SJ5DG+1ccgKvBHp1pYvtsz/6IBLET0BAI/Cpu0NRTMNtJSRAWdFx/BuB/wA/jWXeaZIoGHDHvg54&#10;7D8K9ZTRWuApeKONjj/WHAPHdh3qG98OS2oDy2xVDjDI6Ff6ZFWpA4Hj4tGXhhnHX0qPaPNUg8dK&#10;76bw8spxb3O1jz84AH0yOKxb7w9qlkxM6jI6Htg/p+VO5NjnzHkAehxmoowv2gjritWS2m2EsMEd&#10;fyrOs12yOxHBFJElwDzJNlXhIYFYxn5mz83tSLAweJh0PU/hVS6fZL5Q7HNUBVhDSShiT1ya25Rj&#10;yYo+hIHtycf4VkwRYQuTyT2rbMPneXt/hx/47/8AXpMNy0IzFMN/YYx+lfSP7OVxLYfFTRbwDPmX&#10;Ag/CUbP614FeopvzGeC3zD6HHT8a+m/gXGtnq2jXjrlv7YtuMdAH2j26E1jVeiRtSR+/uhoIysfb&#10;OP0x+ldI7ZBA6Y5x/Kudsv3VwsQ/jy34V0QG7CL0HX8q6UrI4JPUliQoMnjP6VJuFRk5ABoVQWpi&#10;FBJzTwD1HAowAOKVelSxofjJFInGaAfmGKdj5s0hko7U0ctn0p1FACg4NMHBOKdS4B4NAD6OtMVs&#10;9e1OJxQAtNOMilJ4yKjPTPpQBLRTc0pPHFABnHNIeeW/IU2jPagB+VA6ACoHIwae3SqzfNxTSAoy&#10;5MiD1OfwFTyHdGfc8fXH/wCqoc7pd3Zcfy5p6MCMnoB/n9Kok83+JGqvpHhqe8Qjpk59CMV/Pd8W&#10;fER1fUgoI/cGaT1+eaRv/ZQMV+3f7T/ilPDfgW6YvsKwtKT/ALuAo/76xX4Ba/O+oapLuYZJJbju&#10;B0+gArKa1R00l7pL4PgVLxryYAQWcXnys3cL0UD3NFreTavqa3zrteZ2lLA9h/Ttj6VDqkrQacNG&#10;sFDPOEMn0HOOvv8Ayra0HwtftETGoWNl2GSThV9ST1Ax2x7elUlYdtjS8CWOmXHiNdQ1OXEUJLle&#10;cfKM5P6D6139il54v1CR7MJEkd2jyDngjg4HI+79K5u+tLbQdFW10zDySr5pYjDueQvy/wAKbuVB&#10;5OPwrrvBAi0gKZl3z3K7WQ8FiB972wBg571a8jOZ7jpE1h4m/tTQjja+nXLtn7vUbeOB0XOK+Zb7&#10;Un8UeIkdj5en6cvyHIy23pz6n8vTNdvN4xtbHxTbaaYndWtDE4ThP3wbJ4xnjaB6c1zEeixDZbXN&#10;sZmY7vPBCxsP7pXjPH8uazqTsjWhTv0LuiLrymXX9PAS5vWKRM3SKAHGT6kn6dK9Q0SwSxj+3as+&#10;JJDtUhcLgDrt56+v6UugWt0m37aAkiqAIky5Gc9cHaOOwzjFfT3gD4Iah4wa21LUQ0UL8SZ5covf&#10;ttyT29q5Oa7OzlUVqeP+GvDza9qaHTnaSVT8gVSNvqwPqenHQV9feAvhyNGtxDNGI5JSWcAkncfr&#10;+H5V69afD7QvDemrZaFbLAFAVcfeOP4iepOOPxru9C0Dy1W6mXLAda0im9znnVilobnhnThp9msW&#10;3a2OBXaxgJ8vaqccIKhs8jH/AOqr0TDjI56V1xjY473LCgdTUkIJHShF3EA//Wp64U4FU3YQuAOt&#10;OUZ9qYalRC4x2rMCRV556CpBzSHHQUq+lFikMkHIOcVz+rTSLIkQOcit6U8DNcjfO0mpEL/DxSlp&#10;YaRfsflzkce1aW9MjmqtuuB6VZ/DNBLJQMnirkSDrVeIbTjFWiQgzQNBLL5YrNSV5Xz+FR3U2WwD&#10;S2y4wB2phc24zhP0q3EQybG7jB+h4qlH0+ano2G9qLhvocncxfZ7h4uynios962dchG5LhR1GP8A&#10;CsKtDzqkeWVgpCcCngZpdopkEQJHAp2cVJt9qQjHQUAMzTOD1p9MIxQA0jioyM1LSYwOKogq45xS&#10;7asFaTbRcLXKhTmjaO9WilN2+tArFUoDTCgq6UBqIrjtTuMoFPWkVcGrbJjtUJHbii4DNoqUcUm2&#10;lpAPDDPNScVBnFSUASUU1etOoKuSUVHRQM//1/2DyOlLRRWp5QUUUjdKAFooooAcD606o6eOlSwJ&#10;Ac0tMBI6UoFBSJN3rQXFNph60mwHbhQOvHSmU7IFSNDqM4pNwoPIouPfYWimYNOAxTuKwmadnNIR&#10;mkAINO47Cn3pnfFSYzQfajckidtiFq5yRy8mQcVrahNsj2+tc8jBnAreKsrlIs7iPvVPFJmqzL0o&#10;jODx0pMpMu/dcP8AhVuq4G9MU9CSoHpQUXQ44pwYN0qtk4xUgJFAE9NOR0pmW4PanMfl4oAw9Z06&#10;G7tyskhU8EH0/CvJvGug3V1psssC8BMBpnbaB7IhH+e3p7U+w53fN6ZxWBqlusygPtwOmR0Pbii1&#10;xp21PyZ8f/s+eJfEl8+qXzSxRvgIpTarKoxweSc/TtXzZ49+BGraPpkk8cD+VAu4Fuck9fyr9vNe&#10;sZ72B2wMqOM8/pxivnnxf4e1LWIWsFMCxsCNwVtxz2A5AOe9ctSLjsdlOopaNH4vn4dajZwLKYCW&#10;IBycYyf1/SuAmuprO+lsgmSnBbkfl/nFfqf4p+G+pB49O8MwI09x8pOS2xV+82SAce307V8kfF74&#10;Ba/4fulvdJcTOVJaKPgkDuD3J9OvpWanf4ja9l7p8wNeZfMgKkngg5H5VcttXW0P2S6VnRslXViC&#10;P+A9OKivbG5VyDC8BTCmNh/9bNZG7yZFDcbeg/8A11tddDNtmz9vW1vD9icMmBkkc59xj9a2449K&#10;1e3KQu1vcKPun7jH2/8ArdK42X7JM3mEFXOOV4zV5bqW3h8uTEg4IyORjuCOlWSWLrR7u1dnnV9o&#10;64+YdPbkVnw6XDKGdXGDx6f0roLHXpQBHM+VPGT1A/Sp7h1VhP8AfRuhHXj8KAaMRtLl+zSxgbmR&#10;Mrj25rltQifKyjqwz6YJr1vSZ4WuEdn2hgV54zn0/Cuc1PSVgnkhlG5P4W/xp3JscbbxYgQAjIwB&#10;n/PrXYaNYvPEHXqmRn0x/wDrqP8AsiQFfsxQr3zwePb8K7PTrR7fQp7nG1mfsOg2/wAqljSsc+yi&#10;e8gmi5JXYRjuCen4Gvqj4DwvJHDAwEbW2q20mG5+7IoIH/fYr5k0GNXvlgfkbww4/uk/0xX0n8KY&#10;ZIb25urhmRIdQtGU4wPnkjIH4/0rKo9UjaC91s/fKJdtxAyD+HA9PatuNNh2jkEday4IwVRxxjH8&#10;q01JQgjpiuvS2h53kS7DTlXFOByM0tAgp/BqPI6U4Z6ihopD4x3qSmr0Bp1QAUUUUAFFFFABgZyK&#10;KTIzil6UAFNc4XjtS7hTW+YYFMBQ2R7Uu4VHH90D0FObgZFFgbHbhSFgKiyaa77Rn+EU7CuPkY7c&#10;ioHPlIWH+TSqcnfkY7VVnYtKI15x1piI2OyML9f1oiIjtucZAx9aVsGTHp+lcn4y8SWHhfQ7nVb5&#10;9kcCFj6lsfdpruLyR+bf7bvxEt3vP7CilASXbGQOfliySMf7xH5Cvy+Qwx+Zdyx7nbJ+YngdfbOf&#10;5CvXPi34ruvG3i661CR/3kknyg/wgnOB298+leVS2xuITO/yRq+yNW6yn+Jj3IHaue93c7Yx5Yjr&#10;a6nVgYdyiQgMEGCc8BRwTj8f5V1N/Jf38oR3WGxtx9w/dJx/Cmeue5znHauYnu7qOFmYmGJfkDcB&#10;nY9lHbHA/Ec1H5V5Jau97ujjAxgnhVHQZ75/GtGxG3f6zLdN9iWZLVSV81+rv6IvB6D8Oa7zQY7b&#10;TA3inUJ1AjiaKNOTudhtUeuAMn3J9BXjNtqFnHdnUPLLlMMXc/IM9Aq4yT/ntXoUt4dSbTLO4J8t&#10;dsrj+88hAGeegXp9elS52LUEzbi0yCy8SMl7IGlDJgYPy7cAjnjPHQ1uS+PfC2hNLpcVkV8slQzs&#10;rNuzjn5cAZ/H3ryDxL4gmv8AWrsWbbBb3bnd9X9PqKsaPok/jnxumgaR80l1MQT2+9j361jK+srG&#10;ykrWR+m37P3w0uPFGiweI/EVskEkg3JbqCQqn7rOWyST14wB6V+gWnWsAtlht02eX8hVeOg/l3rn&#10;fBnhWHw94as9Ltl2iGNF98qMfyH869Ct7PysN3PX/P8AnpTpU9Ls561W+xQgs2u5/wB5g7cD/P4V&#10;2tjaRpH5eOlZtvEu/YflINdBC2D82PwroSsctyrJA0ZGOhqSFBu+Wrrpv/wp0cQUcYrTYBAu0YqH&#10;OWOKlc4bFQpjOSaT7ASIpJBJzVoDA44qJfWpgp71mAUU7aaNpqrlXK83Cc1xsR33by9SWrrdQby7&#10;N29B/wDWrk7QYapl0Ki9zoIsn6VaGDioIx0q0gGaDMmQYFMnlCjb2xU2Cq5rCv5zwg6tT6FrUgDe&#10;Y+49uK1bbpWbEoHA9K17ZMLk0dALZfauKSJiTiqsj84BqaHikStC1eRedYsp5K9K49RnBrt4mydh&#10;/i4rj7iPyLhovQnFaR7HNiY/aI6OlFFFzlJKTcKZQeKQDG45qMnNKT2pAMmncAAzTwoIxTx0p4HF&#10;Fx2Idozil2CrIUCmsvcUXHYrFaZt9qtEelIV9aLisVNtRsOelWitR0+YRUZR2FQkdqtupA4qHrVX&#10;JaK9FPZcdKZTEFSDpTdtOoAAM1JSAYpaACiiilYdz//Q/YSiiitTy7BRRSgZoCwlFPAxS4FJsTQw&#10;DNPoA9KeBikNIB0paOlMJzSbGKW9KbRRUgFISBS0YFK4BUg6VF+FPDY4ouNC96WiimUFFFFABTeh&#10;56U6opXCRM/4U47gYV/JvkOD0rJiO24UVZlfcxNZ7tsuEINdewG0wqvjFXlXcnHWqMny8VmNl2Fu&#10;MGrI61mQE7hzxWmMEZFBQ+pKjpQcUAS5yMHpTD0paa2ccUAMP0rLuAHc7uQBxn8q02GF5rLlb95j&#10;HBH9aAOcuIt0bD+E1jSaYkgLKBjHAwPTHFdQ6Blx6Zp9payn7g496LJ6MSlZaHkep+G47cySRoPN&#10;nGCwH3T6ewryzWPAcUyMl9Esu/J+YZ7dvSvq65skO7g56ZP9Pb2rkr7S952RAY7gj5R7VjOjGRpG&#10;q1ufA3ib4H+G9XkkaW0Q/KACV5B/Dp/KvnXxl+z1ZQ6VLcWaqHj4CAENn26j+XFfq5e6AhUiNQPw&#10;/wA4rznVvCaXFzuniyir0HfjGe3asXQa2N44jofg34y0S58HapJpmojaMBlLeh/ziuAlu7ZTkvnP&#10;QZr9Cf2uPhtDb+DbfxBbJifT2CSE/wASP+HZsfhX5pSLjgDg9a1jdLUOe+xui5tg+H3AdjmtmC4u&#10;YU820/eJ/EOOlcGjAHy25Fa9leNZsHQnb0IqgTO8jlt7pPlBUnGQfX+VdKEupUWWNssgGe+ce1cZ&#10;btFfhSjlH7YOAfb0rUhmuLYkqdwHU56fpzSKTudO1vHdMr4UHjoMZP8An0rubeygtfC5IHyyb2P1&#10;HH6Vw+k3sM0yqW+Y/dPb8a9RvorW18BpKpBlY5YdsNx/P8Klsa0PNtAsg+opkdHCjnjoK+tfB+lK&#10;qf2Vd8efq2lY24Hy8H/OPSvlbwiA2tpbScheMepNfXPgGQ6x8R9M0WAAol5DLJ7NGp9PTFY1Nzop&#10;/C0z9s9O+e0iY4JYZ49/6VfCkNtx6/lWTpQaOxhB/ujB+gFazNtPmZru6I8uWjsSR/exU9QjiQZ9&#10;MVNQIQDFGcMBTl60iA5z+VUUWM5oqOipcQJKKjpRk0uUB9FN5HNLuFKwDe9KcgUg4NOBBppWAaBk&#10;0hwDin8DntURI3ZFNibGAYJH5UtRyHawfsPSmmUY4oESkgdagYlzjsPWq0tz5QHmBsHjIBP8s1GN&#10;R05gVWZDg9M85/nQBYLrBl5OFFVoriJIzcO4APzc8ce9Zl5q+jJHvluokj6kiRQMevUcV4L8Qf2l&#10;Pgz4PtXW71FL+55228JMrHnAHHAz9aXMkPkbtY9xu/E2k2kTzFi4HXYN38q/Lz9rD9oybVVPg7R2&#10;EEKEs/O6Vj06DgcH2riPjB+1l4l8cRtpWjzJo+n/APPJZAJPTB2ZH5/jivia5vLBrhntlklmmJ33&#10;ErAsT3CAdB2B5qJT5tEdFOjy+8yj9svp5PLj2xhuXbgtjuSSDtUfr0FZg1a+ubkrpTP5KjashQAk&#10;ex7fh6VpTXsNtE+m7gWcfvdnJC/3dxx+P5Vky62nl/ZLRVhiT047d2Iye2PSpt2NN9zRAJlE12+6&#10;VQFReu32UdB9TWTfvLqko0+3bKR8vIxyq4/TA9u9c5LrbuvkWanZ0LYwT2zThfM9olmy/KvLAcbz&#10;2LfTt6UrBdG7HcWsk8drZDZbq3DsBlif4gO/t7UzUvE8t5romXK2sMgKqP7qd/fgcVzkWotHdG8X&#10;BManGfugkY4Bxz3/AArCMryyEIevGf8ACna+gubSxum9Gp3F0iZBnDOAT15zX3t+wd8NP7Z8bDxH&#10;exMy2R8wHqPl/wDrn9K+HvA3h2fXdaSxtRlmBLEZ9McHtX76/sjfDAeBPAXmTIA93gg4IOwdDk8n&#10;P4cY+lZTfM1BBFWjzH1atqEtlgXqPTtVnGCBIOG71NGGwC/U8nH5VYKKw2nvXWlaxyN3IEiMhweM&#10;dR39jV+GJ484+b6/yzVeKHaR146GtCMI3/6+PwoJSsTK3b9KvYYJ2qouPr/SrKOfudaciypOnGfW&#10;olTjmr7Lu49KYIttK9htCRjtU1NUYoLelS2IdRnNM/GgHFIDP1fixf3Fc5Zr6+tbusN/oZ+orIth&#10;gjHape5a2NhB8oq5FzVJOgP4VoxDC5qiAlcKtcxnz5mk7DpWvqU3lwkDr0FZNuuxAKLlrTU0YE3H&#10;FarbY0xVK0XJ3GnTzc/Tim1YncYWy9XF/pWdGCTuJrSUcUgRcUgc1iaym26WYDAdf1H+eK1kOeB2&#10;qHVovOsS4HKHt+VUmRVjeLOUBI5HenBjmowCP6VMqelM8+w+kIzUmBT2TilcrlKxUU0ACpyoxTeO&#10;1Fxcoo46VMB0qNRmrAxjipLSuG30pnSpKMZoG4kJX0ptTFfSk20CtYgYAVGyirG31phX8KdySi4q&#10;uRg1fde1ViuOlUmS0VT1pu0VPt9ajK+lVci3YbRS4NGDTAB1p9AXPTtTypFK47DKKXBowaOYLH//&#10;0f2EoopcGtTzBKctG005VOKGwCipOlIRmpAAMDFLRTWOKQCFs8U08cioy3PNIeakCTJNKc44qMZF&#10;G71pNgOyaXcajLelG41ID8mlBqPcaTJoAsA4pQagDZ5qTcKCrktFREgUgYVaGSN0rO1CTbD5Y4zV&#10;0kdKwdQk3S7RWtJX1AoqM5OM1RuwFZGx3rTi6YqjfDK5HbGK1kx9DYib5RUcy5HApts++IMfSpX6&#10;VJVikjYbFakLdax3BWTNaMBJAINBKNCigHK4ooKJMYprHApwOajPSgCN8YBNZkpx834VoyEbcVQl&#10;TctUldE+RSWMvKYlHpXQJEIo9i9qq28WxRMetXDICoI6VIWKsiFhxgVmvaA9ea1ywFQsM47UCOXu&#10;bFQTxXN3diC/I4r0KRAeDWNe2ZYEL1HOK00YHyV8dvh1D438D6npG0eZLAQgPdl+ZPxyK/n013T5&#10;NK1WfTrldkkTFWBGMHpj86/qB8RwWsdtLc3A+RBnn6c1/Pj8WPBuv+JfF+t+KNNsm8trqUsq4bbj&#10;GcAegOeKxqLlNqT6Hzg6Ns3ACnwybSFI4qM+ZC2x+QD360eYgO7oamxqzoLCV42xD8wP8Pf6V2Np&#10;LFOmIpMOOqPwR9M15t53l/MDzW9balDMVWVtrDoWx/OkNOx3Z+zxtmUMCv8AEB/hXWXHiIXWgR2C&#10;gho8LgcgqDnI/SvN4r2ZDl1De4/zitO3uYsnA57gcdfX3qWjRNHdaHss9STUGO4cceuD/UV9jfsp&#10;afFrnxakvUbK26yOp6jJwi5P+7k18YWU1tNaLCpKMONxr9Pf2GtEsU0qfVLmMpdyndggY5wox+AJ&#10;/H8oerRfNaNj9NdOH+jJt6KMY9KtMHCkAcd/b6VDZYEKjAG4k8euelXh3H511+R5+4kJ4BB+tWic&#10;VRH7s7kHHpV0MpXI/SkApPGB3qY8cdscVEhAO4/5FTdQMUAhtFO2mm1VygpQcUlFMB/UcUm00gOD&#10;TtwqQY3BpwGKNwpCQO1FxMjLZptJkVH5ydBSEK5G3GaqSNJyRsx0+Yn/AAqc4/i/I1C00YGD+vHT&#10;9KBNnK3Et/ErNcTwwD1XLfTHHt6V5xro1i/iMNndXcxHO5IUhTA9Xl9OvA7V63dX9tbgy5Ax/EeB&#10;+J4rxLxr8SobC0eLT5EuJ2H+qt1LN+LDcBx9Mdame3vF0076I+e/HvgWwvWk1HxnqcWmQs2NqXbO&#10;8nHVgqsOPYA+9fBXxXl8MadZS6X4aAlSWUbp2XaWwCPlLkyFe+T39K9M+OnxxsmuZ9KASe6VF+84&#10;fyz1IIGVPpgEYPUnAz+f/iTxLqut3bXF/KXOSQOgGfbpXIo3eh6KfKveNHUNR063OxB5ko4Crk/p&#10;wB+p/CsX/hJzpsbiOMPdyDaB/DGPfHJbsOw9DxXLMZclrfIJ/i6f40y3svMkCOQpbjHrW6VjnlLt&#10;oW457mVSZnP+6uAufXgUSyecQgbIXoO1Xf7I1BP3ckRVR0I5GKstYKAIicgdOxoJszL8xV+V8kj/&#10;ADjiovPib7wOCfpW7Do7EgucoDyAcE1ojTTI5lKAIPudBRcpRbORuXiiiEMa5bqQen0x9KdY2F1q&#10;MnkQLkswXA/D/wDXXsfgL4K+IfiBqAtNEikkLH55mXES/Vj6dsZr9IPg5+xdoWkzW9z4ika9mXa/&#10;l/djJ7Fh12jH498Cs3U/lKVPrJnN/sjfs7qtp/amrxHNxtdyRwI1OQn/AAI4z7flX63WNnFaWsdv&#10;AAoRQFUDA9MD06Csjw/oFjoditnp8QjVfoM478cfh2wK6uKILhup9/StKVO2sjCrU5vdiRooV+eh&#10;FWwoPQU3ZjkDJ7jtVhCMYrYysOVRUhjzwBj0xSqvpUykA5NPZDSIhuXAce2asKm7oev6U4ENxShQ&#10;GyOPpxUt9AHquODwen1qUrURLEcdf6UqyFvvDpSK3GMMVFUpznIGKrNvJpCHFvSnVFnnFSbhQIx9&#10;Y/49Me/+NZ9p0FXdYOYVHqf8aqWfWixfQ1oxwARV7otQRLnmpJpFjjLHtQQc9fP5t0I88DmpYxu2&#10;qKpRDzWMx6nvWvZw5kLHtRYt9jSx5UPvisuUjp3q7NJnPtWfgsc00SmWogMVoLgDFVIR7e1WScfh&#10;SESxHDfhVwIJYmhPRh/+qs+I8ZrQifkY4oKWuhxwiKnYeoqUJitK+gCXTY78/nVbbg0mzicLMjVM&#10;9BTimKm4x6Ubcii4+XyKzIMVFsxVvbUe3jmi4rEKrUlKRigAmhysGwDk07aKQDFOqeYLjSMU2pKK&#10;d30AiIBo21Ng0hUCi4WKhUmq7LitArVdlouQ0UDGBTNhq6U9KZtz1p3JsVPLxSBCaueWPWjZT5g5&#10;SrtxRg4qzsphSlcOWxBtNG01Y8s0eWaLhY//0v2HwKccdqSitLnnWFyMYpBnPpSjHekpBYeBilzi&#10;mZNN3ClcTHseKiZiRSk5qIjBpNiDk04DFMDAZpu6kJjqZkjilLACoSxqWIfuFJuqLd60m+kNsn3C&#10;jcBVYHnJp2+gRZEg6ineaKqBhmng5qrFXLO7NKMd6rqQfwqQY4pjJWb5SfSuWlfzJSfet+6kCQE+&#10;tc1uBbiuimrK6KLqDAzVK8HyYq5HkDNU7nBU/jQBasT+4XNXH6Vnaew8rbWhQUim+CMelS2zY4qO&#10;Tg4FOhwpFBJqq3cVKeearp0xU3QUFjweKYSDnFV3l2nHpTY5N/T/APVQBK6ngUsUO58GndRiraRe&#10;WoHenfoKxHIAuAB2qmUYcp37VdYc4NQ44xSBsrAjnFQTuYf3pBI74HP4Cp5IHJBhbb68dajeO5I+&#10;9jt0FNK5JQF3FK2ITuxjK9SB/Sqt5MFi809PX0+vsKgvdCe6k88/K/8AfX5COOowa5a78N3hGyTU&#10;5CoHR41bA+vGavbYDj/Gl+9zG1nZgybkb51BKJjqSfp/OvzWTxvpfhvwVqstnaG6uru+uHDhQEjY&#10;sUVe+WKAbQDzX6Lat4It9QSVLi5kvWOSM/JGueMdQMew/KvE9M/Z606y1v8AtKOLzITJ5iRv/qw5&#10;/iUdsjA6duOa56l+xtTstWfmDqH7LvjnxFYSeK7GIRRyDzHVumW9MDHHfHQ8CvmfxT4C17wlemx1&#10;aAo2AQVGRj/Cv6WNP8LWlrZGF0Uoy7Sg+6CR29vb0r5g/aA+Bmga/wCFje2MKBrUK4kAx5a55x64&#10;zwMUODWty1UTPwaELq2Oo9fSphbCQ4Hevqnxr+zb4vs4pNQ06IPLHF5rx9CVPTZ0DDA7f4V80eU9&#10;pcNBOpSVSQynggjg8dsVN10LaILcXNr/AKkkAdVHT8K2YNWYuEulw4HGP4v/AK9LEI5490PVRyO9&#10;JPaJIAZPnXGcj7w/pTSBdzqtJ1eFZ2tpvkL9B/n8q/QD9mb45aN4PuE0fxNK1uIyTFMeFz2DH0Ay&#10;OmMH6CvzGjeaKQK3zYOVI9u1djpOpzxyNCjEzRHIB6MuPy6ZFRKHVGqlf3Wf1F+D/F+heKNJhvrC&#10;6jkLYzsZcAkZPf8AL0rsd8YGQwr8Dv2ev2hR4C1BWvJS2nshE8EmTGG/hJC8jnIyB3GRX7AfDP4k&#10;+G/iHpkF9os8XmSRq7RrKHK5HQ4x/L8q2jO+5y1KfJse5/KCMjII6CmpmMkP0Hb29aoxi8XOJRtx&#10;0AOf1JFWzKAAzggjg5H8/birasZbl4c854PQVIrY4qruIGVIx2/+tUqkMPlOcelIZaqOhMUU0NBR&#10;0oqTOKoZHTyoz7Uo5ppGTQAhGKY3Jp1QyZ2kCosJkEkyq23I9uazrm+QKQwBx2zz+VUdTiZz8vX6&#10;cV5b4i0zxRcIx0iUxOwxksI1H5Bj0pSduhUI30O+n1+0jXf5/kAc/vFbaPX5uAPpnFcTr3xE0fRo&#10;JJ7+/tYkRdwLTw5K/wCyCwNfMPi/wJ8RGPl6bqDPM5IxGXYng5BxhR9a+dLz9k/4teKLstcmG1Tn&#10;DcnGfU47e7YrB4iXY6o4SO7Z7R8Qv2vPBmm25TQVe+uw2cjaVAHG0ErtHX+EcdjXwb8Qfj58RPGl&#10;wxZjaxHOEtyQxBGME98dOw9q+vvDH7CoYD/hI76W8YdfLzHGPxJyfyxX0boH7IPgHS7D7CYQikYd&#10;sBpG/wCBN0rK85dDW1GGiZ+Et+mo3DvLOmx2OSzZyc89cfXFUf7Oh8rc2R64AP8AXFfvLffsYfCG&#10;6AY2kjsOm9q4XU/2GfBUrvNajyVb+Dtx05LcD8P8K05ZrVojng9Ln4nPY2sR2rleOd3zE/T0ql/Z&#10;xll2W7Zb0wc/oK/YVv2GNM4fTdruerOQUx0xjqfw9K1LH9ibQLNTaX8rTscjbboqnHYFm3Y/Si8u&#10;wWh3PxyhttUik+zxSEeqluP58VpLper3EqxBFDH/AGuv5V+zmh/sL+ERe774iC2XAEKDe2R/00I6&#10;49q+h/CX7Nfwi8GzxyafpSM+PvSfMT+fA/AYo5ZPoS5wW5+E/hD4RePfFVwkGmWFzehv+ecbbAO4&#10;3ngV9yfCb9iXXdRv47/x8IbWyUBjBGMyMD0DH+ED2H+Ffq8ml2Wn25g0+COJQMBVGB6dBgfpWhb2&#10;kdv98bs9T2z6cdKfsb6sh4npFHmPhL4XeHPC1otpo9skUagcqvTA9/pXpllp8FruhhX6+uP8/h6V&#10;rKnYdKcsWJC+PT+Vaxpxj0MZVJPdjViAXIGMf06VMqkAfl+VSEbUpyr09q0SISGlTinhATTgM1Mo&#10;xVDGopXjPFThRxnihRg1JjvUN9AFAGeKSlUjrSVBS0FAzSMDwfSlBwaUkHrQAme9RuMjjijp0pxA&#10;NNgyBVGaU8Hin4waQjNIkwNZbCxr7mo7MDIHtS60RviUdqksVyA3rQV0NqIYXP4Vm6pJiLyhwX4/&#10;KtNmAHpWDct510fRRgelAkyOJRGgQfStqJfIhx3NZ1tEXkGegq5PJknHQUAkQSuDhR+NJEPSoR8x&#10;q3ChznHFMGi4vyAGomfceKlmOFwKqJndgUgsXYzgVbh6iqirke1WEJ4FNDRJqEYdEl9OKy9mTzW2&#10;6+bAUrLC8DPGf6VE9DKUdSLy6bsqwBjrQRgVFySsVP4VGADVpgce1V8DOapCcRu2jbUnFHFMnlIN&#10;p7UbTU+AegppX1pMXKR4FG0UrDA4puDSv2Cw/IApuR0ppAFJRcdhMjpTDg0U7bSFYj2Cm+XjpU4T&#10;d0p3lGncXKVtlLsqfyjS+UaV+g+QrbKTyhVryjR5ZFO4chX8v2o8v2qztNG00ilA/9P9iQCaXaaQ&#10;HFOBzTueeIF9adgUUUgDAqIrzxUtMPWgCBj2pvJJqRx3qOghjTxwKjJp1MPWk2SJkdai3Ckb5TUZ&#10;NSApOKaWpuRSMRigTY4PRvz04qAtSZoJLIPrUgkI4FVQ3PFSrzVjT6FpeDUnvUa9alUdKPJFoz9S&#10;kKoIxWFE25q0NQkzJ9Ky4TluK7ErI0NqMDZVG6XAOK0Y1wmKq3C/Kc/hisykirpx4INa456elYll&#10;8szLW0DigLlKbg4NMhNLc1DB1qokm5F9wVKxpkXCikmIA+tSWZ8zHFLp53Ox/KoJn6jt2qaxUiMl&#10;Rkk4FAG5BGGfd2HSrTA9aWJPLQR+lMkbBoAifFRcHmjJ3UY4xQSw+lQSRPIu0Hj0xU+30paAsYra&#10;dMpOxx9DzVdrH5v3ihm9un610J4GKi+TH+RTuOxirbQrw8ZY+nHSqMenzO4kbahO48jOB7dq6SRk&#10;iQqpC5556f8A16zftKxBBIQc5HHH0pEmbdWX7r98Q+eisOPbgV514g0ptVtF0ifG2UgMB3Ax+WK9&#10;NnnhRTPdPt46DrXF3dxcJL5tlCZJpmGxWHAGOFzxjFadBo8QuPCen3Gq3uh6rtS1tVR1lcAfKV+V&#10;eec9uPY1+d/7UXwj8GS6YnirQIfsCQq4kuZT/rsD5VQdTk981+i3xHuvC3w/tLnxd8Ur+MIU8xLf&#10;p5sicbEXqxPt3Ffm94qj8ZfHPWh8Q/iG/wDY3haxyttDJ8ionVFCH78hHJ7LXPKyN6bfU/PcWOpW&#10;M4dFKuF3dCOCM4P4YrUsp4rr5oRgHG5Pf2+tfR+saHN8W/GLfDz4KWG+3dx9quwCw2jqzOecdzjq&#10;cYGBz23iz9j3VvBSpa6dcfbZSgY8YPuw/wBnpx1HpU7amt10PkG40+Cdg0BxjqBwVrOlgurKeKSX&#10;IAO0MPTPFen6v4N13w+n2vU7R9qkqXQHgj1xXOzWyXcZiXlXAODwc+3aquhvQxIry4tLr7TaNsdW&#10;yAe3qPTB/wA4ruPD/jfVfD9zHqehzNZyDPCMVwf9ll5U/nmuGurO6t2Hyk4XH1Fbeh6Naau53TJE&#10;vGQ5IAH16Z+tS+4b6H2/8P8A9ub4w+HJksb+ePVoVwNl2o3444DrjPHQnmvqvR/+ChfhgqkGu6Jd&#10;LKcBvJdSOnoc9D0r817T4Fa9qUe7w5f2moQtg7EYhvwDqucdBiugX9nX4wRIGtNHkuYyOGjYN/48&#10;Cefbt6UlO+weyR+zHhb9qf4V+JoopLK5MUjgZRyEKk8AEH+gr2PSPG1nrE7x2oCiP+LPJGPwr8J9&#10;E+E3xUjuxptxpmq2sRx5u1Ny8c4xgdK+1fg/4Gu/CJV511a7bZ92VlEX0CruwT/tUlVadmTKjFao&#10;/Sy01QTSbU2kZ6k/0rbSRH5Q15r4Su5b22ilu7d7XA+4+Cw7dgOK9JQKwyBx2NdF+pzbDyMUZ4xR&#10;sHbijaaq5Vxc8YptOC+tOwKVwuR1E+RwM/hVgj0pjggUNiZnvGX9eapSadHLxIvHsOa2aaRSEjIG&#10;n265Ea4qNtNjf5X+76Y4/GtoLz0oZR2FHyHfzKCW6IoVMDHGB0/+tTyhzwM/Xj+VWQpzSAZOKBeR&#10;T8picscfgP8AP6UjWcbt5jAMQON3P/1v0rQCetOCgUBa2xmfZnddpbj24x+OP5VJHp8MYweceuf1&#10;9a0QMdKKYXK/kkcLgfSoJYCVDcnbzj1q+Bmn7QB15pAUHRTFlOhxVnYD8uO9NKiLOPun/P5VaTay&#10;hvUUDsMVCOO3vThnJ7dP5VKATSIBk/56VVhkbA4AqcY5FGwkgjtUoXvRewDV9KlCng05VxUgGaly&#10;AaF54p3Ip3A5pCc1A0Noop2BjIoKG0UUUAFIDzg07aaU4707ANYZ6VGeKlHJqNuP8+lIk5TWGxcx&#10;r7VqWUeyJcVmX6GTUwp/gUVuRcIKaC46ZwiF/QcfWsNV4PqfSr1/LjbEOC1MtY978jgf0pCLsKeT&#10;D7mqkpyfSrMsnJP6VTxubimhoWNfStWFNq5qnDExIAFXHkCDFDB6lWVvmzSRDBqEncauxL3pD6E9&#10;SKSMVAWxUi5PNAkaMLE4WqDrskK+9WoDii5QBg/40prQGimRimD36VP9BSYFYkWI6i2A9qn2ntQF&#10;55qrg0QbVo2rUp9MUnFArEW0UbfSpcClwKAsV2XI5pmwdKtFeOKaVI60C5SqYx1o8sY6VZwKMClc&#10;Vip5fYUbMdanbOeKNuaVw5SMACnYFP2H0p3lkUXKsRYFG2pdho2tRcLEIU9zS7fSpsEdaXBNO4WI&#10;Npo2mp8GjBplpaH/1P2GXrUm4VH90UL1qbnAkSZ5p1R0UXHYkph60A4NKcYzSJaITzmoidvFTHrU&#10;DdaCGRnkZqI9alPAqA9KCSNuahZj2qY9KgNAmxv8NJnjFBJ6GkoJGse1N68U8rnpShPWmA5RxUyC&#10;mKuKnA9KLjS6kgzxin7iEY+gpgpk7gJsFXT3NIowbliaq2/XHTmrc65U1Ttx+8H1rrvoWbyH5RUc&#10;y5WpE6UyX7tZloyIBsuiK2weKw87bse9a2RtoIK83Kmq1u3zVLK3O31qnFxJ+NXHQDpojlBUM7en&#10;aiNsJx6VTuJCAfYVLLKspO7A5JrorC28uNSR9wZFYOnRG6uRjlV6/XtXXEbF2DjFSgZISAPw4qu4&#10;4pd2eMU480wKv8VOpWG3rTd6gU7EscBmnLH3NNUgtgVbVe5pAiDyx1qN0Udv0/wq/ULBvurxj2/l&#10;QUYl3tc7FTPb0rGkso1JeJSsnrnIz/n0rV1QSLDttmJ399wGPwI5NeEeMvFUHh9jZXjX88kg2hYy&#10;qL+arkcfSqdkriSb2PSdS1jQdMjafW763TYu4qxVDxzwpOSRXz5rnxr1bVd9p8NdHlvGjwftlx+6&#10;tUB7j+9we3pXjWp+IEXUyvhfQdQvbqTcqq6GSM5HJLNyfTkCtVPhf8cfHaCPWXOmWbrsaF5AsaLj&#10;B2wxDLcdi4Ge3aspVb7G0aXc+fviZr2gaNKfEnjvUf8AhJvEhY+XghoLc/wxxxLlFHbqX9etY+h/&#10;A/41ftIyW9746D6J4bQgJGQQ7qSMiKM8KT3Zuv4Cv0D+GX7LHgHwhqQ8SXkH2++GBHJMMrHtGP3a&#10;YwCfXGe31+m5LBUiEKYjRTk4HA2kY/H8qSjfVjnNLSJ4l8P/AIL+Bfg74XXw94Ts0tkjCmWQffkb&#10;vuY8kk+9bV54KWeM3s0SGdie33Vx9zpz7/X2FentZ/bGFzIMKvMYP88fyqUJvGRnI4rblT0MOZ7n&#10;wR8SPgrZXYnv7GMqk2dy4z5cg6cd1bpX57/Ev9nDX/DwGq6CjSRsT5iIPunvj2/kK/d7UtFS56DA&#10;zk9+ewx6Zx/k1yV/4R0zUY2truMBjxjpu/H2/l1rKVK2xrGt0Z/OA2nTxt9jvomhmzgdcAg/5H41&#10;mxwXGn3nmyIUGcMeoGevSv23+Jn7K+jeK7gTWaLlz8/ASQbRwd+Pmr531X9mO/0qSRxZG6SEZZY2&#10;8tsepjbIbj3Gaxcmt0dMXGWqOB/Z31PRVnitL5sNcMETMkijOchVGfLAPGCMdDX6v+GNCVIPOMMj&#10;5AUqxGVPTqACfX1xX5p6T8PNB8MWiaJqWnJc6bPIXV5Vltry2YjnO0cx8cAZHOfavsHw3o/xN8FQ&#10;2t34a1M6jpZQMbe7Xa+0gY8uVOCMdAR9QKVOST2FWhdaM+qrfSolXy0VowD0J459uv8AKtAaTAo4&#10;UHHQf4V59oXxAWdVg1tJ7KYnGJU4PuDjB/CvTrW6guf+Pdt2OuP8/wBK6rp7I5NtySKJVGMbfb/6&#10;9Wwy9O9NI9T+FS7VoELRRRQAUUUUAFGM0UUARbDn2phGOKsUmAaAIKKnwPSmBSDkdKAGhSRQVxU1&#10;GM0ARBDjNGwipaKAsR7RS7BT6XGaB2GgAdKXGafjjGKcEqrDIinGCMj0ojAQlMcdf/rVZVQacUBp&#10;OVgIQCadt9qm20oXnmlzAMVTUoBxilwadwBUtgJtNKOBzRuFNJzSHYCc0lFFBQ5R3pT0pFp1UgI6&#10;MZpTwaSpEx44707aPaoM4604HHFMVxwGDUbelSE9DULGkI52Ybr9mH0/KtWPgYrLHzXbketWZ5DD&#10;Cx74wPqaYGe8hmumkPIHCithFWCMKO9ZthDg725C1blJJzSGiKRtzcVJGppqL0q5FHk/SgL9CzAA&#10;qbjVKZ8satysAMelZrtk0wQ6NWJ4rQx5a4qKEAJk0yVwx4pAODZqcEYqBOMVOBkUCLMR5FWXGYwf&#10;fFVI+DV5BvQj1p20K3KlFOCjpS7RXMSMVRmgr608ACg470CaK200nQ1OQO1NKg1VxjAc0YFPCgUu&#10;BSuS0R8YpMHp2qXbjrThjvRcLFfb60uxasfLTOM9KQWIPLGc0uwDpU2M0zAHSgdiPAp2BT8GjBoC&#10;wzApcLS0dKAsIAO1IV9KeMd6X5ccUBYiwaMGn0UCsf/V/YcjNL060u00+oOEjopSMUlAwpx6U3OK&#10;cCMUEsjYZFQuABUxPaoXOaCWQ/w1DUvQYNRUGZGynFMYYFT1GR2oAqmm1Ky80zaKCbDgOwpwU55F&#10;AXjjrUyjtSbGkIFOanC0BakGO1K5XKJtwKpz4Lc1fb5Rk1nSZOT68VvRWhaVjMnGTxVGLPmfjWhO&#10;O1Z0QPmVsM3Iu1OmUFTio4W4qduRxQWtjnbg7JgfStYMGXism/G07vSr1q4MWaCWVrkkE47VAnBB&#10;9Ks3K+lVoyCavmEbcBzHzWFqF0PNMQPPoK2YT8n0rktMV9S8QyxH7kTcn6dqzky4noek232a0Dn7&#10;z8mrrPkcdajMnPH0qJpAKdhNlgPgDApC9UjNg8UwzetArlp2OBUZOKr+ZmpAcitIoRag5YVpVmQY&#10;DitOpkUkFJz2pw60/GKkpIyLnT0uRiVm/wCAnFc1P4S0iUnzrdHzyd4z/PNdyRTDH6U/ILdTmLTQ&#10;7O1ULbRKgHACjA/+tWxDp6LhiBheg7VoKn4U/YVPWi3ZD9WV/LA7cf5/KoxCZDmQfKOQv9avbc80&#10;3bRYViuE2HpnP6VG0K9cYzVvBoxijYLGa0TdsVSuLAyDKDpk461u44wKbsGaLBynPtaxmVfl98Hr&#10;0/SobnSre5KySKCV43cZH/1h0xW+0O7LfSnFCRsYdfSi3kFjirrQrW4Xyr22jmX/AHQRjuMGsS38&#10;PLoT/wDEnBNm3/LuRlV4HKfl0r1Hyw64Paq7W6KTx8p6+30pcq7DTfc5qLTrSeELFGpU8lB/gcit&#10;K1sDB/qFUevAH4cVYaxLHzIjtYe3BH0qxDIyEJcAA+/SnbsSyxG1yq4KdKnDk/wkU4dM9fp0p2DS&#10;BISingdjSBeaqxQ2in7RS4pgR0VJgUYFTYViOipNuKNtOw7EdFS7aTAosFiOjrUmMU4L60WAiwac&#10;oNSYxTgM0wGbfWnKgIpwUmpguOBUNgMCj0o21KB60cCoAYAB0pwGaUYNOxigBu2lAxSnOM03DUDs&#10;OphOaMGjBoHYSjpTwMUuBVWGIeRTKkpCM0NANBxTgc00deaf06UkxNiEZpVUZppJ6UoYr3p3C44p&#10;UTLStcgVEZwakkQntUUjgRnNI7+1ULuQrbk0DSKNpkys/Ymku3Ms6W6845wKfARFGWPb8uKr6eS5&#10;e8b+M5FAM1OIoQg7VECTimyMWA9BUqrxmgRIvar8eI0LHrVWEZbp0qa4k42CgZWkk3nnimQxFm9h&#10;UYQyNgVdP7pNq07FISZ1X5VquuWqF/m5qwh4AFITJ1OBUy9KhSrOMUCSFXg1egbB9qz1OTxVyI/p&#10;TH1HuADxTKmmBLA1DWElYTCmt606ipER0UuDnFBBFACUUUUAFFFFABRRRQAUUU0ntSuA6kJwKbzj&#10;NJRcABxSk5pKKVwCiiiqQBRRRQB//9b9jKTODincYpPeoOIKQ8UtMcgCpIGM3tSBuOKa3NKOKaAY&#10;etRt1qRiOtQs2eKZLGUdaKKBWE2ioyM1LTWpXCxDjtQEp2DnNOpCsNCjFShR2poHAzUoxnA+lBSQ&#10;4AYHepFXAz6UKuOT0qSkWkQXJ/d4GBVDHGKsXJ+faO1VmOD+FdkFZBYz7gDOBWbFxJxWnOBnNZ8e&#10;DJj0NWxGjHwOauDlT9KpZxxU6EkY7Uhoy9RQFTiobKQ+VgVbvh8uayrKTYzR00NmjNyv4Vmx53cd&#10;K03wy59KzDlJKRJr5KxZFZPheIQTXdz3llPX0HQVoM/7nB71X0lvkIHrn9aTKTsrHTl+2KrvIckG&#10;ovN4wfSqplOaZJY3ijJOKhTk4NX4oCx4FNAEa5OKsBPSrcVtxzVkQoOlU5DSuUo/lIq8h5xTxEh9&#10;qlCqPpUFWGjrUi9aAq9qfTWmhQbfajFSUVQEdFSU0gk0ANpMDOaftNG00ARlfSmketTbTRtNAEOB&#10;TCDnA5FTc9AOaVV/ujk0AR7eOPwpuw1a2Umw0roCoq8807atWShppGKLgVxGo4IzjpS7AwKkZHuK&#10;moosBTFqq8xkp9On5UqCdfvYbjr/AJ4q3SYFMCFTuONpB/DFTAYpcelO2mgBtFOCk07ZSuBHgUYF&#10;ShcGn4FJyAr0VPsz04pNpo5gIaMZqbb607pQ5AQ+WTS7DU2DT8dqnmAjVB1pQvPIp5HFIB60h2DA&#10;HNBPYUtFOw7DQ3rSkZpaKLBYbtFLgUtFMYDiiiigAooo6UAFFFFABRRSkjGBQBFR2zQ3FRM2AKgT&#10;FZuahL54prMaiJxQSRykqM/yqmtwRxVyb5k4rCLkSY9aGyoo2Q+4VXvfuKnqRSw9MmorobpFUdqL&#10;jKN3ukRbSPrITkjsB1q98qIIo+AKqKR5rSDqRj6CrC44FAE6jIGasqOMVAhHSrUAU/Mw4FBBZUeV&#10;Fz1qgzb3wKlnmZjx+npREiRjew+lBXQmjRYkyetU5GLHBp7ymQ01Y8mmhJgqZFTKtKMAYqwg7mkI&#10;VE46U4txipiQBx1qiXBbFMrYsJwc1ZSqYz07irEf8qaQkXj9zNRGpV5jI79qizwKxqDYlFMyTSVm&#10;SOLelNzmiigAooPFNLelFwHUVHTzk0rgLTMmjBFN3ClcCQHNG0UwMAaAfSgaCmkkU6g80DsN3Gjc&#10;aQjHJpu4UEjsmn1FuFLQBJRUdFAH/9f9jhjHFNpRS7TWezOIbTWAIp3SojndzSRAjU2lOc803cKo&#10;CJjgVATipnIIqBqGyBN3rTgwNQnrSVNwJ8ikaowRjFOz2oAfgUhAHWlHApp5oGkKOfpU6Lk+1RIv&#10;FWlGBQUSAd6c23Ge1NBOOlQzNiM+uaqCu7D6FHO6Qmo5R3p6DAzTZTxiuu1ijNmyKzUP7/Fak/3a&#10;yc4lGKpK6INbAApBJg0w525qFm2kVJSRJOQykVzytsuT6Vts4IxWJcgJID0FLqV0NPeaifnkdqaC&#10;dmR+FRh/WmZltj+5qnpTFSy+nFTsRsxVWwbFw6DtUspLQ2nbmogQTiopW9KfaKXcM/CimiTZs7Uy&#10;/MRxWx5tvbJg9q5+41JYhsjO1f8APSsBtReVisXPvT5uhWx2z6ooOFqA6k+eormI/NIy5qzFFLId&#10;qjNOwrm8NQk7GrCXLvzVG305+r/5/StiO2VOtIcSaIkjJqwpxTAB09KmVRQNDlOafSBcU/acVZQo&#10;AxS4ApAMUtADNpowakHWn4FS5WAhIA5qMlm7YqyR6UmD0o5gIVXAwB+NSKvrTgMU6pbATApCOKdR&#10;UgM/CmMtTUU0wK20Uu2pQuDS7apyAh20bcdqm20dOaOYCMJzzTlUd6eenFLSvcBuFzgClwKWipAK&#10;KQkCjcKAFpcGkop2HYDkUmTS0U7DsIKecdKbRRYLCk5pdpptKDij0GOwKMCloqQEwKMClo60AJgU&#10;uAKdtpdop6gR4FLgCn7RRtFFgI8ClxmnbaQjFFgG4FMqTGeKjPHWmgCikBzUZODRcTFkGOarvk4q&#10;Y7iMVGRxUkldh3qu5weelWSB1NV3AIwO1AEYcHjtWBegW90PRuRWuTg8VWvbYXVt5f8AEvK/Uf0o&#10;aLWhLA2EzVa7lEYLn0xSW7HyFz9D7VlX04lu1t/Tk1NwL8BJHSryAmqkNX4Y2mYKo/GqE2TQqZDt&#10;WrEzqFEcfFLI6xJ5MXWmKFVct+VBI2NAo3PTXYyHAoIZzx0qVYgOafmVcYkZzmpgtKBingZNIkFT&#10;NXAAo7U1FA7VFPKFOM0ykiGeXnAqvHjdk018ueoqWNcUgbLCHmrCdaiQZqQDnAoEi+nAwKrVNEMf&#10;yqBwd59qiqtLjYtISBUeRSbvWsCSamZNR5NO3Ci4Ck+tITimE+tJkUAOyaerHpUJYU3d70DLLNxU&#10;VR7+MZpNwoES0ZxzUO70pNxoAn3d6Nx9KhVvenbvek2O48tng8Uym7qXcKVxC9KAc0mRSflRcB+T&#10;Rk0uRRkUXA//0P2P4FNyaSmscVkeeKTgVAWweKXfUVADixJphOKYd2eaaSc00yBHPFQlvSnHrUZ4&#10;NDASiijrSAKVaQDsKk6UAL14oCk0gPpUg9alspEiDFTLUI4qTpSLRMOlU7thwBVkkdKzpfmk4roo&#10;q7F5D1X5eKikHy1OOBUUvSugozJhxx61ksPnzWvKOMVlOMGqvpYnqaCYKc+1QSipIcFeaWRetQyk&#10;UN3pWdeHcKvv8p5qnMA1SUNtJPMj2t2p7/KeKz7dvJudnY9K1ZEyAapGchqkMMGqcbeVqIP98fyq&#10;XO3ms6/YrtlXquCPw/8ArUikjdkft0FQXd/FYWrTSnai96iFyk0Kzr90j8qx5DDdXAacbo4sEKec&#10;n1NO4lEgs4vEHiSQSW8JS3zwzfLn+teh2fhloUVXbG0AcVlWWq3UxHlncOBwOOOn5V1dtdv/ABcU&#10;KFtQv0Jo9JgjHPNXY7eKP7q05ZNwHGacDntiqYId7UdaKM4pDJRgU8HuKiHSpB0oGidemadUK+tT&#10;DkZqxjwOKXAoHSlAyayAVV707AopNwpAIQAKPloJzTadirDsikzSUU7BYD9KQZ6UtFFgsFIaWlAz&#10;SEJRRRSEFFFFABRSgZp2AOaAGUU7I7U2mkNIMCjAooqigooooAKKKKACiiigAp/BFMp69KTAWlxm&#10;kp69KQDcYp/SkIzS07AFLtNOA4paVwGYNKF9aXcKaTmjUBcCkIxSUU9QEbpUTdKmpjLQ+4FY8Uzq&#10;amfjiocdKNgHZA6VG3SnEYpDzUkFZuKjwKmk6VF0oAqOgqLdt5q4QM4xVaQcHoP/AK1A0zC1Of7I&#10;FfHyN19jWDYSfaJpLhj1PGe2KseLdQi03R5Z7gjAxj61j+G2M9jG/UsM/XNLrYpdzt4ULEIo571t&#10;/JbRhFqpbKttCM/e7/8A1qaGMjEtTIJlP8RpwXd96moO1WAAKAFX5akqLr0paB2JcZqwkYwKgiBN&#10;XdwROaAsNkfyxismVyTUk8pJ+tVRyapFE69qsAYFV15q2OlSQOWpV61Go71IvWmhotxHoKjm+8fe&#10;nR1HcH58VFRaDZXyM4oJApuDSVzkilqTdio6KAH7qTcaZuFRFqAJS2abu5qEnvRuFAE+71pN4quT&#10;TQc0AWQw70Bs1XB54o3YqWwLWR2o3VV30ofJpAWt2KZv54qEsBTN9AFnzD6UBsVU8zHSjzKdgLm8&#10;UbxVPeKN4p2A/9H9htwqNmBOKi3UZPWsjzxT6UmMUnSmlvSgTY7pTCc0mc0hzjiqsSREnOKbUlR0&#10;rAFFFGaQCjrTicUz3pevek2A+pByKjHFSrUljugpVakIyKaM9RTsPYlJ71THJ3VNI3y8UyP7tdVG&#10;NkG44dKhmNWT0qtLWpRmznC8Vmyetac/IxWc6nn0p9CWSQn5cVfKZQVmxcHFaSltozSKMydAazXH&#10;QVtyrway5k4zUtFIxLtSG3L1Fa1vJ58Abv8A4VQmAbNQ2M5hl8k9GxihCaLLHBOap3Dh1OMVpXa/&#10;KSB/9auekl8vkih6CTOR1LXpvDgMzJ5tuT8wH8Pb8qk8H6lN40nlGnh1tAQGkIxz/dX1x37UmrRx&#10;XERRhkGu8+Hmmw6T4bt7W3XahyR+P+f0rGnBuZrNrlR6FZ2lrZxCGFcBcDPrV0Rr1HFVEORzUqyd&#10;q7TnL6nAxT1PpxVLealVsnik1caZdDcDNSAZqFQT0qYdazGiTbxT6aDgUoOaaKTHA4NTDpUFSK1U&#10;MsDmlwaRe1Se1YgFR1J0qOmhoKKKKooKKKKACiiigA6UoOKQ80UAOyDS7hTKKVhWH7hTKKKLBYcp&#10;A4pCc0lFFgsFFGPSkwx68UXGLRSAYp+00wG04A9aTBoGe1K4DiM9KMccUDPek5peQCEYowc4pQMi&#10;ne9O4DNpp9FFSA4D1pcc5oB6UEgUwFpRj0phb0pw5GaYC5xSEk0UUWAKKKKYBSjHegY70YFAxeKi&#10;OKUnNNqBEZwajKnIqU9aYeuapgMIzTM4qR/lqJulSQRtjtUTDvUp6VGRkUAQkYqBxu4qyRkVA/Ha&#10;gD5v/aHu7vSPCA1eH/VQyr5vspO3OPqea9J8CQH+xobuQYzGMDt0HSm/E3RoPEHg6/0i4+7cQlPz&#10;GM1qaRCljpdtp0B+WGNE/AAVPL71wT6G+8hkarKMOB3qinAxVmLqKoC8lTgioFGDUy9aAJAMik2m&#10;kqaNd7cdqBpliFRjJqtcSeh4qaaQKCg6VlM287e1VYoQfMfapdpzSBeOKnVRSuTcSNSOasDpUeQO&#10;KkDdKQEqD1pw6mmhhmndzTGiwnSo7kcq3tTk6fSm3PAX6VM9mg6FQkCk3elMZhnmmlwK5iQPWmtn&#10;FMznmkYnqKAFJJpDyKarZPNJnNAAeKjLc8UUnA5oAN5PSkA5zTRx0oJ4oAeTimFsdajLYFN3VNgJ&#10;t/vRu96rseKaD60WAtb8d6YZM1ATTc4ppAWcmjdzioNwoDUwLVFV99G+gD//0v153Cl3elUxJ608&#10;ODWdjzLlgnIpKaCAKCfSmA6io6KAFIIoC96MHpSZxQAhUU1+opWOKYRSYDgSKBgGkoIwMUikPBz0&#10;qUcVCvrTwe1TYaJgcjFA6UijvTqaXQsgmweKenT6VC3MnHarKCu2KshICcCqUnNXpBgVRfrimNlK&#10;XrVVlBzViQ4NRHpkUEFL7rcVoQyHpmqUgwaWN+cUFI0pFBBx1rImX2rTjbIwaryqOQaTRSZz0ycn&#10;FZcy856HtW5MnJxWZIvPrSeg15li3uRPB83UcGsa/izuC9akil+zTbj0PWrl0gIyOhFHkJq2p5pq&#10;ErxZU17ToiiHS4I1GMIv8hXlGqWXmyqB3I/nXsFqRFEqAdAPyxTpRtdhNmqjHHNP39x19KhTBPtU&#10;vy9hWmxmTIxxVqP71Ul9avRcU2BfQ4FSVWB4qwp4rMpEgORT1Paoh1qQHFA0PpQcGm5FLVlFpTkC&#10;ngZqsrAVMjccVlYCRuBTetFFCY0wopCcCk3etO5Q6ikyKWmAueMUlHvRSQBRRRTAKKQkCm5JpXAc&#10;eBSbqbRSuA7dRuNIOtPwKLibEBBp26kwKMCi4XDODT8ioyPSm8jigLk2RRkVECelG6gZNnNJnnFR&#10;7vSlBzTAeTik3UzcKMiiwD91KDmo9wpc5osA7dzSE5OaSiiwElPHSoKeD2pbAS5zRTMHrRk0XAfR&#10;TORxRnFO4D6buppeo896NwJKYetJkUZ7UJAFHSmk+lJnjFDYCP0pjDintyuBTCf0qSCEnFRn1qRx&#10;UTUAMJqJxkVK3Som9KAOJ8ZsyaBdMnBEZI9u9ZHhi+/tHTYb7ORIin8MVr+MgTod0AMjy2/ka4v4&#10;bsX8J6eR/wA8VFAr9D0tRmr0Oc1VRcjAq7HwMVVgRcVak+Var78d6d5melJoZN16VdXEMWD1NV7Z&#10;FA81ug/nTbibjPrSArzy54H41DGtIozyamUYplMeoGamHp61EvpUw7UiRMYJqUDimgHqakwcYpop&#10;Cr0pelFFIZYXimXfEQb3FOU8YpZ1zAT6USJelzKJpmM0/GRRtFcokMwKacdKkKimbfWgBlMPJqXb&#10;SbKAIulRMTU+zuaYUGOaAIwc0HPTFP2il2igCsVIGabVoqMUzysUAVyMim4q1sx0pfLPrQBTxQea&#10;seXSeWDzQBVCnPNGCKtGPjFRmPtQDZCN2KX5qk8o+tL5R9aDO5//0/1mGalQHFIkfP4VaWPHFQeW&#10;kRqOxqYDNKI+aeI+1AyPb6UbfWpQgzxTtlBSRCabyTU+zHajb7UBYrlfWmFTVwJnoKXyj3pMLFMB&#10;+lKEPpVvyqcI+9IZW2GnhQKm2U8R4oHykFOx+lTbKhlAVCaqCu7FWsUV5YmtBACPpVGEcCr6ZxXY&#10;wsMlPGKzZeDx6Vel6mqco4zSAy5T0NIrAill7CqitjiggfI3pVXdtNWm6Yqo3rUs0iW0kycVITkV&#10;QVttSeYBTuIimTr9Ky5V7VqyPkbazJuDQ0NPoY06jnuKsWzmSHym6p/Ko5k65qODCipG1oRNAGlQ&#10;N6iu1B4GK5GQhJEOe4FdVbyoWG/p1rSCMmzQhkYcGrqNnjFZzOpYbOhq7FxjNUBbHSrMbY+lU8nt&#10;UwOAM012A0N3pUoPGaoq3FWU5xik12Gi0rHOOtS5xUSRk98VbWJNuS1QUMXtUlB8tfummFgasofT&#10;lkC8VBkUbhQBdV8mpKoo4FThsis2rAT0YFR+9O3VICkZpMkcGl3Cg8imNMTdzRu9KQjFJRcdxSSa&#10;AcUDHelyKQXG0UpxQuKAuLtpMGnbhRuFArgBilphOaSgRJRUW4UqsM0ASU1utLuFNNA0KvWgjvSD&#10;Ap24UAxnWpBwKZ34pd1AMbRTiM8ijaaB3G0U7aaTaaAuPophBFJTuMl4xikqOijYCXJpPeo6d81F&#10;wH5zTScCmtmo9xp37CuPzmjrUeTmnAk1IXHUUUmOMUBcXOaUDNMC+tJnsKYNjiQKjJxS00mkSMbp&#10;UTVISMYqLqaAGt0qCp26VXb0oA5/X7X7Vps0Cj7ylR+IxXlnwmLnwvb2z/egLRt7bGxXstwwC+n+&#10;eK8/8MWdtY6lqSWnEbz+Zt7AsBnH4j9TVIh7ndL8tShqhzuHFKPQ/ShvsVsT7vSrVtGZGx2FU403&#10;ny1raG2GPy060PQY6R1UbRwBWczCRue1TyNxxVcDr0pDFAA4FTgcCoY19atqvHFIQg61KvSmU8DA&#10;poqw/PGKd1qOlBxTsMlWkxzihetK1KwEi+lStzbketRLjPNThTtNOWwmZe2jbVkL+lO2+1cTdiSp&#10;tpNlXNvtSFOOaVwKe3jgUbT6CrXl5pfLx1ouBSaMgcU0R9qveWO3FJsGcUXAoFKcY/SrZjxQFFFw&#10;KXl0eUe9XwgPtSbAeKVwKQjFL5eau+Xigpii4FAxDvTREKvbKNlFwKTRDFRmMHtitDb7Um0UXAoe&#10;WKPLFX9go2Clcmx//9T9fVixUix89KvBF6YqQKvpWRw8hR8onpTvJYVe2Um32p3HylIxN7UCPjmr&#10;wX1pdoouOxT8vsaPKq9s9qNvtSuFikIyO1OCeoq3spNhoCxWEY9KQqB0q15WaUQ+tA7FQKDzTtoq&#10;0Y8Ck2dsUAVtvHFZl8QpCjvW95feuau23Tk9u1a0UKQicYq8AQuKqxYOKuV0C6FNu9VpcdKsvVaQ&#10;d6AMuZe1ZrfK2DWtL7fSsuQEMQaBJDtxqN+lKv3aU9KgsrNnHFNBPSnkZ6VWY9qAJDkCqkoyM1Jv&#10;20xz8vFAGdMN2c9qoeZsOB0rWcArzWVcJtIIp2AfvEk0YI4zXQxnMfB+lcPHcMl9Gpzgt/Suw+62&#10;AetVFmUka8LL071qBgAK52PetX4pyRirJubKvUu/NZyPmrKNmgovoxNW4n9ulZ8Zxir8POc9qGwL&#10;TylU/DFUxI+4heBUxjkc5jFKIZQMyH8qgsdHuPJq2v3ag3L0pwbsDQFywDikpgcGlLDFNDTHjg1I&#10;rdKhByKMkHNUMubsDinB81VVqkU1DSAmyaXeaizilDetQA/OTzTsgUyigB+4HilziosilznmgCSm&#10;55ptFADt3pSZNJRQAuTSUe1MyaAH0ZxTMmjJoAkyaSoyxFAYmgCTpRnFN3etOHNAC5NPqOigCXOK&#10;MmoqM5oAfkClzmo6KAJM54ppPpTaKAFwaXLU2incdxSSKUNTTkimZxSAkLZ4pKTcKTcaBDqKZk0o&#10;agB2cU4Gow1LkUASleOaiyBTkfIxTXzmgBCfSouc0E5pKACo6U9abnnFACNVeT+VWC3pVdx2oAxd&#10;QlWKJmauM8HFpbW4vW586dyPovy/0rS8XX6adpU1zJwI0LfoazPBSGHwzab/ALzRhj/wLmjyDzO0&#10;3jFPDGqqtzx0rUs4Qx8xx05xVJC32NC1j8hNzDlh+lPYnrSbtxz+nYUxgc0mUmRuSQKYBQfQ1JGK&#10;QiZQeBU6jFNj649KkoAaAc07GKBnNJnHFNMdxM4p2c005NKooTGiZPX0px6imp0p5Xin0GKOtWY+&#10;hzVZBip07UnsA0qKNtSsuefTik2+tcMnqKxHtoC1LtFG0ClcLEPB6U7bUm2jAouFiE47U3A61Nj0&#10;GKNtFwsRYzSYFTbaNtILEOBjFLjFShR3pSo7UgsQ0YzUu00u31oCxAFzQUxU+3HSk2mgLEG31o2i&#10;p8YPIpePSgVivtFG0VY49KOPSgVj/9X9nTGOwo2CrQHrRtA4xWFzkKojB607ywKn2jtSgY4ouOxX&#10;2r3pdqfSrOF7CkOPSmFisVHajYasjH0p3y0DsU9ppdvGatfL6UYB4AouKxW4FFT4FGBUjsQYzSbf&#10;SrIAo2qelFw2KVw3lQs2egrkm+Y5PUmui1eQqgjXqa59RkV20laNyGWIx8uasM3A5qBDxilJ7VYh&#10;H6VXfkYqf2qJsDJoAzJhVGRMjIrRl6VUbmgDPOVo3ZFSyLjmq3SpaKQpOSRVV8ZqUnFQMwxQBWkq&#10;PftGDTmbNQOc0gBjngVUmHHNSt0461VdzjB7UAYl5GRKkidVYGu16gH1rlJfm610ts4kt0f2px1J&#10;mjWiQFN/apI1pLZsxbO4qfHPFamaRKhxVtD6dKpLVqM84oGaEPJq4z7BhapQ8c0SSfNweKlgO824&#10;XgNj+lTpJMQNzVUWY1PG/qKQFvcepxUiyY5xVUtx0p+aCkXVbPtT6pK3rUqsM0DRbyBxRnjNREkD&#10;mgMKsonV/QU7earBsVJuoAm3EjmpA/FVwSBTgcjik0BY3GgMRUQJ6Uu41mBJnNAPFRZNOHSkBJuF&#10;Ju9KbSEgUAPDGl3elRg5paAHbjSE5pKKAHbqN1NpCcCgBetOBxUe40bjQBIT6UoPamUHigCTdik3&#10;Cowc0tAD9woLdhURb0pMmgCbdxg0ZFQ5NGTQBNuxS7s+1RjpRQBJu96MntUdG7HFAC5NO3CmUUAP&#10;JApuSaSigAooooAKKKKAG/MPu9asJKXXLdehFQN0pqttbd60ASHrTN1Pb5fpUVACN0qM9Kc2DURb&#10;PFBSGsxWq0kpX5jU7HIqhcsFFMNjx74wSXE/g+7gtTiSULGv/Ajj+VdvpsYt7KK2Xoiqv5ADH5Cu&#10;H+Ikxazgg/563MS/qCf0rt7dgBz24pLck2LZDK4X35+ldKNsaiNewrK06Py4/MPU1oBvWgES8CmM&#10;1HSoNxoAeeasRbQMVAuCKsxoT04q0tNQLIxjilpFGBTCc1ICliO1M3GomYDio8mgdi1ux0pQaqgn&#10;pVhM0AWl7VMeBiqynmrJ6ZpooaDg1YTtVbvVlO1DAsUYxTsdKXaK4prVl8oylGO9OwKXGKiwcpGQ&#10;uOKKftFG0U7ByjcUYp20UYFKw+QZ0oqTAo25p2FyWGbRRtFO2ijaKVg5RuKNopSBikAzRYOUNoo2&#10;ikPFOwMZFKw+QZs96XaPaiiiwuQXaKNopKKQ+Q//1v2rC4NO2+tOxzmlrnMuUZso2U+igOUZt9KX&#10;aadRQHIM2560bTT6KA5BgGaNvpT6Kdh8gzZzRsFPopC5Ru003HapKZIdiF/QU0rg4nKapIHucL2r&#10;OHWnyOWlLn+I0cdq70rI5iReOaUEYpp4FIvpQMk21XkBxVrGaa6cU7FWMebOM1VrSlTOeKziMHFI&#10;kgZc8VWaPbVsg5ppQGlYEygRniqzqK0/KNV3i7ClYGzLdAOlQsq9Mc1oNHjrVYxHtTsO5SdfSqUq&#10;EcY61rNHVdkpW6DuYUkZBPatjSJMxNAeoJxUMsR71DDKIJ1fpnjinFWJkdNDw2RWjzjNU4BlwMdR&#10;WiRt4NaGVxg4FSoTn6VG3Smr14oKNQSbFJNVvNBzmopGwgB71CGFS2BfEi9hVlGz0rMRu1WkOMGj&#10;oBoKxqTPGapK3apwe1IaZZBzTwTxVcNjinq3HNBRd3blBFAIAqM8EY6EDFJk0AmT9aUHFQqx6U/I&#10;61SZRMHp4Y5quvSnK3PFDAs7vWnVEGp27isgH0c0zdRk0AP9qKjJ9aXPagB9FMyaMmgB9FMyaMmg&#10;B9FMyaMmgB9FM3Um6gCSio9x9aXdQA+imZNJQBJRTMmjJoAfRTMmk3YoAkoqHeBzT8kUAPopoPrS&#10;gg0APBxRu9KbRQAuTTl6UyjOKAHkgUhOabRnNABntRTSfSm5oHYk6UxiCKTPvUZ56UDsWlfepHpT&#10;aiQhW+tTSYxmgGiAmmEZFLSE4FAyFz6Vj3snB9q1JOOlczqbkA47DvVWJZ5x4oZLnULKFscThh+A&#10;ruLBDM6J64rwqbxB9u+JEGjqcrDGzn+VfQegRZQzn0wP8/hURYNHSrgBVHTtU2eMVEnJzUlMQhOK&#10;ZQTxzQgJOapICZFxyKvJxUManFTDirYDie1QucUO2KgJJrNIaQlFNyRQDzVFD15q0OlQqvarKJxU&#10;sVhy8Yq3/DVbbg1MSccU/QYmecVYj44qsOTVhfWgC6ORS01OlOrjqfEbRQUUUVA7BSEgUtGO9AxN&#10;wo3CmUUAP3Ck3Gm0U7AP3Ck3dqbRRYB+4UbhTKKVugDiRSZ4xSUUAFFFFABRRRQB/9f9r9wpuTSU&#10;VnYdhcmjJpKKLBYXJoyaSlxRYdgyaMmjBpKLBYXJoyaSiiwWFyaMmkoosKwpY1R1GUx2h9+BVs5z&#10;WHrMvKRD61dOPvIzq6R0MTrTh1oxxmnDgZrpORDT1pAcUhOKjL+lAy4rVJt3d6oLL7VYWTincq4r&#10;xAcY4rOlhXPNaRfIxmoWxzSJMhoyOnSoyMVfxmqrAA4oAhPNRlBUpxnio2OKAKsiAVSkUDtVyV+v&#10;tVB5ARQJFdjVVmz7U6R+eDVKWU44pNlIimfHHX6Vlyy4YdOCKtSyD2rJuZtnGKzc9i+U9HgwGBHo&#10;P5VpNWRA37uNh3VTWsxyBitzntYaelCrxkd6TaatKgC8UxlKVugPpUWeOKWT7/0plQBZSrKMcVST&#10;j6Yq0D6UAWlPep0biqYPpUqn0OKALYbjApwPPNVw5HAFP3dOKCkaWflUn0pCfSmoQYAfQ4ppIFAy&#10;QH1p2ewqAuB0pQ4oAnGe1Socdarj1p1Jsot7hRkVXBzQSBUgT7qQMRUW7NLk0ATbhRkVFnPtSA4o&#10;AnBHril5qDdRuNAE2aKhBxS7vSgCWjPrUe/im7qAJqPaot2KC1AEtFRBqXcOmKAH5Apc1CW9KXfj&#10;pQBLRUW+jcBzQA9jxTNy0FhjFNGO4FUpWAfnNSqQABVan7hQ3cCwT6UAg1CDin1IElGcVHRQBNkn&#10;igfqahzzgUoBHftQBKWHI9KZu21Fkg0hOTTsOw/rRTMnGKBmixQ+mljTc4op2AUnNWQd0eaq1LC3&#10;y7T2pPsAHrTCc05/WoicUICvLxnFcZrUjgNtrr522jNcFrNwE3GiQrdj5k0aGa3+KzXUw/1sTrn3&#10;4P8ASvsnTIhDYxoRyRk/Wvniz0n7b4xtZlHRuT+FfSgwF246cfgKyorcqe6JUOKk3UwdaWtDMGJI&#10;qeJTUA61cjU4rSKAnUcYFIWApTwOKrsTSb6AK3NMwaAcU+p2HsMHB5FSontSAZOKsxoaQbj1iwBU&#10;wGKcvvTWPPFPYaEb0o/h5qMsTThyAKQkxR1qdDiq9WEqlsUXUORT6ji6VJXJVVmap2CiiisrjuFF&#10;FFK4XG7fWlAApfeincdxu31pdopaKLjE2igjNLRRcVw6UdaKKLhcTaKNopaOtMLjdvpTakz2pCRS&#10;uMZRRRRcD//Q/aylAzSU9elQWNxzil2ilIzQOBTsAgGadjFFFFgCkwKWinYBu00u0UtFSBHRT+CK&#10;aQRQITHGK5G8l827du3T8q6meTyoWk9BXFKSXOa2pR7nNWd2kPJzSZwKdt9Kic4FamJCzGoycU4n&#10;NQt1pNghNxFHmkdelRdDTWJxilcqxbFwPWlaXjJrPwaXJ7mncVi6ZFFVZHXPH+RUW70qJicdqLhY&#10;duFQSSHpTWbb1qvJJxxSuOxFIcd6oSuM4XvUkz5qk3WkNIgdzVRgzHAq2yZNIseOfalYoypIeDnt&#10;VMwhx61sT4QYqsid6OUOY6i0ffZxnj5VA/LitiI7owTWBpe77MQRxmtmA5GK2RzvQvR8nNSu2ATT&#10;kTCVFcAquO9HkBRPLGmHipQM00qakBR0py00dKXkUAWVPap1NUVY9KnV+KALgfnil3DI/KqwOakU&#10;gdaaYGtAd0LJ6c1HSWbBmx0zxTW4GPSszUduFOBwKh3ClDE8CgC0rYHNP3Z4qFWxx0o3etAEw608&#10;nHWqwc07JoAmBBpag3Uu7jigCYE07dVfcaNxoAsFvSkDGoNxo3etAFjcaQtUO4UbhQBMDil3elV9&#10;x7UbjQBZ3CjcKrbjRuNAFgtxTagD560u49qAJx9aMmoN3rS7hQBPkHrSZNQ5FJu9KAJt3ajOKi3C&#10;k3H6UATKaeDmqwYinhvWgCfOKduqDcKcDQBJk0v5VFvx1pM5pjSJwcdTUicnHtVSrEXOR6U2h2EJ&#10;57Um40xjg4pmc0bDJtxpNxqIHmn7vWlcCXGaKi3ClpAPYkDinIfnFRU4cDNAFhxxiqz9B7VbBBXF&#10;VZVwcDsKaYGVeNtjNeY61L82O2K9G1FiiZryvVGMsxwM1EmOOpb8G2yy6q1wRny1z+NetgblzXD+&#10;Dbby7eSbGCxAH0rulIAxRBcqJk7ju9LTSwFOUgmrsSSIpzV1cCoUHcVKVOK02AexBAqu3SlpCM1k&#10;AypB0pu008ZFNjZJGMmr4U1WhUZ+tXuNv0pAhh4Xmqjt82KnZs8VUwc5oH5DhyanHFQDrU24UEi1&#10;YSqwzjmrKU0Ui0vSp1wagRakHyiuavuXcefajNJnNFc4xRzxSlfSm0UANyaAxpT70mRQK9hSTnAp&#10;DmjdS7hQFxMmjJpc5paB3G5NG406jAoC4zJPFAyKfjFISBQA0570lP3CkyKAG0VJgUYFAH//0f2s&#10;qTpTMHGafnNQWFFFFWAUUUUAFFFFABR70UUrAFGM0Uh6c0WF5mLq0hWHYP4q5xPvVo6rNvnOOg4q&#10;go7VvFaWOGTvJklV5OeKnYVWblsVQiGmMBnFT4wajZe9JjRUYYPNRk5q4U3AioCm3np2qRlcntTD&#10;0qdl4qAgmgCMn0qMkCpSjDjFRMpoAgcjFVGOc1cZD2qPysjmgaZmsOahMbYzWiYsc0FCRwKAuZm3&#10;1pu0+laQtmbqKtLbKF5qrE3OZmgZm6VPFZg4rQkjUNVmKMdRRYTZJbwCKIoKsWifvBmpEjYKWNQx&#10;ttce1WjNmznAzVO5O58DtUyOpXPpVYgnmlsMYqkHJop5GaaRihsBhHpTakoPNICOpQcVE3HSmbiK&#10;TYFsU7cKr7vU0u4GlcuKNOyf5uvvV2dT5mexFZFq2JAD0rakw0Qf04/CkUVacD2NMOcf57U3pQNE&#10;24Uoeq280BieKdh2LG7nNO3Z6VBupQ3PNILE4PrT93YVAGFOoJJKeDmo9xxQCetAEvSkbpSbqbQA&#10;UUUUAOAGKRQDSU7bQAwdcUpz2FAUg9adigdxBweacSMUzrRjFAgzilLfnSUw5HNAChvWlD44qLdT&#10;RxQVYn80DrS+YD0qvTdxoDQs+aOwp4f0qlvp/mEUBYuiTHalMvpVMSGnBs9TigLFkMaUEVXDAd6f&#10;70DJ6tQn5CaoZyatxf6nNADSeaQnFIT2ptACr1pxIFMooAkozik3ClzmgB4OaXPGKYCBT+ozTAsR&#10;8LUcnOaSNiKkPpQJnJ6tLgEDpivPpIDJIcV3GtcZA4zXNQx73/KpauCdjr9Eh8mwReAeprc681Vt&#10;E8uFUA6LVwEAU0iRCoxU0a8jNRDn86tqB0rSKAkGFHFKTkU3rRSkwCiimscVKVwFByaljGTVZQWa&#10;tG2jI5NNqw0WUULzSs3XFIzYHpVYt2pbIbGs2M1ErZpW6VEpIOaQt0WV61IB3qNTkVNQIaOtWEJ6&#10;ioelSxmmmUi5GeoqTtUCkDNLkY3Vz11sMfuNJvPrTN3pTa52BNuNBY9qiBIpdxpAP3HvSD2pgGac&#10;BigB3IFGDSZxSbvSlcB43CnVFuzSb8dKLjTJqTIqDfS7xSuO5Y3DoaSoA4zjGKfRcVx56UnPrUe6&#10;jOadxEgzil+ao8ijIpAf/9L9rweMUtR0ZxUlklFNHAzRuNUA6imEk0+gAooooAKKKQkCgBaguZVi&#10;hZjzUuRmsPV5sKsY6mnHVmdR2TMCcl23GpE+9VfPPNWE+9XQca8xz9Khx6VO/wB2oaQMhKECkwan&#10;ooArMvpxUezPFXMDrRgCgCj5Y/8ArUwxZ6VfKLnvTWUDpQFzNaE9qj8h+taeBQBnoKB3MoxE8AU0&#10;2/etbaKaQB0pWFcyBat3HFOMCjrWizgVXdweBTArCMAVDKQBjNSSPiqEhLHAoYFJxuar8EWcCoEj&#10;Jat23j2pnvQJ9hTD+4Zh/DWOq5bNdXPH5WnMccYH61z0cR2bqpEMd/Bj3oHAxSOBkL+NGOMVIwyK&#10;Z1opOgoAWmM3HFIcmm7TQA3OaKdtOM0oRj0qbDQ3dgUobineU3pTxA3YUi00hI2IOa6C1JljMbDg&#10;j9aw/szHpWjaQzoQc96Av0JPY/SmVYuE8qY+hqvQWhpX0peBxQcimUDAnBxmk3Y6UhBJpNppgL5h&#10;HWniX1qERkmjy2pNhZE/ne9H2jaeDUGxhUZ3DtSuOyL32g0C49az8v8A3aTMnZaLhZGl9oFPE6ev&#10;51k7px2zTC0w/h/SgmxtGVOxpPOHrWJun9KN9wP4ad9LWCxuCYDvS+ePWsMSS91qVXY9VpXHyo1v&#10;OHbFHnDHaszJHakzii4+U0jKab5nrVHnoKT5utFw5S9vpN9UhvPejLL1p3HYtl+xpN4qpuNODZPp&#10;SuFiff7Ubx7VDk4xSBQTRcLFkSD0p+/2qBVGKfjimLQnBzUgPvUa9KkCg4zQIlDAVeQ4iH0BrPbG&#10;NuPQVosp24X0oAr7hSbvSoirDtTCW9KAJ85OKmC5qiG21YSUUAT7fak2cU8PUygGmrAVMsBzU4fj&#10;pU5iBqMpzxSJYwHmpGbv6VEVIOaQn5c0x9DmdYXeKx7SHLfiK6C9QyZFU7eLa2cUiTfiwFwPSpsd&#10;qhi+7U461UQuPQY4qwDg1EvtUlaAPDdqWmgc4NIzYrOQDicCoS+TQ7HFRx/OcCnFdQL9tGGbOK1D&#10;8vFRxKsaAHrULvk+1TuUhJHxUIOTTSc0A4NIGL356Uo60n3vpUgHQigkUDFS1HUlACgZp68daavW&#10;pAMigaZYXpSdqVRxgVHk8j0NYYgoXIoyKZ0pu7jmudgPoyTxTM7uBSj5eWpAPBx3pdwqMkDmmF/S&#10;pAn3CjP5VAH5ozjnNAE5IFMLVCWzTCalsCUtiiotwpN3pSAsBvWnB6rbhSbhTTAuFhSbhjFV/M4x&#10;TcincC3uWjctVMijIqkwP//T/ayipKKyuFyOin4FAX1ouO4yipMAU3aaLhcbRTtvrS4FHMFxuDSV&#10;JRQ5C5iLpXJX8plmLDpXSahN5Nqx6Z6VyH3iDXRSWlznrT6IaoOc1Yh+U5PpUIGOtTqMCtTIY/zM&#10;TTKeetMoAKKKKACiik3CgBaQgHrTC/pUZkJ9vpQBMSFFQB8VGzgHBqB5ewoAsM4xzUDzCq+8k1Gx&#10;FJsdh7SdjVV5acWGagK/NmlcY1jkZpqjgk9ak29qnjTc2AOlC1AfbRbuvetiFd7DjharqhRQABuP&#10;ArXsYeiVRK1ZY1GIR6OV9SK5nCogUfjXWa7KsVskQ6ZB/KuJ8zrmppu6JluRM37zJpTyOKaPu5o6&#10;VQhCM03aalCFhUyxnGDTSuBV2mpRHkYxVxYyT0qYRCny9wKCxelTCPHUVa8vFO71VkBAI81IqBfe&#10;peMdqZuGcGjQBygZ7CrcTY5z0qnvVelKtxEn32ArOT7FxRbu9rwiX+7xVZAvUjAp639oylc7gRzt&#10;5prWV07Zg4XHAPX8qgtgQpPajYtQi3u4jlgDirMcmRhhg07CGbF71IsSGpQnPNTKlOwrlcQqO1OE&#10;IPpVpUFTKq46U7DM/wCyjGafHaKfvVeAI6U4Zp8oFYWKDn9Kb9iX0FaK9KU9KLAZn2RPSj7GnoKv&#10;npUXzUrWArC0QHoKk+yR7egqenjpTSBFQWUZ7UhsYj0FXalXH8IpNeQGSbFegFRtYgcYrdUZPPpS&#10;kdqgdznPsXtUf2P2rptgPWgxigLnLNakdAaha0brzXUtD2FMNv60Bc5VrU9MVH9nb0NdS1uAaia3&#10;Haiw7nMmNh1pwWtp7Ydqqm3wKLDUimB6VKF4p3l7aUdaAExgVIASKcBmpNtADCOn1rZhYEYNZGB5&#10;qjt/9aranHINAF1olY1Wa25qzG/IqzwwoE2YrQVCYj26VuNHkYxURgPemFzI5T7tTJIwNWWg7VEY&#10;SKQXJxL61JvBHWqhUjpUe7HFBJbfkVVJ7CkMhxiomOCKAKcq7nIqWG1+XcKcRls1rWir5ZXFUl0F&#10;fWxnR9KnWo14zUo6U1oHUmWpPSmgd6TJBqhkjetRHjrSs56VXY9zWdu4AzbjgVs2luI03P8AhVax&#10;tP8AltKPoK0XcHj9KbfQBrHnmoX5pWNR5zUgNIxQFJp1PXpQMZjFPGO1BGaQAg0AOqQdKj6U7cKB&#10;Dx1p+cioxz0p+MDimNeZZjPNQtyxx61LHxxVdyFJz+lY19kO4tR0M4xUe+uNuwrkmRnijdUW4U3O&#10;DxSC5Lk9zSbjURPekBHSgROGNO+aoAcGnbhUtjTJMGmc+1JuFNLDHFILgRigHFM3elM3UBcmJzTe&#10;aj3Cl30AmSAkdf0oqHd6U0vQFyxRVffRvqlsI//U/bAUVGaXmua5ncfRTPxo/GnoO4+io8470ZzR&#10;oFySimcninAYouK4EikyT0o4PAqB32Bm9OlOOrE2YOuTFiIl/GsdOFGavXSl33GqoXArvSsrHO9x&#10;KlBxUXWnk4oAWmkd6N1IT3oASk3A0wyAdKhLZ9qAJWkx0qEnsKaTjmmlwTjFJsdhWOKjyw9qTPOa&#10;jZzSuOwhPemE1G7N+FR/MelIdh7HimYNOCknBqTb6U7CK205xUnlVYEZ69KQ8GnYVyvsPWrttFxl&#10;uv8ASmxpvbFXD8o4+lO1heRJGA0mf7tdBYx7R5hHWseCPog7V0EfyDArOtLliETm9elaS58scgDp&#10;WAI2xk1vX8fmXTdsf0qg64OB+lXCOhDM/Ye4qVIh1q0ISRk9BUgCJWiiBEsSipwg9KZ5i9B+tNMo&#10;U9qGFiY4HSk3VTNwBnJFQPcjFJtFcpomQDrUJnQVmtOzjAqIiZugqXIOU0GuPpVV7umJaytw1WUs&#10;BnkZqdR6GY9zM3Cmolsrq5OW6H24/KukS0iTnFWAAvTrQoX1G5WJtJ0+K1jBAy1dA/L8HHFZVqXA&#10;/Gr77hJkHsBVWtsCeg4oO/8AKoTbxselP3Gnq3rT6D3IfJA9qcI8GpSQRSdaaBDdtAUU6imAUw9a&#10;fSY5zQAgbAxTqAueBTOc4pAKWptB46005pWCw8HBqTPGKrjPapQCDTSAeBk4qYDFRpxzUgOalsBc&#10;4oooqAHbqN1Jg0nWgCQc0mBnNJg0oz3oAawBNMK5qaigCmUz1qvJHmtHaaRkB5oAw5YuOKpMjDgC&#10;uieEVTktxigaZkq2OKnBDD0oeEpyBTEjPTv1oY0x25Un+Y9F/nT1dOx7VItpIFJIBzzz79qz5klj&#10;bAXA9qCrGkkpBq5FP2rBSVxjip0mI6igTR0YYHvTqyIrrHFXI7gEZoJLDKKjZfanhwfpQfagRVZM&#10;HpVZ0x7VosM1VlSgDLc84HSogc8VaeLmoCpWnYVxyLu61p2wYJx9Ko2/JrchQbBT2DcyHQoxU8c0&#10;q9Ktagu24BH8Q/lVZeMURdx9ScdKiJ7U8HsahkIrQBHPGRxirdnbeZ+8kHyj9TVeCEzy7ewrcwqJ&#10;sToOKiTAVmwNoqE8UwkmlAIqAG0U84FMoAKUHFJRQA4HNOpi9akwRQAnWpNvHFR08dKBgvympajq&#10;Re1AiZTg1UmOHINWQDuzVO6YecfpWVf4Rsh39qCc1DnByadvFcLYiQHHU0bhUW8HjFH0ouBIWHSm&#10;7sdKZTM85pNgTb89aQPzUO+kLjoBSAs7wRTMmoQ2KC3HFAD91Baot4pm71oAlZuOtMDe9MLCmFgK&#10;lgTl803eKrF/QVH5mKQFzdRuqn5tHm1S2A//1f2q3rSbxmodwpN1clzG5PuWjctQbqN1K4yfIPSj&#10;IFQFvSgNRcCfcval3rVfdSFwKLgTFwOaqXElPL8ccVSmkBaurDwvqZyZSm6cVTwcZqy/zfzqBuld&#10;RmRHg5FMZsYBpzHH4VV3etAEpfFRlie9N+9wKQcHmgaFOcUhx2pM5qJmxyam4xz9Kh6Dmjce1Nzm&#10;kAnSojntTyO9Cr7UwIwmalEZAqwI+PSpVTAppBcqJFnmrCoAKm4Aph9qZJG/Q4qsqFjVhuSMd+Kk&#10;VRxQAsaqnHahPnk46CnSYQBe5qa3T5eBimBo2qgHJrQ3ZP0qBAFUKKQtiuKtO7sUjIm+a4fnH/1q&#10;qtLGh4GTVS8ucXDjPc1SEwZttdkdrGRee4cn0qFnY9BTVGTVpQBVWuBU2yHtTTBITitIY4NSKcGj&#10;lAyltCfvVKtmOlaZINFCgO5TFqBUqQKOtTd6TJFOyQXAIgo3AU0kkUw5709BD85oxk0wnjipohlh&#10;R0A1rVMbQakJyadDx+FQqSTz/nNZlrRWH0YB60UUAL06GjnNJRVIokopAc0tMAoopyjvSYCgYpmO&#10;akqOpiwEIBpNvrTqKsBu0U6iigCQdKevSmDpTgcViA6iiigBQcUnSiigBcml3Gm0UAO3Gn8dqioo&#10;AkyOneimZNLuNADsZppRccCgN60uRQBA0APSmC2HfFWsijdQACDHQ8YqnNDk8elaIcbf0qGRgT6U&#10;DuZLWmT0xUJtAO1bOQaMA0BcxRakUeU6/drZKDFN8sUDuZiNKBg1Osp71aEIzTTEBzQSNEmKYz7q&#10;Rk5qNsAYxQAxyMmoiQe1KeaQI1WSySHywwyOa24wNgz2zWIiMCCa2R/qlA7VM9IjRUv1yitjpVAg&#10;itSfDxFe9ZmeM1lh3dDegHoKhOWIA605qt2kWD5zj6V0XAuW8S28e3qTyacelBb/AOtUe6pswFp4&#10;6VGDmpaQDW602pSOM0AA0h2GBSadsp4AFO4oCwzbihqk4PFQtx0oEITS1HTl60ASg5FSL0qNelSD&#10;pQBLWVqB8ucA+grWGMYrF1g4nQ9Bt/lWdb4WJsqmSl3GqXmYp4bNecJMthqUPxmqm8jinBzigLlj&#10;fnrTS3FQbvSk3k8UBcnDelN3c1FuppagLk+9aQuKrFqYXoC5ZLUwyetVjJ2phkFTcL2LXmKaYziq&#10;Rk5yKPM4xSC5ZMnpUXmZquzmomY0AXN9G+qO40bjVLYD/9b9l9+OhpwcGqeTS5OK4LnOXNwo3Cqg&#10;Y5pSxFFwLe8UvmCqYY07Jp3GmWd9NL7hUIPvS/MTkdqcfe0QmxZH2rg+tZryYOfypJ7gMxx06VVZ&#10;s9K9KnHlSM2xC5JoLUymOSo4qxDJT2qHqcUpOaT3pNjsLgjmkpCx6UypGFRkdqkooAi2im445qxg&#10;0CPIxTSAiCZ9MVOqdgKmWLjnip+lUSRLGB1qThaCwHWoGcmgBGJyaiYmnUmMmgAjU8ZqdV25Y09V&#10;XA4qvNJyI1xQA0L5km41q26cZ9OlUYEJNaqrtXFTOXLECUnAqBm6/wCelDMBVZn+bGa86LvJDbOR&#10;uMvIze9LFH0zWo1suc+tIsSqOBXqpWsZjI04qbbUigAcil2ntVIBo6UZ7Uu00YNMBKKXBowaAEpQ&#10;wA5owaSgB24YpgOaXrxRjHFJKwBVy0U78kVVQ4atK1pSY0aCfdY1Cvv9KsD5YWNVd+O3pUFElMJz&#10;Sbs+1GRTQ0gzilyaT3oqhkg6UVHRQBJSg4poGKWgCQH0poPPNIDg0lSlYCSio6UZHNUA+im7qC1A&#10;Ew6UU0GnZxWIBS5NJRQAoJ7U4HNNBxRk5zQA+im7vWlzxmgBaKKbuoAQk9KSn7hTScmgBOlFKetJ&#10;QAUUUUATqPlqN17inpkCkc9vagroQAEU8HFJRQSO3etKCDTKKAJKKYDil3UANZTUJUipmbjmoS4q&#10;ooBnlg9qmSM9j+VM39qej4q/IC/Haq69adLF5UQpsUhHFOmZjFhqzqfC0Oxn7+M1nuNpIqyzCoJP&#10;nG4da4MJU1cRPUZChmkwRwOTWsSMbR26VBAgjj9+9SHmu9gMINNAY8GpD0pgNO7AeBipV5xUG5c8&#10;07djpSbAtgZp2MVWWTt/SpfNGKBpku3PWmsuOlIkq9OlTgoepoHcqnPamFTitHykamtan+HmiwWM&#10;3GKVetWGhZeCKaE7YpCsIvSpB0poWn0CJF5/CsHXCQ8bexrcX/P5Vz/iJtgiJ4yWH8qir8LFLYxv&#10;MxR5pqkZDjrTDNjrXmk7GkJalD+tZQlz3qdJKBXNHcKjLc1W8zAo81SOaB3LO70pCwFUvNHrTTKM&#10;UriuWi/ao2f0qsZRjrUfmZouTcss+TURf0qEv603fzSbC5MG9aC3pUIY5+lBOaybsWkP3etIT6Uw&#10;nFJurPmLsOopNwo3Clzi5T//1/2DD5p4Y1T3flUqtzXnnIWlfmpM56VVJ4yKerHtQBZ7cU3B6UwM&#10;c07NNLZFX7jlUs2BVe7ulhXy1Oc8Uy5vBEnlx8E1hnLE7q9CjRUbEN32Jd+R1zSg4qMLxxT63ES+&#10;YPSmFietNopMaEPSkGMYNOpNooSC40qtMI9KkIxTaLBcZg0AE1OseRUyxr6UWC5XSMn6VaVAvNPA&#10;A6U0t+VMQufSoWbnApC57VESOlACl8nmmUUUAHWpo48cmmIuTVwJxuoAglk8tSe9U0XJOaJSZXwO&#10;lW7ePc1AF23XYuT2FSFsDNDDGB29qqu9cWIqfZK2Fdz6VVZjyR1xSM/PFMXJbGf89Kxor3kZsxxP&#10;K34Vdi3DrU8UKqcYq+sOeOMV69hFNRnipQM1eFsuKDGiDFHkBQKGkCVZLqOBUDSimAhT0pAKaXzT&#10;NxPFFwJOKYRxgUygEik2A4D1pxAJpmTQCRUXAdxWhbHms7rxV21bkCkNGr/ywaq2M/lVnrE1VcEc&#10;elNFoUDjFLTfmo5qhjqUDNN5oy3agCXrS7cdaiVmp4qWwJRt6U/5fQVWZiPu0gdjxik9QLJC0zio&#10;sml5pJ20Ak4FNLDpUZGKSrAkoqOgHFMCwvFO6niod9AfmsrAWMdqUAmmbjRuNICYLnpTgnqKgDuO&#10;lIZHFAFkRgil8sVWEz+lJ9oagCztxTdvPAqA3B7Un2hsUDsTY9aQrmoRMxpfOPoaAsSbPejZmovN&#10;ppnAoCxLsak2tTBcL2p4mFAFheBSORQhDcCmSIRQFxm4UZFR7D1pRk0CJKBzTNppSccCgB1FM3Gj&#10;dQAOeMVWqZ2FQE46VpHRAOHBoVse9RVMq4oYrl2JufwqzcOPJ4FU4+McdaivJMIF6e1RUlaNx3KR&#10;fPNSQgE4PA602C3ebJ6CtaGGKIBVH415mGozclLoBACe46UhYjt+hrUTCc/0qbdnn9K9MDnJbmGN&#10;fnO0D1rJm17TYeBJlh2Xmu2kSGQfvEU57HFZ0ujaRJ8xgQH2GP5Ua9B2OJPiMt/qYmP1/wDrVEdX&#10;1Z+Y4QP1rtDodr/yx49M1XksZIeqZ96Em+o1puch/a2tg/6oflUi61qq/ejH5V1IC4AI6UeXGRwK&#10;OV9B3XVHNLr14pJkiz9M1p22tLKRkFT6VoNBEeMCq7WEPUDmlZjvE0EvX7VpwX543VhRxqpxU33a&#10;dybnUh4ZgDwDTJLcY4rAjnKHK9q3ba7EoCt6UhlVk28VGTitGZF6is3q23FBLJP4eK5XxS21YD65&#10;rqM1x3jF9kVufVj/ACqanwMiekTnfN4NR+b61n+bn6UB68rpYg0VlI4qdZPwrKWQmpw+Km9hXNAy&#10;n1phmqiZRTd9K9xXLhm9eKZ5wFUS470zfzjtRcTZo+dTPP5rPLGmGQEcmncVzT82nq5rKWTPfirs&#10;TGpkxrUvKxp+41ArHNSqCTWMpHTFC8mnAcdKkVKftqbl2IcCjAp+w0bDRcLH/9D9eR1p9MHWn155&#10;yDx0qVKiHSpUqkNElKOtJSjrVR3HLYw5v9c1RjrUk3+uaox1r049DMfRRRTAKKKKACiiigCOnJ96&#10;m09PvUAWR2qSox2qSgBrVA/Wp2qB+tAEJ601elOPWmr0oH0FooooEW4vu1LL9w1FF92pZfuGgDKX&#10;7xrYtfu1jr941s2v3aOgEj9DVJ+lXX6GqT9K8ur8Q+hTaiD/AFh+lDUQf6w/SqofEQyZOg+tXfSq&#10;adBVz0r1xDMndVd+tWP4qrv1qXuBVPWo3qQ9ajeqAYtL3pFpf4qiQC1JUdSVICfxUtJ/FS0AOXrV&#10;2361SXrV2360DRrL/qzUVSr/AKs1FTRaDApw6U2nDpVDHYFR1JUdAEmBSYGaWk70ALgUoAzSUo60&#10;nsA/AqOpKjrIBG6VBU7dKgrSOwC/wikpf4RSVQBTl602nL1pPYCalHWkpR1rIB9L3pKUdaAHEDFR&#10;MBUp6VE1AEa1LgelRLU1A2IAMUwgZqQdKYetAIhPSmgDNOPSmjrVIoVgKcv9Ka1OX+lITLsVPemR&#10;U96RJEfu0ynn7tMoAKKKKAIm6VF/FUrdKi/irSOwDXqH+KpnqH+KmwJF61YXpVdetWV6VJJZTqKo&#10;X338fStBOorPvf8AWVnW+Bj6GogxGuPSpB92o1/1a/SpB92il8KGKtOpq06qYDv4abTv4abT6FIK&#10;nj6VBU8fSjqDMy7VfQdaoDoa0bv+tZw6GtCR/YUUdhRWcgCo3qSo3qQEPSr1p94fSqJ6VetPvD6V&#10;TKZuv/qxWZ/Ea02/1YrM/iNLoDFrivHH+otf98/yNdrXFeOP9Ra/75/kaip8DM6nw/ccGPu/lUjd&#10;KjH3fyqRuleSjJki9KlqJelS0pbCGHrSUp60lSgIj0plPPSmUmTIQ9KjHSpD0qMdKRA5e1aFv0rP&#10;XtWhb9Kb2LhuXx2qynX8KrDtVlOv4VhI7Ykx6UynnpTKktElFFFBR//Z"/>
  <p:tag name="ISPRING_PRESENTER_PHOTO_8" val="png|iVBORw0KGgoAAAANSUhEUgAAAOEAAADfCAYAAAF3xIQxAAAAAXNSR0IArs4c6QAAAARnQU1BAACx&#10;jwv8YQUAAAAJcEhZcwAAFxEAABcRAcom8z8AAP+lSURBVHhe7J0FgFVHsv6RCO7uFizu7i54SIJL&#10;gJAECO7u7u7jPsPgMLgPNoy7u7sz8/tXnTsDJEt2k7d5+97772a3OHfOPfec0/11VX3VXd1dobS0&#10;lLt37/6u5JcgxyJKikvKzhXd++6/Ivq8v/vQ/Nw85h0+zdcXd5N9t4RSkYdd92fk7z6U4gL2mJuz&#10;xTuQijY9We53neLifO4Wa8n/9vo/Kr/70OLiu5y4doP3jq9l6FVbKlj3oLnlGPL/u0paLEWJj4li&#10;mf8NKln04dlDs6ho2ZM3jq2T70oE27/fBv6R/G5J6zdvQQ3zIVSy+YJK1t350fsoP67Sh2oj+m96&#10;aL2G9XjtxArB8msqWfVioZS6uKSUotJisqXqtcR6XZG06ILSu5QYvyuWa/Sl/j4ED31oSUkJNWpW&#10;o1HL1mz086WC7Vcs8fVgcfgNqph9y8YAH7l5MaVFJRSKOsVbW5GWKQ+8WyC/13sV/+p+v5WHl7S4&#10;mJKiIn788SdWXrsmJe0hDakbFax6yrEXW/z85IFw8Jg3qUfNyO7/FVEjf+bgwevy+39c9X/z0JK7&#10;hZRKlSUVFDHV93TZA/Vh5dKHrfLQXTvdKLzoTOG22eR/24vElk+QMXsuO3Yf4m6J6V7FUmPl931Q&#10;/uahWkX217xoZTuWCvb6wD4PPLA39S0Gst/uIoVHdpO3Yx452+eRNrwf0a27kNyiIznfDeeY/Tnj&#10;XiWCffl9HxTjofKvgZGat4U7d9HA+nsq2PSSlvul4NnLkKkB5/l2+hzSg6PJsFwDBWlk3vGkNDOT&#10;rJ07yPP3IfHaTYpDwgl/7g0yznqJrmtJVX6Nc9lD1cIUs9faliHuVtJiu8tD+1BRWu2y4FtGKZf5&#10;3CHb/SJJdtvk4mISza143XoMNXYPpsq6a3x28SBvOHmTfOEspGbg9+JbRKzeSX5hufX6zUP1nxLB&#10;YY6NPZWtvpaH9OJx869ZfvIM806coMHK70k+bk/qrgWkHjlNTkY8TTeNosngiVS27Utzl/1UcMmi&#10;vbMHn106TXZcGqVp6cS26krY6B8Iikw2GZQy83nvoRvWbmRLgJ80nN5UtO3JVp8AHCwtGfTTWnLc&#10;DpC9YzbkphG+cw/1p46g3rLRVLT/isZmn5J95jPq2XpT0SmBF4+dpZZTMHH7zSkJDCKlRTuSJk5k&#10;/94T0sAKf/3Qp5/qwia5qIJND2qY9SMhr4jpkzZRfN6Z/G2zKJJWSnEhaQXJtBo9jQqOPY2Hfrv8&#10;LeJeaUTXvZeo5JQsD05kRoAZMaLDWrS0Fh1IEsmZuwCzzScplHZjPJTSEp579knWu9+gouBX22Iw&#10;KUWlpDufIbrDM8S3bitv/AR+AbEE5SXR6v0F8tAvqGA3kFpWP9L0w43UsY+Wc1k87hjGmvBl3Mop&#10;4fq1cIq3ziF/+2xydi4gx8+DwlwxKsZDRZ9srKyp2bAZHZ2mSAPqwX6vQDFxRcR7xBD/8huktmxL&#10;aUEh2YVFNOg7gcdsvkPaiPxXRJRYI7mTmEhwjRzOJ0e2kSstt7TgLgWiUtlmS8iKSCMhOVXsQNlD&#10;ReSPImpXq8rCw0d4RCxPPYshXIuKZ+nBE+y1PEHWqHEkjPuFG1dDGXdlJ2/NPIpHRj6LbiRjHpLL&#10;jKtRXE3N4RnXG/xyLYWpC5xJP7iL4qMWONteokTsZZHiKQW5h6kCHBUVRe3aNVh99TpVzb+hulU/&#10;NvgLzvISPcYsIGPiJEoSkpkx246d4e5SvUOpZDuYyk4XqeCcQSWXVPZGFTB1mgMlKYkUnLGm75cj&#10;Bb3fUZnyEyeOn6ROzaoMWrSMd06uprK4tYpiiRYEXqd16zfx/XoAWceP4eWVxIrVNmh7CRPL4xWU&#10;xPHDXmzffolcv2skHtzD8y9+LvfMFwTu3/+hD1XJEB2rXqsGDRs1YY2nt+htDzEYvXj+wCxe/mIg&#10;MbMXE9nuCRKnzYeIWEpzcynNSCbrrEm1ki+cYMzYeQLZr+9bLg99qIo667mzZrDwuJvobl9mhkgV&#10;ipVqa/0LdRu2IN31AtHtnhJD347UQT0p2DqLLLHF+YF+3PHwMTxVuTH4rTzkoWVUU2yxq5Mzi46f&#10;EubQk/n+Yg5tu8sL9OSMbwA1HqtGxJUIYt77gLSBPcmyXk18cCQZmRlyj0Kx5eplfiNS8iJx8n/z&#10;UNMF8iPR3QPOLsw/dkIe1oPqlv0MG/yc03wKBaP8vHQqPVqJqZM3UbhvM4vn7xEfXEwBwqGMe2nD&#10;eUDEDBZJQQznb3qoqRrUFS0/eodJdtdFrvLNhkM8N9uShqu3UE/4UV2Rd9afZILdFcbZX+Mnh+t0&#10;GDSXrkN2M9n2JhPt3ZnocM30e/n+V2J3jam2V4VNlpoeKi9n6M+g3Rd4xCFdmn8qFZwy5Kif/yJx&#10;SqeyQwYjHe/cr96wwBBqW4XJBalUdNQHphkX/lVSUY/OWdTaG2J66P1G9LdSWiSmTMh+ibbGe+cf&#10;/Pzn5XcfqPh+/P77dDu1DTPfcO5Kw3rYdX9WHvrAfCl6obTgBTYOfH5ms5jDb4nKM7W6fzZa+90S&#10;7vDxFYPfm0/ObhUr1I1N3r4Pve7Pyq8eqHpZIqXo9eM4Kku8opSz7YGJ8sCv2ON9S74vEv369Q3+&#10;rPxNCU+5nWB1gL+h+MoAHzHvzSZfb/IKhHAbbO7X1/9Z+ZsHvvjCc2y542Gwv0rKb6WU3tFxBlmO&#10;lWBYozclVFraYolVjb+FUiq+v8dpH5S/eaC52V7q1a/DlN17eOPoGiqbCxnz9udpp1k0s/5ZLIda&#10;KWlU0niszN1w3n9GHqrESl7gd5j7g/KrB6r90x9GxyTQtGNn3jymkVk5g+9OM5uRZKLXlJLsH0uW&#10;+TqDrqRc8DYC5fst+Pd19d4Di0vFFIurUXXY5RNITavvyh5UJspfbUaRJzhm3DgvflHc1I45JAoh&#10;i2/ZmdAV2ygsVMeg0dnD/aTKr0soHmBVkKeQ6d7SQiVUKCudsj8995nNVjJOuJAnzC17x0wy9ywi&#10;vMszJDXvSGrzdoSMGEtiYo68+D8oofouDYiWBdwxPcS2mzC9PqKH3QzV2Hzdk9c//4HMUzbkXjpO&#10;ysULJJ86RbaNEymbt5EXmSBMPYOoX8YTPeZnbKyFYBmlLI99fvNAaYKsOnKSipZ9jfC9ok0PnnWZ&#10;xVvHVlLJshcT5+2n5IqL8Jc8Qi0s8M8Npun6H6k2ZATND3vztrC4G8Jdw7bIw4PDyJk9n307j0gh&#10;1Mk/pITf9v2aYTftJDzoziOWvRnvfZyGUkVvH1mJ07GrFBzeBVmpJK5cwQuWk2n7ziJq7BhEZXup&#10;bqc0YeqpzPFbQ+cDkcQePCzhQQAZfb7B47haJ2255SIPLBFdatC2DbXNB0npevGk8zTGz5pFnTp1&#10;SRUqkbNvqeC1iNiTp7AIO02nbgvlIV/wiDCDK7teYIPjLGHpQiXlob9cX8/e8BzSLlwhpk1X4rs+&#10;T9YVTwof4D0ViqTYLZ98mhoW/QSvPqz1kyYubin75nVyty8gX+h97ilnsvwDqLV1EI3njKOSnYSE&#10;9l9QtKULCZM+oKJzpkRfSawL+ona1hFkBIUS9e0gUiUWSWnRhfh12yjO1xIWUUGDz/r1G/HWweVG&#10;ALteHrh+rQ154yeS1ryTtL4nSFq3DhfXO9Re/R0N1v5ERQeJRWwEv41L6LjJywh+KkgJD8QMoZp9&#10;KLc8wsg/ra15FnnC9IpOOwg73FVewrtUr/k427w85Sa9efvECsRwMHfeTgIGDJYHdiD6jY/YtMWF&#10;F5x+odVnC/jo2H6JQaSxCTfS/6Q98pWbB5uuf8KrhyJJTS0ixWK5UTtJhyx44dmPhVipNSqWRiPm&#10;aNbsmTRo0IhB7vbSQnuxKtCD7n368s6yufj/PEkirg7EReWQkpVHw59/5mp6HnZhycyR2GPl9Sj2&#10;B6RwKzWX2g5+EgaWkpqWK6WbQeppZ774op+8W57xMKOE+o/29zRr2ozm7Tox/JajqEcvxngc4o0j&#10;K6i8qTuZLqcIfPI1IsIS8QlOpYbV91RwGCgxyEjhKxnChTKpaZdMYlYBR054kbx3Gdl+AbiduVwW&#10;f/xGLYyHyhvUl1I2Fvq/wV+j6B5GxPWoRQ++nj6PTP9UvN96l4KiAtZvcMX9RgyRudlEi+dITitk&#10;1hw7cvPzSTdbS3pkCukpqQKNNJTfMPN7DyyX/t/1k4CnFu8N+I43Dy81rE5lMQjLva+zZqVYmlG/&#10;EP3cKxSdOk1JarrEHdkUh/uSvXclxSct2b1OgqCifLnXw6nI3zxQpaiokDq1avHa8UVSvT1oZTtO&#10;GpR4ff9A3n9nGGkTp5LVvL00+/bkSHBTIKF8/gVH3ntnsBE6mCKqX5esXB54oMmxlr9Z3Tq1eeP4&#10;MqNr9OfbzlLKr1nq50Vtibo6tH0Vn+/6k9asPUXb5pN21JwXX+ohpgyxneUhxG9E7qmm7t4D1Z8Z&#10;cYZ8LiotoladWrx7VPyhYKmdhtpJscfLTww9vP3u+zSs14qYpcvJvXKGhYtXy3ntq5V7Gcb6t6Is&#10;0FSQew8U28skiQUm27kzXuKFTgPm8sQK8f4r10uMsYkma7Yxat81xtteluvceWnCetoPXsnXa49I&#10;LHGVifK7yQ+LMUSm2F5nz7lg0wO1HzVPntZ8uothiCs7KjX/i0XU5nHrOHILSsS0STXWathBgg61&#10;h6JTYqIeFiP8M1JR4xYJlIITCx4eGf9R0dpx9fNjm48PjsGhRmhWXGpib3+Ewf0r5F7U9rAv/5E4&#10;2ztQv14dFhw+yaentxiGaeAVGw4FBpFfIoU1GujDf/uvlD9ZSNUmpUaFBKeksMXXn4HXbfjhykGJ&#10;szaaOk/FGH5yahN2gqr2c6ja629MGvnb+/1r5M8VUl743OWLbLl6gz7n9wtxFVNk04OhV+34QgpZ&#10;0drUQ1zfcgg7vAOFqpf/VgtoYlL/E/KHClmsiIg/fPfdt1l/05NXDi0Vplc2bCH0pIKtHr8U1tCH&#10;Bpbfs8bfA4+EVEHRhKAi/78Syd8ajQH9+1G3RRs2StxaY/9Ao8dMpaI2UUGzoniyxQFX+UD4tb+f&#10;r5AJIeDiRIqkqUotlQVpv77nv0r+EJL6/ccffSCcoCYtn32FrT7+jLzqSGOLEVS26StICk2WQi7x&#10;u06ssJyY/GLsAsPYEODJYu9bmHv5iNVVFiU6XdYrpwNaRkUK55sz3UL8l4a36qG1MuR9DGZkotL/&#10;bCv4Q4U0RJjt9GnjpaB1qV2tGnXrNmLh8ZO8KdyyorXEe0KGPr2ymboW2p/dm8rWvQ360MJ6FNul&#10;UvKMAU1B1+gDFcMVmMTt84HCnM3J3bCeoOGjCBDOecc7VtCXApboGKQ++w+82z+Q3y2kVLLUuDKl&#10;AuEoymFKRC9LDJZnd/OO0Ww/ObGGRwVBZfDaA1IesmvcqcfK4lJaWP3IFiHKhVJI5VJbNh4jJyyU&#10;nAuuZO1aRNH2eeR+153UZsL42z5D9uTJpB49w5b1B4VYl1JaKO9jRNnqkv5rBf7dQurYqKlGVZ9y&#10;uRQRLS4jkC9PbZZgWa1on/vG5zdSSVBVV6L9Tc1sf2C9Vzg7dxwl7dIpCbAcKdw+kwKJf7QLoUiO&#10;Od/2JFmCt8ym7Uhp2Y7EVu1JklAncup8LHecEKIv76euyEBX3/XPFfZXhVQdMfk1UyFzCwvYesyN&#10;5QG3qG+hw6TaMyeoiZtQY2MUUq2r/F3ZyjQ60sz6BwZctmZVkAezzS/iKwVMPSIRieNmMnfOJfPg&#10;Pu5G+EJBDpRkU5iSSElWJmRnUZKRDclJEvwfI+qrfsS27kzaB58R2G8EUdf8cXcPMwa6CrWwxntK&#10;61Ix2LCJET9MygpZzt+LKC0SjRfjMGrSTLb4+PKE4wSjcBWlIEazFNFuDzU2Vcz60chJCm/9jTTX&#10;7izzvc7zn3Sn+5c/khUYQu5lZ9LM1kBmksR23iQLM0pYsprYY4fJ9ffGqyQSs9BTbLgdyp7wXO7k&#10;lZCfm0NuYDChM6ZKRYiBCo8EP398nn2B9OmzSbE7iNluN2n6YpSMMEKjqr/flO8hWapWT6xYWkoS&#10;T77xNmsCfaltPUgMSF8pnDQ927LmKQUcfNWW9Z63WHPdl7eOScgn5+vuGMq8jTYkXz7K3RM2pO+X&#10;whXnEX3iJCnbdpKbk84AtyU0nvMjLdZOov0by2j23ixad5tJjU3uQtRT+cDNjlm+G5noIWGGkxt9&#10;z8WRnZRKyIrlxF+7Chk5BD37IqmjfiZi7lIczM+QJVGF+nEdXzGljZSzrPsW+R6SdwXFNAlsGzZp&#10;zAZPbzrZTjZQUx1TA1LRrjs/3jjA1utedH3mKWrUrcWyY6fotmIroUEhpB62JNthk+jaPApvHKcw&#10;0JuiW1cpDA3mlQMTaPzLWDq+uoA6q0ZS0fY7CUmkwhw/422nV7l85xMa2/uURQ8SkbhkUvtAEEsC&#10;1/HC0RO84RpLTl4mqftsuSt0Mn7sRJKbtSP+zY+IHPQDGXcSOHHSS8ogdqQ4XwptclXl6N5DskSs&#10;31effW50JW0JCqaqhfg/7Q60kqMUdJb3JTYdPkqB/MjOxomvpEmme98m/6IDWbvnizGZTdaOWWTb&#10;bDV67pLN9pMXGUtn+x9o8M0EmvWZziO20qydvqCSw+dUcPiGRQfeIs+yE4WbuxK6tjMfHTkk30vo&#10;5ZxGRcccajiFMPfGLD6+4kInxzCSPLzIEESLUtKIfO09MVbtjXH66LZdyVy8iERLZ8z2nDC8gBbQ&#10;QFjsjFFI+dcw7090aEudpi3YLKFT/X3DpZDqCnrQ1HIUG30DiM8uwWzXSdKOi3k/ZEHx5mmUrp9B&#10;6caplGyYZUj+LTeio3I5dz4cr5w0amwdSpvPFtB4/TApmBgnO9Ft5y+oaN+dOlsG8+GQyXzfawkf&#10;DtxD/e2hVHLMprIEtBWMYzLrw2azIX4vjztGcyu7mOCgXHxuxRIzYyZR7ToR07YT0XKMbdNejh1I&#10;GT0G/1kzOSARc3Kydt7fK6QqMXzbtzf1a9fhm5nzmRtySXygOvTePGLZh5Xe7tzOzBH4S7HYd56s&#10;s54kjp9I3JMvkCRmP01cQHyLJ4gdPVb0W8CUJpNTWigvPpAnPp5Noxnj5MW7U8lmEM5iTaNFZ4Ts&#10;kAWcis+jSF6kQD7HSDM7ll7EY05JvH7YHpeQD9noP4O6tuEkiN8sUEIhxCTTdSf526VSt6srmknm&#10;roXknrYlIyict94cSEBAMPmYLO59nZSXL8zNo2mzhjSoW4++U2Yzz+8aNSy+EcvaV/SyL3OFm56K&#10;jaNUfjj6px/pO2ke3pfD8f+6P9Hdu5HZuDNRbZ6iNDiMTVtOEhSUzcXMIBquGk67zxfRbOx8vPLE&#10;dYj/LUFUxOhHhPAMIfBln/W86A7hBdnsDx2Ba9KPNHe8yJWsYnx9kli67DClCZHk7ZhN7va55Dis&#10;I/HQPiKDYnj2pc/Izs4VfdTmqk31AZ00mqvUkFqlosJinn3uOWpVq0njVm1YffUq3100N9xGRaFr&#10;NfZ9w4qAO/y8dRdz3dwMWld9+Zf0n7KUxF27yJ88k8i2UtA7XgSHJWFhGUhEUhrDz23kaddj7E/L&#10;wywpH4uUXBwS8rBMzmemfyaWKcVYJxZhkVTI3pRCdqcV0flgAsMup5MpL+vieAP3qxHcDfUja+cC&#10;ik/ZkO1xjcmTVrN69RZD99SiFpSxM+Ew4k81+pFqMyH5ax+jCnvtyhUaNKxD3VrVaNK8DYuPu7HQ&#10;z50GFsONtIjK0oRfOLKQF47PF4IgJMGiJwtuXOLdL8QgnfUi9ucxeL/xPiWRkeSmlzBn4UE2bjhL&#10;bFY+20KP0sVuhBiiL6lgL+rgfFgMTQpV7JPo4hLGxrAcEuUlb3jEMH6CrTS9TIpTYkiyWE7GKSvS&#10;AsJ5/53BBISEC10sFvUoNFrX7xH5hxZSxYgS5HjD3Z027VpTrVoVGtWvT6suXdl86Rpzfa7Q2m6s&#10;EHOxvnZfSZPuQ0v7X5jpc5nlp87R/Ml3cD/ty53+A0nvO5TAT7+kxCuA0vxCUlLzsHe8zcjRu5k9&#10;xxHPOzHc9o5i09aLgsppPH3jpEWJ7sWGkWW5nmLHHcQct+DOJX/efvNrIQzSJEW9tG/4rui+gCg2&#10;RUnBr8tQLr9byIfJtSuXebJrV6pVr0Yd0dsFx0/zmvaOir4+atmNWpZDDSZUUQLoGpb9WerryTsD&#10;h9Pvm1mk79lH7pjJJLR9Usx+a5JbdiC+tRir1p1IGNxHDMhcCsSQ5OyYIaR9upGfUnTWnjyvG/z4&#10;/XwsrJzEUGl4Jsjdi1D+mPxuIU0079fndMBC6dQBB3tq163N/KNuvHVkseFHtbku9r/NVK9TYqTE&#10;KgvVq2TeS3ivF02ffUZaQjVefr47yRc9iRk2iqinXiRNIo+MZu1JHdhDCjibwm3zSN+3jLQTTmRF&#10;hvPmq32JiozmrvZPS5MsEf+nCJqI+h+PMX8fSeWGGrSWHVWZlbQjoc8BRxdq16vDwmOnefvYKmOE&#10;TQs6NewstS2GCLJK5L+mqnDbDQE+pBXmkyJ0sW3rdlR65HGaN+7CYbtrePYbSt6w0aQM6kvBsT0k&#10;nLThtOt1vvhigPCJIlOPghpELZi+ywNiSr79rYjLkAow4tay971HBh5WyFLjQv2B/ljbv1wjNVki&#10;8ddh5yPUEX+64IRY12MrhBWZIhGjG0SNktDBKmZfM8f/HKfCIg0UTOkZYsULivjp++959NEq1KvV&#10;mD69J1MQkcSQwVNwPnREnil+RK43nLi+4N0CCfX0/f6xqI6WKGnX3gW1suVl0UIaZEAKVSQFyhdr&#10;dVdkwKQV1LSLF4qlA3DpZak7KcJIRBxShI2kGlLJ8QHRc3JUKf+s1xq/efB7/Z3e48Fz5eflqJbW&#10;+F3Z38Z15SLnje/L/n7wuwpO8p32yAtjarg/gjtxSl7uZVwJQ5GIv0hq4cvew6hrHnivi93oblea&#10;pf38Sp6Nv//3SgUXKagUtrK8a419oQTHP5BWpu3Y4443NZp0pu3OQAmz4qhj9TCJ/QPysN+pPOza&#10;f0aiRWLuSV35u5Z1PLVsYqgvfzff7kVgYoGpkL/Vxz8jJWL5JNaVViCKrkG3Yah+e93vR+3/Cvmn&#10;CugXF4OZly/bfXzxzcq+NyinFs1Es/7WDf2r5U8X0LBW8vJOjk48/e6HbPDzp435T6wUX+iVkmmg&#10;WR7D6fX/9wooL3+3qFgc+vN0fuNN1vr7Us3iOxpYjWBNoDdJ+RLYSLMtv/7/TAELxLUgHFK7RvKL&#10;ivhs4FB2enizwT+AKlJA7V/94PAKbPyCEe9kIGjqHf/jbOS/Q/5wAUu0608KWSjO2DUwjGVBt3nG&#10;ei4rgz2pZjZAgt8ePGb1jTTVOyRLeKbOWwv524ynf7X8iQLeJU+a5mahbfN9r4rfHEqt/f1YHuIj&#10;CPY3JlfpjJFxd07inZxh0C7N9/0/00SLhFINmzad1UE+1LEYKhFFDyngIFaE3KG6mWbwmabEjPY4&#10;wLXEdGnK2gWoVlWp1cPv+a+Qv19AqX3tj1EyMHL0aLbf8eXFw3ONjmTtLa9q3pf3T6/hEQvNresm&#10;ZPwblgR5EF9wPxIwccuH3PtfJP8QQZ1HdO7cGZ58733WSMTwuIVpyp1GFUa/qzFzqjuPSMz43fn9&#10;7LvjRa5RKEWvXB5+73+F/N0CapqX+rQ33niNBZZ2DL91QAom0YRNN4kkJB7UXnMpaCeXySwV47L8&#10;1HmOXbkqrMbEaLST6K9IGP5n5B8iGBYSQpMmjVh/2I3+V2yNXvLywRvNUdSO5RcOzGX52dOM+H6E&#10;QQI0ZNIhOIO6lbGb/yn5hwU8dOiQkdj1ao9urAi6Y/SrVtJcco3wpVnq8bmD89nj709ugfYIFInP&#10;FF8poVhUrjh9uYfJkmpQKjGiFFjPaeyZr+OQgnaRJkcbXYKmyigfefor0P+HBXR3d5eAtyaNGrVg&#10;yaHjLPfz4EW7mVS3HCK695XRZF84uBDrkABy5KUvxqWxw8+XVcFerPf1JTA13TBSpvRjUweSwCtu&#10;pIizp4M46eZjmjwhhTL6PSUIvm95/3n0/24BVf/yC/Lp3LkjVWpUpXHDBrz0yRdsvuPBCn8vHrH+&#10;VvSwO68cWMhm3xDWBfow8LoVTfaPEJS/YZzXCTxSxGUIEopiqUQfymyUMFhanyMvKprs24HYW1yh&#10;SIfO1bUomlJRWsi/giT8QwRVQkOC6Nq1A7Wq1KR2zeo899anrPb34FFhLpXForY9PJ5nnGcaOYnq&#10;CytpXo5Y1ikeJ/FMTjOanHZV6tynIiGqm9Y6UxDgR5GbM1nTZ5Np7sy+nccokApQt2RC7q9xL79b&#10;wPK5GdrxqrWumfLHj52iVetW9J45m1X+njxi01d0Ugplp9PZdKxCCyZGqMx1TLpzglupaULvJF6U&#10;ZpmRXYzZ3tOkXTxOyTkHCrbPJarDE+SOHU/EwuU4m7mRllFgoG1Y4Ici+Of08qEFVOesnVCm2Wb6&#10;Wc+Xkiq1u+WWF/N8L9JQM3/VF6pV1WOZVNZMDjnqgOtEj3Pc0WRcQSQuLptLJ/2Jcd1P4ZG95G2b&#10;R/HW2cS27UBG8y6k9BvI7X4D8LsQTkRUujFKbMoYLmuuZYiWh2F/VB5awOKSPENfdGRJ9UAnVZwK&#10;jWZdsD8vH5onqElhDFfR02A1DxbQOK95OYLoJI/TeEoBb96KIuBWBCmH95Jtu4mCHXOMKbjFW2YT&#10;364zyS2fIKX5E0S/+SFhg0YSfS2cq16h8i5aOG2uiqSpkH9WLx9aQLmHCcXSfFILc7G8E8B8/xvU&#10;Nh8shdAC6Nj/72Rs6FR7W0106ME4KeBau0vE+UaRcdSObLOVgpr2bmti8mxj2m5su06kN2svKLYz&#10;hu6iur5A3KhxpF0Pxe2kTnXR4XlTa/qv6OXDC6gWT24YFJvKrjs+DL9+gMoWUgB9cREdoDF07SEF&#10;rCAGpopFbzo5TaHfop1kB0eR72ZL1u55RipK9s5Zgt5csnYtpGDXIoKffZ7I9l2Jb9GJxOYdSWjV&#10;lvj2z5AybiI5Fz2wtjwr+q8FK/eL/wUEy9t1eWijTvjcLQ92eHjR7exOaZJ9BTFlLvfRq2g0Uf1b&#10;U1F68rgYG81jnyH6udk3kKlLrcnyvEXRGTsyds8nU9DLv3EWMuPE0WVTnJEI2XmUZKRRkpYBWdmU&#10;CmtKW7KKyC6vGbpZOHkWKdss2LHlEIUFQghKxQpLActtgul9teCm936YVChnC+UzRvXzuauXWCcO&#10;vteFfWL2tRA61UeOtl+KW9DmJ6GRnHtEEZMCdnGdwjop1DwnV17+oj+797iRfPoAhWcsSbXaQElc&#10;OIUJUZQkJJHo6EyA8wFiLK1I3LaN3L27yXU7R0lmFn62B4j39iPjxnUKTl/C/7mXyfnpF0J/mcpJ&#10;x+vEJ+WUMR6T4SkvpIn5/E4B9SI1Ihqxa65NTHQcs/bbMOn2cSmUKXJQX2ckM+iAqRRIm2Jru59F&#10;39SY9OBl17ksdTtL4+bPcfmENzGHzChw3Unu1VPCWnKIO3aCJMeDxG7eRqFEJOm5CRxOvc5a3/Ns&#10;9EnhSHwx8ULZUu/cIcTSnKSjrpTGaaJRJrG/TCL666/x6jcYr9O+hIWqVdZC5RtsSAAtQ/LhIgiW&#10;QV1oGvx4+eNPDEZSz3KYFESdtinFyzAqUpjH9n3HWJ/DLA/w5FFNJJICv3RgAbNtLhLqFUPqoe1k&#10;Wm6mOMoPlJ0kJuGzYgV3k2JZ4mlG2z0jqL5kKHW2DKPKgNk8Zp/AO1fOMeSWLR3tTjPnVgo5QtbD&#10;lq8my/0GaVeuk7J3H0Evv0PAsJFEXQ3lxs1woXyKoDZXPf49BBU55X+UMPGnMSw+4cY3F83FkEih&#10;pFmqPzNZzN40sB7B6sDbzBNEVvqJoxeENS/82dmTiQmIIuu4NZn7V1MUdgvy8kiytido735OpXjS&#10;Zvsoas0fSZsh02n/2mKafzKdukOW8JhDCg0cveh3YScL/BYzxOMArRx8OZtSRPLJU2RdOEt+QgKp&#10;m3YQ9exLxI4aS+J5T04cuWNyG1JI0wxGVS+lhCa3Uq56hpHRDqKIyFAaN2stBsKX+laCnrARHT3S&#10;uE/ninVxnMzmIE/e+W4wz77zMcv871Bz32DenjmT7MBQ8k7ZijFZTO5ZB60tYlevI9ZiHzuCT1Jn&#10;20DajZ5Oy/fn0nDhGKoIxatkL9bWbhB1XAKpoFO8HDOoah9Lv8sOjL68knqOPuyIzCfSQfTy0GG5&#10;Zz5R340g9omuZI77hXTnE+zZdwzTuKIWplwUUUXPhGoFXU1Jp7kPGzKQQWK15gfcKDMoOp1IjIn9&#10;VzQy/54Nfj681WcAjZo15IW332O9hz/j1u0m9cYpii+4kLtjvriCBWINk4ncvRW/LZvwSAui7p6B&#10;tH9vLs36TeMxq8FSMGnyjj2o5fABVjffYfSxFTzqoIM+OtBjmg/+2TknFgRspYZ9OG4ZJUQeOEi8&#10;owtEJRDRvjMJbTqRNWUO4Qs3sH/rCYxp3GogVS8lQFDfWW4wK2hAWphXSKf27ZkvVnDITXtBTK2j&#10;Se90VHeO/2Vm7LciyD+Ap7t04snnPsTO4RpJxw+Qf8ySnF2zjTSQ7DNOlObmELt4MXcT4mhn+RPN&#10;v5lA494ThJhL7OigiUNiiXVxGOtPCD7ejWsuX/O1pRkVXZKpJIWr5BRHVcc4Jnlt4Z0TJ2hhH0Gi&#10;hx+eE6dQml9MtFC6pOYdhBR0IPn70fgNGsKF4z4kp0jhtKmWZWGU+0ujiQYFBtKsfkNWnr3EZ2fX&#10;mwpo+LjetHH6hS3eQfiFmebmPPfcx1w740X8USnYgS2C3Cxyt88iW+hXaZKEP+6XSTx5kiPJN6m6&#10;ZhDt3lxMg3U/GolDFRw+M1rE47afkeAkTW1LRzIXNMHuyDhqOIYb6GkKWCXHTN5xO8IKnwk87hTK&#10;uWQhHQ7WhB04Qq69E8lCCJT96FpAsZ98hc+3g/E560lQWIopttTeBGMo3ECwhEMHD9CgXl2WnzzL&#10;l2e3GG7AIMzSVHtd3o2DxHrqTAMCEonwiSfZ1Yxc63UUCiPJF+Tyt2mG0nzIz6I4IZGM4GC+PTef&#10;2mPH0KzbdB4Vv6nrCVWUALmiYzdqW33BsTmdSPmhIVm9nmDtpLE85pQg32kinyB5IIUORy+y43Z3&#10;Wh+6zo/uieTKfYtTsygKDCKuxRNSQEFQUWzWiYiXXsdvwBDir0fgeTPOmOZZvjaNuIm7WFrsN7ol&#10;5phZ84v3ccOwVLDT+by9+OG6K5di4zGzukJmlIQ+xxwp3L2Ukk3TKN2g+W3TKdmg3FKaZUEe+/Ze&#10;JiE9j1ccJ9F03BSa9R1PZU1FsRcEpXAVFEEJhjvNHcPgr+czqOcanpp/kSrWOtCaRmWnbDlm0/rA&#10;cXaHjOGlo0d5/lisGOVS9u69RH5YHMFduhLTtrMhUe0ERWE9wS+8TNTECSRd8MT5wE1hPCZjI26i&#10;GLfjhyWQrcZz73/KSrGOj5urfxPXIAXsd82Sg8FhhAalcObwNYIG/0BKj14kt+hsLKqjBDm1eSdC&#10;Oj5NaWYOR475kZxTyDuu42j+3QSa9JlGZXvxp/afGclBFW2/FxX4nkYWU+T71TQZYCt6FkYV+0Qq&#10;uGgTNY3YfuTmim3YEF49ZMHrJ5M01xfXQx4UJGdKZc410qt1Xmuhzm0V9Shy3EH6CSsunbjJ+dNe&#10;9+hbBQ1m46IiqV+vFvUbNmebj68Q5fGGi1BK9tzBOezwDTDSqVKySnDef5qIH8aTO3SYFE6aWQtN&#10;h+wo1q0LxCUa/qdQGNGwi2toOuoHWr03TwyMBMUOvXjt0Ea8C4pILxUrJxIoQXCsXF+EGF8pQEB+&#10;iYRjcTzqFIV11BTORr7NMwcOMdErWQh3gdxXvHVKBNnb50jB5hh5N6r7BYf3kHLGGYvdxxj1/VTy&#10;xEUUlhsZI6iU6unUpYPoYT1GrFzNTN9zGInsYmSqSHNa7neHgAzhgVLIvAKYM2UnkfOXkzV1Fomt&#10;25Oqya2t2lF89iK5uaUERabgWZpCzW1D6PDGChrNHye8dQhXc4VcS8HEAkiR7pInBCO7LGtPgjOR&#10;UjzzihhyaQ9uwW+wzWsAtewC8BI/kJwqBcyVONjzsjG3XhOLskX3C686k3TuJEtnbWPFqs0GGdfR&#10;ZqOnTguobEBoOjNnTaNW9arUa9qcTbd9ePGQ5qqpq+jD866z2eYXTI6+nPiXts+8wE8zdhG/x574&#10;ObOJa/Mkac06Ej34e1JSCpgy04Gi/FJec5lI0wkTaPX+QvoccdWkQ/QWUi6jMFpATcozZSmWiC/T&#10;7ESw8NnA3qCh/HhjG28fDCFH3m/6dGfiY7PIdthCjqCXvV3Cr4tCLjxv8sP3s9lvK/cvErqpTl+a&#10;p5IXo4CF8oe219z8HFo0bUK9mjV57tPPWBPgTQtbMe/i8CuKL+xzaTd7/fy44RdI+xdeZ7n7VZ4Z&#10;NoL4cx5E/jCOhKdeJqZDR4hJxML8Kp4+UUQXp9Fs9zAafaK9bmkEZhVwKimDLZ7JTLsay2Yh2rt9&#10;Upl+LZKVtxI5EpOOl7SUtWEZNHK8RQOHUEIKSnE56cde60vcTY4WnzuHnH2LhDnZkxkazZtvD8D9&#10;mocRKNzVPBtF0OiifMCK6pifxoAWFpbUrFWDRnUb0W3cOFYE3qGRzWgxNrqkxtd8cW4Lu7wCeWvk&#10;aGPIuuq+PtQZ+hUB1wKIGjiYhDc+I/Tz7kLc87C29WTrVjc8c6Npun8Oc6PSMUvOxyolF+ukXOwT&#10;8tgUm8+mhEKsJZqwSirEPKWQXalFzIktpJFtNJ7SCjKzi5g6y4W7Anem7WZybNaTKZw30ieSZ8Qn&#10;Z6VnmtiLMXYpTV/Q1g6z8uUJfxXRFxkr/f1IzRrVadCwPn0nzGRZsCdP2P1i+ETti3nu4CzWBnqx&#10;1N+bx62+E6bTg+ZThnDU7iJBw34g7ev+JC0WHynRSWhICus3n8RbXuLto0ukkoaIJR0koos1DhZX&#10;NItKzmI9y7iougmV947FEJRbzPkr8UyZZi16LYU74Uie62bS3Jy4cOgiPb/6XuxBvpGNpb3pD5bj&#10;QblXQK0FPWohu3f7iurVHxMk6/Ne/yFs8vWn2+nNPKpd9hIXaq/29x6OVNbFHYUQvHxgHuO227Bz&#10;jSMB4yaT8tM44hcvk1q/y+lz4fwy3gZvaY638+Lod2oR9WzEDYk/rGj/o/i9KGEuSdR1iKXv+Vjc&#10;syUuzClm285LbN5yjgIxWhlulmS57RNLeYj921wZN24B+UK+NT9dvLoYP9O7P0x+hWC5FOXn8/Fn&#10;X1C9WhUa1K1D085Psd3Ll5kBV6hh1l+YjmkxDw2EdSD0RSng2pvuNGj/LDPGbSR83nJyFizF56uv&#10;xDdmkZ5TwJrVR/D1TWKP+WWk4rkZFE1EcS4hYhTixD2kZRUJU0rjzp0Exv9iy23PWAkgUkmw3UrR&#10;ZVdSL51m/vydrFu7WYyRJspqpCumSnP5jNjwb8uh8tACave5JtKNHj1KmmtV6tSsTsOGjRgwczZb&#10;/PzpfWEPj1t8Z7gRTT541LI/Pc5sN8YiPh83iZ7dJ5LqdIjEqfMIevJ50jZsg/QsQaOIcxf92bn9&#10;PNNmHWTFclf8g2LYte8ii5cdw8LandTUXCmYOPMLp0jftYyCc7bkBPvS7+spuDgflneTwqhhFLth&#10;xIOKntEb/rflUHloAR+UQwcP0bZ1G6rUqELDunVp1rED080tWOp3S3RQmprRk61zonpSUwr6g7sL&#10;Y3bv49lXvyHuko+xImfsK+8Q3f4Jor/6lvS9eyn19qMkPonStExK8nIpyc2kNCGafM+LZDruEgI/&#10;j0xziS2P2ZEaEslbci/fgCCJ/aTyjeb4+03yt/IPC6iDoNnSzH75+Sdq1alpGKCn3/3ICHgfsfrW&#10;mH9Yy6q/GBsJh4RMV7b+is/P7GTR8ZO0aPc6HsdvEjFkKGkffGlMAElq1V6igQ7Etn6CUIntCjeJ&#10;sxaHnbVzpjCTGULDZpBtt570YzYE3Qrg9Vd6kZqVLq1Rh6a0f/T30XqY/MMClktJaTExMZG0b9VC&#10;IvoPWe5/S9iJie28eHA2wz1deMRcp/FpFNKLmd5nGThnMU0bPc0R8WEhQ0aR+e0gg9Yl6coUzdsR&#10;3aYdRZtmGryyYKsWUKiXyzbSjlhy+vBNevccJvRMXJigpu7M6GnXcj7k/X5PHq6DD+mlUj+jiv2U&#10;BLxPv/cRq4S+PaZzEq168qLrfDYE+NPc9icxPNob0M0Iu1ZeuWYseNewYTt2rrQndOI0kidMJVEK&#10;mdm0PdGt23FXIhLtCNalV/NOO5Ho5sL+HQeYMnGeNElNJNJEP3HaUjjDWv7JfO6HFtA0YKkMR62T&#10;tndTj1txcSHPdO7Cs+++z0pfaaI6uiQk4DnXBawN8qWh7VBBVOldL945soydEkf27z+Axx55hHr1&#10;mjJt3DpCVm8ha94CYloLtRP+WrputjTP+RSetSPd/RTz5u5g3YbtFBnPNuXZ/GHRdxTRPt7CUlNF&#10;PLyAxs2VCZhEIwQKlSsW8WTXJ3nynfdY7esjRNw0APq06wy+uLTDND4oTbSyFHDAVRtsg4KN36xc&#10;sZJHHxVrXKshH70zmOyLnqT+OJ6grk+Tt20B2eetyQsN47NPvufixWvCqPWFxZILb33wPf6uGMiW&#10;Ze3L++rgkZbl4ToohkW734yHGFZLF0fW9dzypYBdpIBvSxP1FCvaV5pjd6pa9TPchYGeWFUdM5zv&#10;f5uAdDEOatblHkcPH+TR6tWo/tjjPNHxPRKuBREycjj5B81J9BVL+VpPImJi5OWKjFXztFPX1PVX&#10;bjX/gRj6aVpnRdfvKB/ffDiCuuaNwWy0FoTnqyiqcu6ZLk/T9a23WSEFfFSsqNG1L4hpgGzqBe/J&#10;s4dmSgzpQ5beTx5kTKCWFhAcEED9OnWp8shjQuxf4vopX7yv+PPxp9+QlSXuokhq3vBp0mKEUWmP&#10;e/k7/CMxzRpXUFRvtRWayiLhkjbBBwontXYlMpNpdleZZCwSo4vCXGWKw3XGOVzj6ZHL6DpiGc8v&#10;daD5ms3UXbmR+ivXUEdisfqrNlBnzUZeWudKt3VnGGfrznj5rS52OV7uM9b2GqPMLtJ2wBzaD5xP&#10;l4Fb6fT9BqZY3ZZnyXW6+GWZ6DMn29741cI0f08m215nijxvpvzOT4h8+cIkFXRqupa6QJuh8J6Y&#10;xDieXHCISk4pQoJNnUDajVCeGV+eLf+rzHiV8nOaOW9kz2umfJmUnbv3m/IM+7JzRva9yIPPuPdd&#10;+W9E9PvfzcB31CR6JeupfLH1KgWGakkBtemp1dEmcfR6FK0nm9Fos66orBnt8iMpoC5MdW+1nf+t&#10;YswO0FXXMmm1/TZHb0VLAUu0Z9sUP50+dYLnRq2X8EUKdUBrSecj6I91fkJmWYH/94rxns664rQJ&#10;xT6b3A1jKQUUsyo2QHNgnhmy1rhAe5gruGg3utSKseaSqUv9f7No063glGWIqkWfLRdMBVRXoA6n&#10;bsOGvDB4LQ+f96DysPkLD5N/5rd/VH49b0KltnUsdS3jqWsdQX05fru5rIA6eaLcgv4rpUgst877&#10;TRH3cTs+jbNh0XJMJrlAWYi8k+Eu1L+ZjMXfl7JrH/rd/99yb4bPw778K0WjLj0ae58Ihy4qKOTS&#10;xUuMnDmLpW6n2ODny0+XDzP21lFWBXuw3z8Yz5QcssX+Kc3U3xsiwOs9HnTdKnrNg3//O8m/DkSt&#10;dAFPAbh14yY9u3WnZZMmdH3jHRYcPsNGvwAjyKq+v6+xvFafc3tZ4++JRUAwAdk5hsYWlmgnhdxL&#10;grf/gHhf/ptA1ErWe5YIk1C2rgFbAYXCinVmpuU+C557siv1mjblrQHDWHH6koDox2cC4mPao2Xd&#10;Q+KuPrSxn8AUr/Ns8/bjQmwyWULExdAa99JpowbPNHiZPkuP/zGnf5loTKcT/gvkvpr7RmG+PKjY&#10;mHMYn1eI7fWbbLt+i7X+XszxdWeB1y1jLZwvzmyiqln/e1lWlW160MRyKKNvurDFx4fLSamGeS3V&#10;PBzjWeXA6furT/xzHVP/v8h/C4imydWmY6GYQd0H7FpwEFYC3mYfPxYG3OLL01tpZDmcensGMfSq&#10;DStC74gmCogWA4xRdGMxI1vtTO/LU85zmOVzme3evkTmmgaTNFYwbS2iIGpnxH808aFf/pfFMJ+m&#10;oOzw2bPM2WvBzts+LPW7yUcn1lHNqr/R2ah9cbX3D2ToFQeWh/jyqZjTKuY6QKB5xQKgta6q0ZMG&#10;ZsMYfduVzd7+3EhIJRedeVGujeXaV9YVVf4O/0byT4FodE4qoRB50LxppoOPjxef9+nLfFsnY4ev&#10;kZ6uNLb7kcesvjb6GU1A9aDmvv4MumbNkkgPPr6wSUDsL9+pOVVN7CFa2Ye29pOY6HmS3WJS/TKz&#10;yTW0rrwT1ZSJp0NOf2Sfgf8f5Z/WRB1MLQ8ftGLzcrNZv2YVXV9+hQWOruzwC+TH2wdpoBMtrQQ4&#10;w1SaOo3LRbsgdURZB3N0Bb/y9M5HhNw0sRzFyJuuEoJ4cyQ0jFTNbPqVDyyXf09TqvKXgpiYEMf4&#10;X8bRsk0bek+YwPrAIGaIL2tkMVoYp2nRPl0BVE1l+TQMTVHVDJYKNgKs7dc8avkt9SxH8qzzXEbc&#10;dmR5wB223/bE7Ox5EjLzxIyqmdbn3feBpj5g7SD/9wTyT4H429jsQcnKymTJ4oW0b9+WBq3bs/XU&#10;BQHRj76XLakiJtNI3FQzqmTF+ksBTk2qgqdZ4t1FG3vwuJmmOsxmfoA7a296MXr5Wl755AvmLF1K&#10;YlqK0eGvbFe70IwO/2IjY0mer+//72lKVf40iOXyq/NSgRfPn+e9d9+hfv061G7ajFEr1rDe15vx&#10;PiepazZETKOmbPSkgvhEY766YUZ1ToMur6nDVqaZmM8fXMgiP3fWXLzI3DVruXrzNoWFomFKlkTT&#10;yvefUxCNxdhElKEWlQprLTWlPv09MXUKlHcWmFjurzsKyrX5/06j+FMgPkzKzenhw4d56cXnqV2z&#10;Bg3r1qdZ+65MN7djp08I83wv8+rBJdS0GMKjZmI21ZTaCWh2XxqaqBkcumBWJfPexhyNJRI7WgX7&#10;EZebKc8Q0iIVrp0EWUJgQnJzuRSXiFNQGOb+IVj4BnMhIoaUwkIj1dmYdlCSLw1Lh8WF7Bjjiqqt&#10;JpN7b2K1dojnC5j5pWSlF5AvsZCR16fXFd9vDCawtX50TNNEnkygm3zxbxv0/4T80yCWS1xcLKNG&#10;jaBhg3rUqlmN2nVr0qBpI1o++ywz95pLjOfDqkBPloTfZlHgNab4nePZI/N41GCipgk4ugnyywqi&#10;zy3MQ6M4nZSBQ2gke7wC2SGyOtCb+aHu9L1hRmfH6XS1mMUUj1Ns8/XEIylVNFPA0p4iNbHlZrYM&#10;1HJgtdJ1uKawAI4d82bXrtPER+Wxb/85Dh26Q3aWaLn8rkhXPjNYcHkZVTNNYBqAloH5vyE+/UtA&#10;1DQ/XSMhLjaGX8aNoXWLplSr8jjVq9Wgfs06NK1fn0YNG1GvaSue+qInc0+dYpnvLd4+skZCDokL&#10;daFsa/GLFj14wXUOcwMvS9x4i7Fex3jr+Eqa2IyiigBc2aK3MFedECjA2/amqfWPTLzjxhZfP26n&#10;ZJBnhBk6kp8vYsrF0EkIqo6qYQVS+UmZRaxf58xRx4sURgaTesSC+BULuDHie3JOXOKyy03273Ij&#10;Oi7HRKIEdO3mK9ZUCCMdQjWwrKEYgP7Pm92/BESDnapZETOkJispKQZbOwv69xvEM12fpVGj+tSs&#10;UYW6tevy7Lsfs1hngYn2vHF8lbFgv05eNFYLEbJTWTTzUeu+PKrrTWgIYqPmVsMS02QrXcJP/akC&#10;39xmBJM9TrDdJ4A7KWnkaBqGvI+RO27MINEl5ovIFJN56UoIezY6EeERQfata6QctKDo7AGKrbaS&#10;OKgfUR9+Sv6Y8UQOH0XC+t1EnvPBYvcRLlwMIFuXnVazbgBYrnXldfZ/TBMf9AmFYkZM/kdEAHzQ&#10;N5SIRhQZWbvas1KKlYsrX434kTnWjmzy8GJlsAdjPA7TyXmyAY6CZYjORC3//CtRJqvMVj4LqEqA&#10;dO8/3azA0EQ/HzxS08iVcpgCfiUukJpciLXlOVwdL5AVEkmK2wFyjltSfMqSbLPl5G2dS/G22WQN&#10;6E5i2w5GQmH0Uy+S9eNPxP/wE/4/TyDzghfHHa9hvs9NGmeu3F+eIX5V9wDQVQh1RMWUeHwfSJOZ&#10;1c8m0LVuTAMC9+vor5Q/BaLRXymtXam+Zh4b2cdlQOkwkX5vyvuRoF/+9kvPxC44RMydL6tDPOl3&#10;cT9t7MfyqMU3Ap5OG/4tWL8jBnvVUERn4IroOdsvaSaaOPHOaSOn905KuvAU0URpPAEBSWzdfBSv&#10;qyFkeXuSIFpXcPkwuY5bydw1n7xtc4y93PK2zzXmo+T260lcu44k6iS4Fp1IbtGFhFZdifusG7lz&#10;5+DXty/Ruy2JuhbD9i2u+AfGIkU0gDGtka4AlvnMB/2xIeXmVuvlb+v0r5A/BaKxYISwOgNMeVFR&#10;QmOGQ0mxEociY4EWf/FN9r5hbPMLY43/HYbdcqCJ3c8YK/UbYYaJjZqC/N+A9TtiJJWpNhpzWFUT&#10;heGKWW1m9ROT7pwXEIO4lZTN+Wsh7N55lEjPcNKuXiDtqLWYTFtyrVdRUDavrkA3zdw6i4JtM8nb&#10;MZPiLQLmt72Ibd8Z3dk8o1kH0prpMgdtSRTRdR1in3uD5ElziPh+DMGLVhPvHoLZthNcvRgs4Y8C&#10;pkAJSGV+s8jY2kDqTOrIsF4qhmb+98ifAtFoYQqc8VKasii0Xo6xWVkc9vVhp7R6nWYz1fccLzrP&#10;osr+/lLpuoaZgKGBveHX9LMAYZjG+0D9PTE0tvw3IgpoZcsetLX4mWlXzzN6qxPrth4iNTCGtDPH&#10;yTjuSPFJa3L2i8kUbdNl23XpBt0AIGfbDGOqm/5dtEXMqZjUXAFR169PEhB1afl03R5SwEtu2dHY&#10;7z6xRRviWz1BdOfnyRz1M/E/jyFq3C9k3/TDes9pDh68RUZWEQVSNzqlXIlQ+aTH+xr5m7r8C+Ue&#10;iOUtxWS/TYO6vxXdD0NnS2vLyi8s4npAALtOX2C7px8rAr3ofdWMBpbDjX5QnbdvAkx8nr2ySdWe&#10;PkY8+Ij6PmWkYhIrWn9l9Naoz6ussaIR/Pc1Vn/XLGRdd+oR0eIGdiN50WU+3523Ya7XFeaduMLQ&#10;Bbs4fd6H/MBg0o/aUujmSIHLbrJ3zSJ/xwxyRfMyty8kc98yMqzXkHFwPznnDpDvfo5iYccFoR4Q&#10;5UeJ920KLlwg9/Ax0sysiFuxhqjxE4nq/Q1hL71LzBPPEteyvYCq2vkEke06k/FVd/Imz8L/m8Hk&#10;HTzBnZMe7NpwgNDQFGOHBu0AMeXmiqUS/ykfpA7LfafJf2p4YkodNbmg+76z3AT/MbkHoukG978w&#10;kReTH3zQURcU5HL22mVWODmx5ZYny/xu0e30VmOHpEeFYRraZWiYaajJWGTIAFRjwTLfZphGU7ig&#10;vTYmfyffCbBVrb+lq+s0+l7azyTvsywL8mSzfyAbrl5nvt0BRs03Z9XGw8T7R5Nx0Y20Y1ZiMh3I&#10;sV5P2u7FpNquIfeyC8Uh3tyNj4G8XGNSeYFfIDnyvqIyIGUIcrQl2lK09eBx0g+4knPkMFmH5L7O&#10;B4g8dpzC+ET5XSZ5CbFyfQGlmdkgsWuRzpYfN4Hgl94grH0n4l99h4LxM4kY/iNRC1eQfCMY2z1n&#10;OeZ6i6wsXblNcxGUtesEH5Ny/K3vVNAUWAXTBPCfkTIQy5x0GWi646Xm52uwa/RXSgvSAV5PCdin&#10;rlzD6pPnWO/vzcBrNjS2HSV+TkylsQqUii6YpGAJkLolrq5eY0weMo1M6O41aiIrq3+01h1s9Vrd&#10;YKK7xIHdeOXAXJb43mT15Zt0/3kSLTo9TbMWT/Huu0NwdrxBRnAYCcdtRaMcyT9pRrL5StIPWVES&#10;7iWVnWkkXudGxlAQEUrMurUkbNlM6jFX4s32kuTiRIiLi4CTRcrNmyQeP01xeCipJ06Qef4c+Z5e&#10;xB4/RezFixSLiyiIjefWqvVEO7hQ6ONH3H4zUo4chFydyCqVlpRMjr0jwV/2wv/Z50kdOpjkCRPx&#10;Hf4D6ccvc+mIB9bmp4mNThPrdR8o3RvcNDtS/zaBep/5/3kg74Fo3KgMRH1QqXJ0NfICbnZWLnMW&#10;L6X/jHlsuunJYt+rvHlsGdUs+hlapT7L2AtCh5EEUNMm2QKS5dfyWRmlgizXCJD1LYcaI/iT/U/x&#10;2omlPG7ZzzCzxgQqITCvHFjAMp+brDx7kw/6T+Tr/nPwcQ8mz+cWCS47KLoiGuOwmWTLtRQH3hSq&#10;n4dUD4XRUSTb2ZC5fz9xazaSsM9awDvJ3YwUokpTsIu5xPirO3jHeSKtLAbSzGIQrfaOptGOxdS2&#10;ukx1x0hqOMTQyCGKznbefOrqyQT3aCxjc4nUOQ4CXK7nHVJ8PCmNisFv2To8l64i00cbj9RVcjYp&#10;6zbh/eILBH3cXVjtcjz79iN2pyVhl2PYve0YPj5xRpUWGgqjREgJ4W99ZznYvwbq78l9cyp/mHyh&#10;iLYIuZF2Nt+8fos3PvmMAbPnGMsozfK7JOZuOlXMdG3gb0xm0xiFVx+n2qemscxk6mcBt/7+QXx5&#10;eiPzgi6xTojPJjFtq/y8jIagwb3R7SbXqaa+7LyIMbYuzFplS6RfNJlXTpF61Jy7F51JNV9Dku0W&#10;ikIDxccUkBcbR7C1HWFi4rK8fSmKTyIvKoLYjBA2+NrzuoQzdcy/ocbegVSbNJhGn0+k2SczaT1m&#10;Fm1HzuKJt5fQ4qP11F/mRXXbVNoecBc2bcnasJVYRUxknfdYJvpb8vyR8zS3vcXLLsGsDEgnKjuf&#10;AgmbUsT8hq7fyIUJP5Nx9gQlWWJycwrI3LOfoBdeIfT5l0gbP4nIkT8SuWgN8Zd8sdh1lHPCavML&#10;lATdB8zovlN3ds+l6fn7393v3iuPO/W3vwHRuFhiLIN5qgMWk2prZckLYia+Fh+wTUzNgqBrPOc8&#10;h8ekYozBXRETc9QwQLRPF/0SAFULH7PoQ0vH0fzg4cJ6iePWXbpBj4nTebl3P+Ydv8gyf08BcTmP&#10;W33LY5bfUnvTQJ6ePo41ZgdICY4i6fwhMt1sKDpmTtaeJaTvXUHxnUvSjMWn5eQQL2YvYc9eEjet&#10;I2LfXhIknLEOO8OrruOou/sbGowdbcySb/nJfJr0nkazz2fQtPcMmo2eTtP546m/YSTVdw7jUbPJ&#10;VHZwQxdT0bT3yk6JPOYUS3XnIFoecufD065M9zNnqscyvr++kTfPnaGJvT+vHYzFKrqIrLRsis5f&#10;IdbciqRz54mxc+BucjqlYmrj5i4gtPMLRD/5AulDhpL04xhjnlvqyYu42V3F0fYKcYmmMVI1fHd1&#10;tEZw0F4nk0aqlJlaQ0vLAVYQTdeq3APRSOqVE2pOC8Uf7tu7i65dOtPl5bdYJ6RitWjQu0eXS4Xr&#10;UJL6NtEy8XnGFjqqdaKFqpGPmfelo+0kJnqfFo0LYPWp07zY7TNqN65HnXp1ePadd1h84jirfD34&#10;6MB6Wi74gV7zlnPtdiB5nrdJE/9WeM6ZfOet5OycIyHBXNLtt1Aa7Ul6sDfZnrdIFB+VtW0fWS4H&#10;KcqIwynqLC/a/kz9eaOoP2gMbQZMo9WXM2neayoNZ/9C1d2DeVw0vpLd5wLU51S2/4pH5V0b2X5O&#10;d7cvmO0+mTcPHhDw4jCW/zmg8wF0UkYalZyTBeRE6jgF8/EpVxYErGWy93LePn2IJk4+dHUOxTG2&#10;kCwBLjs8nJL0ZNKCg4i/fY3S7HRyHQ4T9eJ7EqK0J6rdkyR91p3siZOJGDyKxN3WBF0LZuuWA3jd&#10;jiJPgMoX12Ya9DYxVpP2/RpMowvQ8J0P0UTt99Teh7Onz/Lmq69Qt0lTZu61YKO/PxP9TtPIbAQV&#10;RduMAV0FUX2h/P2IxGwVbbsbi2j0vLiLlYGebL/txVc/TWTI8FEsnLeQTp07UqdOHV564xOWOpzl&#10;h7VObNh3iuTABNLOHpHWaUn+OTsyrdaStX0+2TopeOc80m3XURoTLCUD8u+StNucqD0WhFhakZAe&#10;wYgz66m9vy9V9w2l6ZKpNO4zjcb9plBr/Q/GZMkKDvJuDl9SwfFTka/ks5htedeXrN5nudOb2J76&#10;hPCrn7Dr6C/G2hZPut6kqmMMjzik8ah9JsbG3zpXykWAdU6iyYEb9HZ3YtyNpfxyZyetXa5R3SGO&#10;Qe6pRMv7JZw5Q5D5fsJFIxOu3qI0o4BsZ2fCXnmdeAlRklq3J65VB2Kef43ssdNIGD6GoLFTyPWI&#10;wNH8EtYWZ4yNx8ViirlVrdSY09SZYgJNsTIp3N+CKBfp1NS0pFR+koC2ReNmNO/6JEuOu7ElwI8e&#10;F7dTVUDS2M9go0a6hUn7VCNrWg5mwCVL1vkGsOXiVaavXU14RDRFxbk421nyVKdONGr4BB98NIwj&#10;h26RJg0j/rgVOReEZR4xI2PfAnJ3TqNw60yKN5uWZ8ndt5K7EsLoCl/F4WES75kRtmgheR43SS3N&#10;oO+xxdTf/D2Nekyl86tLaP/OXJpM+IUq+wcIUNLQHOTdHIUBqzh9ZQD6iP3ndDN/jbO2bxG9+VnR&#10;+E/Is36OAttXuLHjTVZZTeYN5/NCdGJEE7PQCW8VXJJEEuXvTB5xTKOVyxV+9tzBjrAJzPHfSocD&#10;56lhG8k3ZxOJSckl6YQbMQ62RLgdIz82GlLTyVy4ksgnxKw27Ux6sydIat5OYs52RD3xFInfDiR1&#10;ziw8+3xLorMbHqd9MdtznKjoDLGKSjoFLMN8KnjKW8oU7m9A1BOld7l86QJvvPqyMQ2/zTPPs+LM&#10;JTZJMP2ptPjqRp+n+kDNlZFKUuZpxHt9ePPUcpYHeLD9lg/ndBMEY86kPKioGHOzYwwdthBv90iy&#10;PW6TetCSgosuZNttJGvHfAoEMF3CtGjrPNPn7TPJEzOa62oG2SmQnk7Qhk34jJlM5vWb4jvymXV9&#10;D7Xl2dUtBtBi5S+06j6dxj+PE438TrRNAdNtF0XsvxDTqLuffUllaWwNLT9h0dquFFg9y939Lchf&#10;3Z7ErxqS0LsBEUvfYafFAl5wPM/jTrpnULZoX4aIamKSgJjKI04Z8l0CXU9eZlnEOrZHLObLs7bU&#10;cQiimVUsGwJSiQwIEsJlSdYxCS/sD1GUlk7h1SuEf9HD2GgwuUV70lQEyJQWHUht1pGUlk+J2X2b&#10;9AUL8fpuEEl7bAm84MuuLcfw9U/U+YaGKdWNKJQQaehX7hfvgWgwUvnCytKcTh3bU69uHRp36Mgi&#10;l8NsCghkgLs1tc0Hiik1gWjEd9qnKYSmkfkwhl9zYJME5afCosmS+xXKQ68IC1u2aD8p4aliMt3I&#10;Pm5NyXk7MiyWi9aZtK1wxxzytHdl+wxjuVZdW0HP5+xaTLb7cSEyEpOVyMFYW0FfuJiwggQ+PjyJ&#10;+otH0fzjebR4fS4tu02j+fKRYkLl3Rylgak46FHe0xD1iX14dFsfGo/rxayFU7m6YRJXpnzL2SG9&#10;uDB6KFeWrGL2zN00nOpC5T1h0gh00yed6agmVTTSWefM6VJdoo0HzrHMdxI7fX9m2q11PHnwEFUd&#10;wvjwTCI+uVKXmmWAjuboNGyRqDjifxxLbJvOpLbQxdhUG58wOt0TBFjdnC2tZSeSmulIygsUjJ0s&#10;rPZnwhcuIdU9CJs9pzh9xo+sXM2uV3N736QaIMq/horqF4521nTu3J46tWtRq34jRsxbxMY7nszz&#10;v0YH6wkCmhIbqagyn6gDtA0tv2fEdScBMYDTYkL9Y7KZPHkX7lfCyQwN49r4seRv3kD8mNGEffIu&#10;cR++RvwHb5L43jvEfvAG0R+9Ttz7b4i8RZycS/jgHQK//IRE2/0UZWZx5KgPX3y5hLFjLfGLysAj&#10;J4mX7cdQc/93tF0+kXbfLKBhvwnU2zhSNE9B/EqOXwpoQrx0mT+HT0UbxbQ6yXdyTtdXq2nWn0Yz&#10;J9Hhw0V0fWMTrT7dT9MZ7uIWkoTIiC90yJHfqBamiAkVDRRATX+rNsbw3FE39of8yC6Pz1gfNp+3&#10;TzhR1T6a548lcj3nrhDoYvbsucjnny9kw+qjpIXHk+9kTt60HyiaNIrCySMpnigySf6eOKJMhot8&#10;L+eHkztlDNlrl1PibE7KjnXkuN/m9rUYVq9wISxQNFNCDFNMfw9ERVVUU1q8160bvPv2a8byLQ1q&#10;16dus7bMdT3CZvFhA69YUtdykMFITbGg+savJWb8ls/PbWad3x1sA0NIkBsVS4CckpjD1m3HOWF5&#10;hbwjlwke9SPpE6aQ9s1gojs/K2ZFO5x19by2cmxPRtOOpEkLVRMTIb4iYd4CMaUZRj+kLvZYKOZD&#10;W3hCUTZfHJ9N/ZUjaf3xLLq8soo2n86j4ZKfBCB5NzGfFR0+NwCtavsTT57Yzsuuu/nouAXDbh5l&#10;dVQAtimpWMSm84uLH58tOM7cw2E4RBfikFLEhqgCRt5K5/1Tsbx0OIanDqZSxUHMqU6wFpLTxNmd&#10;sTc2ciTuK/bd+USu38wbp09Qwz6EHpeTCJIYsERYpubsGGxSrEhJego5R61Nw19bZ1OkuwRqR7yI&#10;HnUxlKJt80nfJdzAdSd5p+1JPu1Epr8fB4UIft1jPNs2C/HLzJZ73g8vfgWiThXWtdwypeXPmjGT&#10;Jk0aUrNWNRo3bMIzb33IqjPnWR3sRfezO6gqoGksaKwCquZVtLK+zXDG3zrCGgnkXaPjSNd7CpB6&#10;z/y8EiwtL7Jz0xEyb4YTNH4a4QJo3rhJxDz7qslPtOxgjB6YQOxIVOtORPX8ltLQEEp1M6L8EnJz&#10;isgpzBNzcpcNwYdpavMtjXYPpP0vU2j53iwaDhlPrV1DBDwJIcR01rGZxDy/yySJq9A5IdJGjQKL&#10;79AiG6urZcjnCAnec+So/xNSaFwnllANlPAEaYzy52K/ZJoKSK0OXGXqnTVcSB6AXdRgTqYOYa7f&#10;Bto4X6OZaOK+yBxSRUPyi/IoKCwwNuO8Ky7hbqSYQttNBmB54jqyt+mesSYOoOtrpu9dSMF5B7JP&#10;2JDs5kpWaCxb1tjw7Is9mDBzMWGREWItxQ/qih7aqI3g/wEQ9R+jk1tajVZ8aFAwH336AbXqVKOO&#10;sQZYE9q99hZr3c5L4O7NdxctqWk9TAiNxoiazf21keRUz/Z7xt05ZgzS2geEkiQPLBAfpos06QjI&#10;hLGzaNniFSaOX0PE9XCi1u3At58ws1kLSHj3Q2Lb6oBsB0M7dfmeyI7Pk7lpK6VZuZw858Nus2s4&#10;Od0gP7uUTGnq026b0XD3UJoJeO3fmE/H15bTdOB0am75mSZ2c1kf6kWaAKGoiMMQgNRLGX+YQJJD&#10;tlRCRGYeOfJ+5ef1P6kR+Vf3K5aKk78kfMcpLhTb0OlcS3wPt+A3uZH4DpdTv2Xo1a20tLnCTP80&#10;4iTGziso5uKlKH4eu5sLwgtKMjPIO+tA+p55ZAkX0HFN3VhfR1myrFZTcNmZxIN7yLhxjpSwZCZO&#10;2CDgdWfbdmHtaRkGM9UcIaPfVfNuNex4QBsNEFX1FUBdkFdT+kqkBZ07d5pXXn+R2jWrUr9GDRo2&#10;aEDDDl2ZuE/CiAAvxt4+zBMOE3lEwDN8pNFz09vYi+zL05tZHShM1ceXy8mp0sr1JQoYNWoUHSVe&#10;mmnnzKTdhxk8bTNnTnkS73oSvwEDiJk2hcSBw4nr+CIpzTsTJ84+4IXXKNItLXMLCfBJZsxEZ9au&#10;O0xmSoEAWcD6gIO0kgZVd/cQWv48nVbvLuWV7/exxzOOVCPWMoWYOn28QODIlGOSABYn5YwXiZNr&#10;fLPuEi2NN0YISEThXWLlR+lSJznyu1wBr1BBleuy5V6OMYHMvrWdrWHL+MVjJ20PXqaJQwirQrNJ&#10;E21Ozyxmx64LDB2+mxPHgsSn55F35wIZ+5eL1pkyCbJ3LSLbdY/RiZ981IzsIB9uXgmiZ/fJvP76&#10;lxw8coy8fCF0Oggh7F4wlHhRyYw0QoMolYUdD4JoaKJxQn2Pjl5oHHIXX19fvvjiC+rVqU2t6qKR&#10;cmzYpCkfDRjM0vMXjCUI+1+2oKnVKB4VMHXwV/tCK1n0pp7EjV9f2c7ywFts8/JnxMq11O/Qmbav&#10;vMX8o0dZ4XOdN50WUX1BL9Gkb5i92po49zBiFqwiYvD35P08icQXheS07kDgMxLHWVhzV1ploQTU&#10;V65FMHbiHg4dDyA8QYhObjJDzm2k7YZR1J48ntc3OYgPT+FQRBrHQ5I5La37SkIq3tkFhCpIAmK8&#10;ABIlcj0rH6eQBDzlO90H3Dgv4PrmFnM2PhvH0CTM/KLY7xOGrX8Uy0Ny6OQaz2OOKdRwjGPAlVhu&#10;FohlEJAvX4tmzCQ75ixyxc8/jtL8LHJuuJG2f7GETPPJNVtN8UlL0k/YknbxBMlB0axbbcsLL/bm&#10;x9FTiYqKKlMkMR7SqAxtK9UVXDQmFBsi+JRnD5SvEfkrEB9EVqW8Ezw7O5v58+fTtl0bqlerSa2a&#10;tYws70Yd2tJr2kzWXbvNygAf+l2xpZn1aNFM1UphgqKZmvVdx3wA7x5dzWy/q8Je/Vl19QbrPD1Z&#10;qX2nR1YY6/s8sr87VdZ9TrUfP+VdAe/iydsk2zgQOngEuZPmkfJpDwI6diVp9HhKo2Mk3CjETyp3&#10;zgIL7J28xF9kkJCai2d+MlNvnaCL004aOW6lqeMOWtjvobndLlo4baWZnGvpuItmDttoIt81dRRz&#10;bO9EAzsPGjlEiMTRWAhMY8dYmjqFy/WRItHydwRNnKJpKN83so+ls4QSU++k4yvgCRHl1Clvtm11&#10;49yZMCKEFBVki/tIjib94D4yROsKxBcWnbEnwc2GTG8PvM75MXzALN58syd2DgfIzc0Vf6cgifJp&#10;7Kcd3lL3JhcnWJR3eIsY50TKA/+/C6JKeXa3fvbx8WHgd/1o0rA+NapXoVatGjSpW5/WbTrS/adf&#10;WHnpMiuCPZno7WZkcVczGyg+syxF3/pLHrPsTSvbn43B3vmB7iwJ8eSNoyuNtfxMo/giZj141nwK&#10;3++3ZODYtdjvPkPG8Wv4/zCWVAn004aMxueFN0lYsVHAjJWWnk9qQh67dpxn4lRr5ooGuBy5Q3RO&#10;Hu65MSzyduB113HUlHfQ1cQrOnQT9tqNR4SIVdYQyUFcgf3PEgeekDAinkrGmpymdVRMi8SkG+uo&#10;1BLgXj4YxULvLG4ISUsUX3/hWijOB/2YONGO6TMcuOGRTLZ8p32nWcIsE8xWkHV0HzlnROuEZWb5&#10;hXDA/AxffDiUoUPHct3Dk3z1b4ar0UQd0S7NVXpAw/6o/F0Qy8WUknfXWKTUze0kn3z6EfUa1qVq&#10;tSrUlHiyfr36NGrSjGfe/YS5tgfY5uPP6oDbjL7lQnubicaoh7LZ8r0jHrH4hkaWw6hjO0TOlcWd&#10;NqZeoBcPzmOJxKTzjxzh+Y960unJj1iz2Iz0m2H4TZ5K8IjRZE6dxZ033idi3ESKvP0pzssjQ9hr&#10;YHg2ZvtvMnrEXqZPs2PvHjfiEnLJEhOacDeP2wXRmEWfYY6XOcMureHLo3N4y2UB7xw+yodHQ+jm&#10;FsuwK4nM9kpjb2whl8R0x4h25Aq1zROVczvtx9q1bixecJSlCw9x9Jg/KSnifsT03o0KJUM0L8V8&#10;qfg6G9JOWJB87gCpoRFsXG3DG6/2Yt68lcTEx1Og3YjiZEXZBEBxvlK3utKs/m1wE0PT/rj8IRDv&#10;S4E4VWFI8tKnj52jZ7eeNGpQl+pVHzWWBq0tgDYVAtSgaTNe6dmHZSdOstM/iFWB3gy75kh7+0k8&#10;bibaqXGmrWn0Q/NxNEFYswIeEV/a5cAUJgafZl2ID5s9Apmz/wDPvd+bRq1eY9igRcQLuYnfuo9r&#10;PbuTsXQhYR9/hufTb5I4fwklQQHczcuhoKCE1MwiEpMLiY3NYtPWQyxcfJzvR1qyaf1lJky0YsGS&#10;4xw5Eszt29Ekpwj5kAq86RXOfquL7Nh9jYULHRk/wYIfx1oxbORm7B0v4ivs85ZXIunKOQqEtcaH&#10;kH7aliSzZWTYrafg2gESXPaQffsaieKHfxmzgeee7SH3Myc7K0tMooAmZlP7qDVD0GAs8rcxZ0T9&#10;nw4QPxA6/FH5cyAaNtqU5aZLFuruYWGhYaxctZJXX3tZNLIu1apVp5qw2br1atO4fgMatWjBc598&#10;wi/btrPxqjsbfL2Y5n2Wr4TBampHJSFCFW2/FHP6lakz3VbT9ftSzfxb2gr77XlxO/P9LrLy2hUG&#10;rVhN1ze68857wzhgeZ7UU9cJEFMeO2YiOUNGEfX0S0R0eoawjz4nce5CCg8fh6BwSlOFpovpLSwQ&#10;RpuaR6z40KDQNHwDErjtEUuqMN3klGwyMgT0mCzihNAkJ+VIxUtZ84UK5mVCchzFwsqzzzqSbr2K&#10;7J0LyNqzkPwj5mSediTJzYWcoFAO2p/j44+G0rv3CC5fvkZRQZ4ApslQOswnBEWkfGVuU5igdV9e&#10;/0pgTO7rz8if1MSHi5pbraDAgEDWrFzN2++8ZawvVlMArVG9GjUUVP27WVOe796L+afOsSJAiM3R&#10;ZaYdazQ7QEdEjMw3HWxWX6raqWxXzW8fA/Ae53ey1Ocm0x0O8nbfkXTs+jmTpLUHX/QhYe1GIoaN&#10;In/0LyS8+RHxLZ8ktVlnCVW6ENfqSaI7PE3Mi28Q9f5HRPfoTdywESSOn0js9Gkkm20lT+h+zhk7&#10;co6YkeO8kwwhIxni17J3zjdW8c+TwDx/+wKydwjLtFzO3VOWZEp4kHf9DIk+0SycspE3XvrcWCc+&#10;JiGeQp3AI6LzKY0RB0MB/jxAf0T+EhBVyv2miiZWZSQncfjQIfp+15dWLZpTp1o16teuw3NvfcTC&#10;46dZ5n+b144vMUCsrGuI6tCWZXeePDyFrz3MhVWOEzDVX+pSKDqzWLPmelJt/0D6n7dkbYAH686f&#10;put7H9O02XMSCo3j/OFbpNsfJnjoCFInTyP1q95Etu1EfJu2JLdqZ4weZDR/guTm7eWzqRM6vqUc&#10;+/fh7gZdB1i7xES2zTa2F8uUwDx751xyJChX8HJs11N0zo6UI1bk+QXgcTaUHl+NkUbbm1Nnr5Cj&#10;0+vEHOraPWopjVBBGKWONjzYw/JXy58C0URt/7HodcZ2DNqVJXGnk60Nz3TuRO26tXlKNGHBcTdW&#10;+Xvw1tHFxjK+poUWxEda9BRmO59FgTdYGuLBNxf3U0viTU35NwDVoS+7HsY2aAPdHdjgH8Zi16PU&#10;btSEalWr0aRxe956tQ92O46S4nadoB9+Jvann8kYNYboTs8Ze7ultehCmpHl3Zb05m2JbS3HAd0o&#10;3TiN/G0zyN+h/ZimNY/ztimQi8g7ZkmGgBcnMV5OWAjO1md4681vGTVqHMHBIQb116VLSyT0KS0u&#10;uOfryheRVfNpmiPy8Pr6Z+VPa2J5nPKPAZW4RwJntfuuTs481bUzderU5tl3RROPCYh+d8ScLjX2&#10;+9Bk4kc1O0Dk+UMCYsAtNgQEMMPzHG0cJARQTdSQQPylzvuvLLHou4dWsMzHg823vXj7u++oImb7&#10;kcqVqFqlBg3qt+bJLh+yYuEuki8HEzpnNYEDR5A0eybRz79kJABryn5q8w5EtWlPysAe3N1o6oTW&#10;ORrap5khZKXgjCUpx/eTdOEw6eGxbFtryysvf8WceauIS0qVhirAGOmH6udMXWJqOo0YT74zmU/V&#10;QBGJ9f4r/u735QHL9+dA1B+qk1a538JMgJafN+VTGkuiqIkVv3DAALELtVQT33uPBSfcWO7vxevH&#10;Jdi3/E6kr5GHWtGil2jiQhYE3GBOkDvvHFlCdZ2/aKcMVjRVYk09VhRG+9XZTawUv7rXL5h4IS1x&#10;MVFMnjiOpo3r83jlyjz6eBVpNE1p2eJ5BvadiO+5AJKtD+HRpz8ZCxaT3Oc7YsVPRrbpQOqg3gLi&#10;bDJ3zCPXaTOF5xxIPSJa5+VB0PUARgybxotvfIGVhE95uTnSOPOE1GlHPCYgDVOppOS/Q7RuFR8R&#10;ZbJGQygXEy5/EsSym927gb78fSnvWVDRZGM1pbrFwQEnF57q0tVkTt96lyVH3VgrLPW9Iyupakwa&#10;lZBDgnCNF9u5juWdc8upZzNMzms2nY6U9DLMraGJlr1oZD6a8d7n2Ozpxfm4OHJ1wFier+sJZ2Zm&#10;Yr5vN88+9QyPPVqNyo9Wpnr16jSv347nn/uSLeuEwNwIIWrabGKHfU/Ozz8RN/EnSg5ZkX3MirQL&#10;R8kMjWLfNhfefPs7vv9hOv7SUEyp+GJd1FLqUV2Fdn9JQzWyuqXMv6pg/fth537792/PlYlJQdSX&#10;qmI8MMlVxegQ0Do34fKnQCxfcMjQPEMT1Wzcv1l5a9E5fIWqoca5IlwdXXmq85PUrlOHLu+8w9yT&#10;J1kqdP2NYytN7NS2TMOslKWaFmUw5mnYfGF81jn+FYXgPCLfV9v7LYPdbYXYeGMfIFqYp3t/l4hG&#10;lM3qLSMQhXkFXLnmTneJV2vWqEUlQzurUa9uc1o2f43vBy8k+HwQ4Vt2EbBqEfnXLxJ6K5AJ41bw&#10;1nu92bvbSkKPVCmPKfvd2Exd7m2MypRKjCgVqeeN8UJDTObzrxBVBpMS3FcQ1XZdDk2/N03auY/Z&#10;nwLR1K93V1p8MflyEw2Qc8XvPSi6CJ/Onc/X76Tx5shnx0On6fzUq1Sr04Sub3/MXJdTrLjpzQcO&#10;a6mzazjVdw6l6q5hIoNE+lF1d38e3z3UkOo7B1PNkKE03DGa4VcPstrHl703/PFJziZLwZNCGc+T&#10;Z+m2UrnyWcM7fUfd5D06MYWJ0+ZSp2Fzqjxal8oVq1GtdmMatHiRDz6fxJrVR/m82y98+fUPnLt6&#10;k4zCYuNe+u5GubSsKsZnKaOIUX6pN905yvT3Pyd6j3Ix1WXpr94hT0y3Xqc5qoqBKVHK1GANEOUa&#10;oyK059xodfeAM7WAUmFdOp5z9HIA7608SuP9IdSyjqaqXRxV7BKpZpNAdZsYaljFU8U2nsflfFW7&#10;+HtSTY9yvqqN6ajXmK6L5zH7ByXuAfntedPnx8t+W9UuQe4loscHnvVbMZ794Gf9bbno+8i7GyL3&#10;qvbgd7ZSBj0+8HuVKnL+ntjINSK/Olcmxu8f/O1vvv+7Yhcr9RlPTWupW6nL6raxUt8xtNnqw8Bt&#10;VwhO0hRGNbsPgGiMk4oZNC0KaxoG0d0Tjals4r39QmN5/YtvqP3qd7RdeEYeotlfaZhWPk+Xoyk3&#10;s7KDaSHu/8g/KVKvms9TyUETszT3VXN+MqhrHs27229wNbqAQsHFWM6lHEQRigvlRKnGd7pYge5+&#10;V8yZqz58MnM/LXfdoZa0+JrSIqraJxg31tXd761/7yJgupg2Jbj33cNe7j/yB6Ws/oz6TTOSs0zH&#10;NKrYR9N8hzuDt50nPEVNqpBIQxM1Uao4X4BTNb1LRkYazz37NHUbd+SpoaupYxlKRQcdmjFtqFDJ&#10;MV1ah25coBvCalqf/q37ppqGb4x1//8j/5y4ilK4mnbpUKkswGr6ZGXBoea+CL7ZeJ3QeAFRzOp9&#10;TVTWIzZW6bKX5x0aNaxD7SbteXbQKhqZhchNTBtI6I4TpqwvPcrfhpR/1qOAaKS8/xHR6/8jD4pa&#10;M5OC6GepU8dsA8SKYu1UYR4VqbsviK+3nCM4Uccfy4mNaKIG6caqGPJ/Tw9v6jeoT11hc0+9O4DW&#10;gxfQdPgSmou0GPpfk+YPOddi6FJaDPuN6LkyaV4mf/u7vydl9/k7YrqnScqf8aCUf/dbuffdb+9Z&#10;9t2vxPhu2W9Ez8k7PijD5ZxRt/Ib4/NSWsp5o67l+lZDl9Ns+DL5e7F8XiGyilcnb2Oj81Vjn8V7&#10;5vQ+G/3XicZC4nwlthP6LGRK6bOGJhqDGnsgCivWJCGdand/zt7DRAvyYO/Gv5/8jwCoQGlwnitm&#10;PCwzn4sR8VyKiCUkM8eIj7QDweiDLPojwJSD+LDv/v+X/xkAhQGn5GRxLiQIGy9fdnn7stXHh31+&#10;/pyNjydJtM9YiUr+pz0+pq68X8u9e0ljMPXb/nvKvwRAI8lKu60EFK38xIQElq5axbgtW41+zwWe&#10;1xh+0Yn5QVfZ5OfD0fAE4o0thvT3ZTFQ2W//A+Cv5V+jgWXgFRcWERIUzLTJU2jX4Qm+mb2ITR4B&#10;TPc8T1fbybzgMotpvmfZ4hvE0ZBY4vOLxDdqp4OApKbyPwD+jfxrNLCs0vNz81i9chVPdu5CvfoN&#10;+FYA1OSnmV7naWP/M9XMvuYpp+lM9TzLdl9/TsbGkS7Al28ndFdZsxH23L/3fwB8yMn/DtHRjsS4&#10;eH4aOYrmjRtTu14dvps9j40evkwWwNo4jDPWtXnMoi8vHVzAXP8r7BC/6BWfQK6Rcm+KW8tzXh+U&#10;/wD4F4qRsVys8aVpWETZpM4v11WoosKjGT5wEI0bNaDZU88yetMOtnr6M93rLK0EQJ3TqIlQ1SwH&#10;8Onp7azx88bGP4TogrvGfIliTTIqY5y6rJYSHZOP/A8L/ctEtSEP0/CVLjOok2WMypagMzgsjKFj&#10;xtF/+my2XXJnm7e/+DvxiUaqxVhj4YZKdj2oZNmDFpajGXfrIFt9fbgUk0ymjkGWCIxlWdDGylaq&#10;kWWN5MF3+HeSvxhAzeQybdSss1R1QSCK840ZRzpj6GpEFDsvX2WrlxfLQzyZeecqq/39mOp1hrb2&#10;44x8Ul3q0lhpw6I3bx1bzFK/61j4BhCts3902Kss9cMU/5Vr4J9Pbf//Rf5yAI1JjlKpxsi9McJd&#10;SFpethGo7/cJZF2gL1P9zvDOsTV84LyexQG3mOp9ygDwEfNvjBxSBVBH8ZvZjWaCx0m2+vnikZ5p&#10;pFbozqVqjk1ExgTgg+u1/LvJXwqgEhWxa6J5pvQAXTAnOjODw7dvs/PWHQHPn59uHxGmOY2a+/vx&#10;otNsFgRfY5LPado4/kIlCwFQUy7KZktVMx/MtxetWB3ow5mYBGOxW2O7PtVAeY6R9iCf/ztzNf+3&#10;y1/uA+8WiRipGSVEJCax48BRtl+7wcYAb0Zcd6G93USqmH9rzKt4wXkmCwNvMNH7nJCY8eL7NM3w&#10;KyrZ6B4Y3XncvB8fHtvAsiAvDgSFkyLBvQkwBU/MqUj53w99l38D+etJjDBQXWssPiWZRdt3svH0&#10;BSEq/vx86zCt7MfwiJWupNhbAOwjAM4VAG8ZALYWFqophgqcAaK1acmw1w8vZpm/B7ZCdhIKi411&#10;u/U5punMD/rBh7/P/+/y12ugVHB2TjbTFi5k9n5zYwPLaT4XedJphpErqgApUVFte8F5DguDrjPZ&#10;5xTtFFxdwNZapZchj8o1rx9dyMoAD+z9wokS0yyc1vB/JrOpvk/BM7Hef0f5LwNYbrpMgbWQFzVj&#10;QjBycrJYv3ET34ybyE4Pb5YF3ub1UyuEVX4n/q23mEcFp4eRRvismNB5oVeZEHCKVo6qgbrSlKYd&#10;muYdPm7en8/PbGNNwG2OhkWSIs/V/YXLn296F+2l+Q+Af0ru+R0RnaJmMmVyLC7E1cmJF9/7kMUO&#10;B9no78sPN5ypazPIAKairtOtO8UY2tWTprajePfUKl49sYRaNkMFQF1hWEyo7VfGsa7lKEbfPsEG&#10;vztcTUwgTxqLieFqKFHepabZdr9+v38n+adNqGlKtwAo4N3xuEmPHt1449v+wjp9DNP3guNsY+1S&#10;TeKtZKXHskRfNaM6DU2A1AXXjQ0sJYDXXbn1fDXLfrx5bAUL/G6wT8II3SOjUGJJ03O10ZRLuS/8&#10;23f7d5C/xAeq+UxPS2HmjGm07fQE0y3t2OwXxDjRnnoW3xvLYJpWUzSZT2OnmLJZTBXs9LNODBWt&#10;sxUNFR/4uJjb55xnMcvzHNv9fHAQU5ykw0s6am880wScEf8Z8zb07799r38H+UsALCos4OSJY7z+&#10;+ms88cKLrLp4hdWhAXQ7s1vA+87QPqOHRZd2Vv9mzI3Qc5pWL6TFtq8BXHXLQbSyGc9npzcxM/AC&#10;m/z82HbuIpd8g8grUnYr/q5UGagJMJMf1I6D/wD4XxITgSkhKSmBCePH0bxVK177opuxPcKSCG+e&#10;dporvkyJiWqZaKExH0Inu+g8QtVKXW1fTWlvalkO5IsL25gVcJW1AT5svHWLyfutWbRzN3Gp6cZz&#10;1FSr1qnvMyaeaD9oWef5w97v30H+MIAPjsH96ryA6O5+jY8+fJ/6jRvzUf+h7PIMYFH4bVpZ/CIA&#10;6gpRai4VQN18RFe8kHO6CKwRUnQ3TGxD80EMc7dlpfi7Ra7H+WTgMD7p/TWnL12goDBf08hF0ySI&#10;MDqxBbxinTWrPlGB/A+A/1AeBqAxrz6/AEtzc9OEz3r1eafvAHbc9mVpuCcdLCcZAbuxZazh/3R1&#10;C/ksAOrWCOWaqf6wttVQhl2xNlZV/GH1Sl5/713MzfYbK0ToPoomM2linzrAq8CJTaVUzhmLD/zm&#10;3f5d5E8B+FsQVfsy0tKZP28urVo2FwDr0eXd99h4xZ0VIZ584LaWR7XXRdeaUa0TP2fye7r1j86n&#10;VwC/Em3sTk2b4QKgI2t977DAwoKtu/eRlJImzzGFDtrzomRJ/Z6ukquLkhvTtCQu1BU3/hETvRf6&#10;yGctR/nf5efu//7/ljb/0yQmMTGRMWPGGIO0devWoWn71iw54MqmAD/GeB2TGHCEYSaNBYOMlSw0&#10;DhQCI75RwwoNGVQLa0qsOOyqs7G3xdHAEJIyciRo11xRU5ig2/IVivksEhKTXlhERE4uSflFco2S&#10;m/I+Ue3sNvnl+77R5DdNA8D3B5l1+el8uZc2BO36K1LtFjF+Z5hlLd99zTbFniYroHP7TA26/Lr/&#10;OfmnAFQTmpSUxLixZQDWrkWjBk15tXd/tl/3Zp2vD0Mv29LMZgxVzPuJ1okvtBMfaGzYrL5Q4j4j&#10;FuxNHcuhfH/ZkY0BnlyOjxJgpMKEeWrYoHP1EoTp3knL5Fh4FNYBoezzDcHZP5igtAxyDSAEaA0p&#10;jEFf+Sz+UV7PAFQB00rXWT46qq9H3cYnL7OQnOxiCgQIzbVRc6y9SaYGoGXUBmAy16Zp56YGYQK2&#10;vCPhf1b+KQDVhOriesuWLaV1qxbUrFGNhvUEyKat6TtlFtskflMQZ3iep9vxjbQ1/5m6lsN5zKp/&#10;2SIHYj4N39iHWlbDGX7VSTTXiyuJ8UaCb7pUkE96HofCYtjvFyixpRdrg4Th+t1mufcddvj6cTo0&#10;nFTRyPJkYBNYWtEm8HTqQMldAa1I0NQpkGWzb5Pii1i/+hDr1hwkMird2DVUATE2z7rnUwU8JUr3&#10;yFK5xpWDWH7d/5z80xqo4up6gGefecoAsHbt6tRvWJd6rZrzwcDBbL54VbRKSE2wB4tDrjNfwoT+&#10;N2ypbzdUYkEN4DUu7E1dq2GMuOTM5oBADsUkcyI+BTO/IHbdCTLiweWhHvwScII3TiyntfkEvjq6&#10;g1X+tzkQHGqY0nJmer/CBURj7rnm0Zi00mRWITY2nwULzbl1PRqv2wls2HKE4MBUCot07qSAYnQO&#10;PFjWcvBMJvi+//w/DqCKamFISDDffduXBg3qUbXG49SsU9NYh61Rkya0euoZ+v4ykVVnzrBFtHFD&#10;gD9jb7pR3/ZHw/epFqp/rGcxhJFXDggLDWSrjwm0lUKEJge68f7JdbSxHEft/YN41Lwvlc2+48OT&#10;G1gSdAunsAgSCwTAMn+kPlNNnYKla7uUaHq+nNOFe/LFckbH5jBr1g5CA2NIv3COVKcDRHpEs3WV&#10;Kz5eieTJb8p9nWlZLW0E5UCZGsl9EP+PA1iugUWFhRw6eIC33niNurVqUK1KVWpXq0XjOvUESF0R&#10;sTn1O3Rl0Jr1rPL0YNyNYzSy+cnojTFtnddDfOAghrrbsDzEg7mBV/jmihldXKZT07K/sZBeZYuv&#10;TaGHxI8VBcSPT6xnhb8HzqFR4h81803MpbBRY7t0qVhjRQ0jzDARHJ1X734nmtWLrYgLjCT92kky&#10;rbfh9eMoIleuIelKEPs3HebipVByBGnD/AqIBoCluoRymVYa2l2ukX9bJ/9q+ac1UEXNU052Js5O&#10;9nz++XtCaBpSq1ptalWpTu0aVamj+1007cDQhSvZ6O0pAB6loc0oAzjT4uw9qWbTj7cureKdkytp&#10;bf0zVS36UUlXuBDzqt9XNkIQIUG6ZJdFTz47vo41fh4cDIkkqcC0yoTBEA3RyjaJssvsrGKOuN5g&#10;/5ZjZITEi+YdJfOoFQX2FuTMX0TMDz8TPXMBWWc9cdl3ChfX66SkF8hvNTtEWapqod5Pn3Gf2Jj+&#10;fnid/KvkLwFQmZtWXEF+Dh533Jkzdw7vv/0BbVq1FfBqUEe0slHTVgxbvJwNd+4w9tZJ6tubAHxU&#10;GOgjOkoh2viI7dfyt+57r0Bp2KGBv4Yd+reIMlYb08pOn55Yy2ohNa6GBuYbS4To2iwSZ5SlWhSQ&#10;J5UdnZCP5f6THLM5S25oDCknnMg+YU+RrpO2ZBah771P9qDhpI7+mdAxU8g8dpUzzpexsnAjKjrL&#10;mAJ3vwNdjwqgyoPn/ufkTwBoemk1Rzr+ZozHyd9GTGR8VpIgQIrPyc7OFyB92LZ1J6+/+bqxBukz&#10;n37ONHtHNvj6Mu7mcRrYjxBQBDQB0ADITtMJFTTtK5UQQ9mpESNqL4721pT15shnXYftEwFwlf8d&#10;nMUHxup+hgaACJsUERC14v2DU9iy7QTXz/iR5x9A/CEz8s8JeIf2k7l7MXcX/EzsS88S3a4z6V9/&#10;R9aEqQSM+IlU+yP4nPJizw45+sVRWKjm9L5vNRYBuuf/HqaFeu5fo51/GECT49YeEAFQ+yONAiho&#10;Jvptuq6sdUoIoD4pOj6RQeMmMHT+UtYJG13n78188W/dzm6VwH2AAeA9EVP6q7/viYCmm1saIIr/&#10;054d8158cnw9KwNu4xIWTqL4YAkO5B015hMmmQ83r0ewfasrwXfCyLpzgxRXM+5eciHPeTM5OxYY&#10;e93fXTiGhJeeI7VFB+Jadyb+ky/InSIgDhxK7FYzoq+Fs2vLIa5dDSG/oKz3RxrHXV041zDZWub7&#10;YN1np/p3ef0o6OUa+9fLHwRQW6COfJscO8VCy0WM3o2yfkkDRJEiZX5SiFx5ee/kFHZcvSHsM8BY&#10;0XCUuz1dnaaY/Jtol2l8UMD5HfDUxFbWEQsFT/7WHhztV33ETAHczEp/X1xCI0kWxJRp6rvlCwE5&#10;e9qf3dtPkRiUSMrlkyQfMqfoyiGyLFaRs30+hdt03dA5lM4fS8ILz5LUsgMZTXXBvCeJeeFNAXEK&#10;kYOH4jdvIVme0djvvcDx457kiyYqMRKEpLwmkEyNVwHSBlQmUk/36k6+v9/A/3r5QwBqqzLN1VOH&#10;oACaXlxfVjuWdektLYz2ZBTK9UmFxZyJjmWXnz8bgnyZ4X2a1w4topaFbg2kPu4B8P6eGFqnOaI6&#10;/PRN2bG7mNAvxYSKBvp7GQAm6Q4s8m7Z2Xc5cOAmNuYSHgSLvztzmPQTNhScsiPTbBm522eTt1U3&#10;9ZhL9o7ZlCwYJwA+T0LL9samV8ktOguYXYjt+iJpY8aR9MMPeP84hkx3iU2tr+DodIGcXHUT2t0m&#10;Gimm+0EAtXoM0c+G6Pn7GvrfIX9QA7UPMk80S19YzIJgKA3eIAzqB1UTFWDdHscvJQPbgFC2SEC+&#10;JMiDby/vp4XdKGMFfFMfqAKjpOQ3YP090QXWdRNJFQG/kkV3ITEbjK0QDoSGkyImNDWjAGvryxx0&#10;uk56UBhJJ6zJPmVNwQkrsvYsNVbsNdYO3TZLtE+AFCmdO47kF14ythZKafkEiaKJyXJMFjBjOj5H&#10;wrARpEyahtfg0aSduo3bwZvstjlOYnqeACUAlTXc+6JAyTlt56qJKvdM6sPq9Z+XPwygdkfd6xAW&#10;AI2dSYqVWptWck/KL+ZsWAx7fEKNbV/nBV7m9WPLqGqt2+NJpWvIIGCo9pmGlP6xKAvVvlI9Ghs1&#10;G0xUNNisj2jgFokDfTgQFotfXBZ7zdw4c/QWGX7BJB13IPesPYWHd5O7W/c/mi2gzTX8XuG2mQLe&#10;TANEBTDhxZdIaKWr/ooZbdZegNTNINuS1KIdCW26Et9btx1ajM/gUSQdOsu1Yz5Y7D1NYnyuAZAJ&#10;NNPqjUXFUhdG+PIAiOp2BMSH1+s/L3+YxOhyXKJ8RmxktDyj4ziX/JJ8gtNTcfUNYrdXIKsDfBnr&#10;cYyOdpN4zOJbqXjVNjV9JuDUrxmmsQykvyemRCidJ6FdbsJMlczoOcuefCgauEyY5eaLgawUonHe&#10;zYtMHx+SjzpQcEbIistuIStzuSuAFW3VjazmkLPTpH26Q5lualUyV33giwJYR1IVwKbtyGzWztgI&#10;Upd2ThSJbdORmI++JHX6fMIGjSLV7igex33Exx4nOjbb8Pkm0qb7SYiF0u47BfWeKVUtfXid/hXy&#10;BwEs0zp5Kd0evVBbm0iOaOCtqCgsPD3Y5OvF0uA79BOT2XDfcNNMIyNxSX2dgqgJSwKcglAGxB8R&#10;o7dGAdcQQ+71iGhwlX196H5kO3NPXeWHhfu4csaHHG8B74iAd9qJfMdt5O6Yb2wnpyv2Giv3bp8h&#10;50TzxIwWbpkjplQAnPcLCc+/aKy3nSJmU3dnU0aqgKa16Cg+sY18bkd0my4kvP8pWdNmEtyvPxnW&#10;tvhe8Gf92gMES6iiKyfq9qz3em4MrVTw/tcAaOrzNPoExUwoWUmXWO+sVyhm173Y7OvDnMCrvHt0&#10;HVV13oNQfWOwVveyt9eYTk2h9qioLysLCx4CVrmYTKaKgq+k52uJF3tR0/wbmluP4hXnxXy9bQ+j&#10;5+/GX1hi3q3rZByy4O5pG3JsV5O1YxYFomX52+eJFs6Rv2eaCIxBXuaTtXsRmXsWULh0ChHvvk3o&#10;k88S2fEpogSo2JadjPW4VZKbdxYtbC9+sY2Y1o4kvfYhBZNmENx/GIkbdpHkHcX2Tc64u4cK+1UL&#10;pWCZ/GF5+GAiOf+dPvAB+6wPM/XY/63cFQqtLUrju4S0VBwvXZEQ4ZaxO+hk37M87TqLKsZOLzp4&#10;q2ZPARTNs1PQNK2it5HMa+TE2Okw0ldyTvtB9ZxuIqJdZfp7ITuaH6q5okJ8qkq82N5hIh8f28SY&#10;G8dZ4XGbUZvtWbjZiaSwRLIvnSbriBV33RzJMRemuWO6ADfT2Do9Y9cS0syWk+6wlayTduReOkrh&#10;7asUiaW4G+kDIT4UuV8l79QZshxcSNyyg5i5C4ge9j3hH3xBxJOviAntYvjDJGGqseIro557geJf&#10;JhM1dDQxU+eQ5xWG9bbDHD90k6ws5Qrq8zS8UjOqPqcsc6As7DDVtXYKlMfSCnZ5vKgaex+PPyK/&#10;0sDyeOW3TlfPmwZD7xKVmIT5cTe2SmCuowvjPU7wpNMs0bzvhGEKaKJtBllRLTT+VtEeFgVFzaBo&#10;lmFaTWbV9F03+c6kcZqdXdtyAF0cp/Cl2xZ+Fn+60O8a6wN9WHvRl58W2WHtfJl0CR9STh0m182e&#10;ouNmZAp4ur1A5u6FZNpuJOfsAYp8b1CaGAZ56VKRuu9vNqX5GRQkx1GSJZ+zckTSRTIhM5PiVDlm&#10;y3Xpcn1cLMXXb5Kz15yEHycS+conRLV7xrR1eZdnKBg+muSxkwn9cSrZ525w0vEKVlYXSEwUcqMp&#10;kOILi0oLxbSqb3ywPhWkcnJTDmo5iA9e98ekgqk77NfgaW+LzsHTz+UP166jmLgotjk5sO7MefF5&#10;vky4fcyo6MfFbCpgRneXYfZM2deVNJVC2aOOvgtQJrOowGpSk4YFcq0xsNuNSnJ9E/uRvHdyNT/c&#10;cmW2v4AW5MfmOz6scTvLpK2O/DTLTMiKL9ne3qQcsyPvjPi8Q/vI3LuM1H1LyDi2m0KvixRHhlIq&#10;xAqJD4sTEsi94UF+SAQU5JPidYvAvXtIsnch3cmV3OPHyD12lBQXV6IPHCTF444Ankthcjx3s7Pk&#10;cwEkplB63YPMDRsI796H0E5PE9HpSbL6DCR9wiyCRvxImusprp/wYv/2kwQHJBrxcAGmjbKMYS3D&#10;vAp4Sm7+huAoiArmnze1FeQJvwZPmIpmeRkm4N6Ni6QM8Wy1sGCZ6yHW+Xoz0fMMzxyYxeNWyjTF&#10;DOr+uDqz1iAs+lmTlb40elI0FDAxUZPGVRLz+Wi5mRXgFOAa1v34+spelgWKT/UMYPXpS/y8aRsf&#10;DfmBZ97vx9CfVuMpvib7zk2SjliQf9GePNftAtwqMg6aUeR/W7QoUTQslXQP0RwvH0pSUggxtyT7&#10;7DlCHBzIDo0g/Zb8fsc+4rZuJ23HdnL37CZl61YyLaVB3L5NUUy0gFZMxPHzJF27RdTlaxSmpFMQ&#10;EibPvkOpbwgZ23cT+MVXBHV+hqQvvhZyMw3/wUNI2W1H2MUQdm89zvWb4eQVSr2WmUZTno0CVgZk&#10;mZiyBrTuy03qrwH6R1Kh3O7qTUxaV67Sur2a5pHcJS8nl237zZi+Yy9b73gz2+8SrxxdRBXdPkA1&#10;ztYETPnUMZNWyWc5qt+rrJNWjN3OxEQKYJWtdBLnF3K9yT/qfMB6lgMZedmR9b5+TN5nQ9e3P6RJ&#10;68480eFtxv2yiXC/BFKvnxemuZ+Ci45kOmwiyWoDBddPicmLEQoorT01i5yICHKuXCBy3nzSD7kQ&#10;vHk92UcOEmS2n9zICIqTE4k6eJScW7cp9PYizsmRuwF+pIlLiDp+gsywUDG3AuCRk/ht2k7Wtetk&#10;X7xM2KaNFIUGm9Y7yRXN9vIiYeZcfF94hYgP3id3xnQCBw4mcsV6Em+EY7nnJBfP+ZAvjcE0mlGu&#10;EBonlgOlAJbJvbr/NUD/SO4BWG42DfCKhBfLOTnJ3YJiHFwOMmzGfDZcui5xngdfndpMDasBUvka&#10;ZAsoZcG2zjoyjRqYTGlFY7aRSTMV1Ectv6GexVA6uPzC4zaqubrnkmimfFdbAv6RVxzYIJU6bMkq&#10;6rboQpfOH7B8/j5SwlKIP3ec5BMWFFxwEH+3mgyXfRRH+ItZzOZuahJxbidJO3WOOIeD4gOdiVu4&#10;nGgbGyEZt8nz9iA3Lozo4gTO5fniGHuBLQGnWOvlwcbbcWwKzMAuqoALaSWEiMZkl4oI2Ll+gcRf&#10;vEjI6hX4z5om5jgWsiRoD4miNDkJhMzl2TkQ8MEnBLzyKplTpxMu5jRAmGraVX9cLM5z8rgnOdkK&#10;jNSlAVDZoLMRbkh9G+FHuU/8NTh/RH4FoN5Ax/U0Yi8t0MAPLl+9zkdff8c8p8Ns9vNl5A1Hmtv+&#10;JGRDTaL6Oe1wFsaog67q23SAVrvNjH0jxM/pCLpc97h5X550mcooD2dG3Hahgd0okx9U8ysA1rUa&#10;wqjLzmzw8ufH9ea8+P4Qdmw5TE54DPHHbMQMOlB42o7k/SvIOWUvPi5BKkQbWT4ZF86TaWNF0sbN&#10;xG0Wem/nTKG8a3ZpDu65wazydeabE0t40no4TYUgtTQbRpPt46m/z5IadsFUd4qijkMsreyDedn+&#10;NgNOBbLcP4VLWaVkS2MuTUoi8vgRilOSyDx2Gu+5Swm1tRUilIHmaRRd8yC4d2+8nn6epJ+mkDBm&#10;Ml6jx5AuseJhG3cOOLmTnllkxIqawmhkzhkDxGXACoD3/eGfkwrGgudlfxgAKhsSE6IdtuHRcfQZ&#10;MoRhs+eyxcOLuf6XeOHgXB410wkr5QAKATGIimqeTh8zaaPJpAqoEtA3MB9BjwvbmRdyhTVC3XU8&#10;sKHtSAGv3PQKgJZDGCEArr0ewA+LrITRnSdHWnryEXPyz9tQeNiM5H1rybp4kNJsISjSmuUfMWlF&#10;ZFxzx3vdOkJWriHv2jUyC5I5EHeO/icX0XnfCFpuH0295aOosW4YNc0GUXfmSKp8/RNVJprxuGUU&#10;VR3Cee7cNT68fIJvr7vQ55I5Tzo609XuGt+eCMc6KpdYqeT8pDiCN20idsceosS3oonHQWEkX79F&#10;sbcPIYOG49fxOWIHDid5yjS8R44lw+02J52uYmN9huRUTc0Q46bKIiZf6/x++FBuYv8WpL8nwkIF&#10;+aKyG6lDVQDlZoW5+cxftIxnPv6EVeIbdLJm32tm1DEfIjHbNybtMgDUfQPV56kvNAFXUT/bdeNR&#10;8950tpsgoYArK4JNMeMm/yADwPp2w+VaBV5HG3qKBg5n8FEbhi/ZwwFXd/JCQkk+bEneeUcKDu4h&#10;fs8Kss4fFhMmVF8IVsL5y/jstyDx/AUKomIMyUmK5GKSO4PdltHGYhDVJC6tvW4otfv9QNMPptPm&#10;m7m0mjiNjj0W0vaNpTT+3oVa+5Ko7RDJu6cOMTd4B7sjZrMn8EcW+S2i++UjtHG4Rltbb/qdjeF0&#10;SgHZCYnkX7pE9H5z/JYsIXDjSoqjwsWUi9XyDyZy0DBCnuhKbJ9vjJ3X/Ib9ICTrLFcO32Cf+MWY&#10;OO1DVRBNjNMIJaTO7y9sq+fLvpOjfm8KNzTMUFFNva+tEsjrSY3z5KaaSCv2v6T0LqePHuXFl1+j&#10;z5Tp4pd8mOfnTleX6TxWtkhBJQNA7aAuZ5Pa16kkRrRKzamYzJcPL2COz0U2Bnix4uJ5Fp2+zEYf&#10;BfAIDey/N64zltaSGLL5ytH0mL0Mt1MeZPh7k3jUguLTTuQ57SB951KJ6xxE8+L1JYVE5OG3bSe5&#10;do74L1ku1P820UUpYirtedl6LM1Wj6bO1JHUX/MTHebOpM2nc3nilRW0fms+TT6aTuvPZtCk10xq&#10;T7cSIhZlLOD+uJjQrgdP0vPcfka7b2VZyBomus9ngp8Vb51woZnDdZ5zDWWlXyax2YXGZpHBK1dJ&#10;KGJP8tXLpPkI65UYstDDl7A+3xH6RBfiP+tOujSYkBFjhHAdwOOUNxZ73AgKSjGZUwM0E4Da01Ue&#10;/N8H0BQrlgOo50wh34MA6ge9kZwsNTpli4iOiWB4vwG07vI0Kw4fNbbC0S3M65kPN/ycEhMdVTC0&#10;zSAx2k2mf+tMo15Ut/yO98+sYpH/dbZ4BTLF3JYXJH4asnwzqz39GHPrqJjQETxi1Zdqe/vTbPFw&#10;vl6wHPdrAWQK6Ug8bk2hAJYjAXnmzgVkOu2DZKH3RXmUxMQRa+tI8hYxZdu2EHvyGL5xfvx0ZSvN&#10;rL+j7srBNOk9mTZvL6Fpz5k0+XIaTb+cQdOBM2g+ZQqNVv5EnS3DeXzvCPHdW6js5E8lXdDdKYVH&#10;nOOp4hRJPVcfnjp6imE37JgXsEV883wGeDrT9sB10cgIfnbPwD9bog1vPxL3i+894UaotfjpW15y&#10;spC8CxcI/bgbEW2fJP6Dj8kcO44IITdx23cRctoLy52nuHEjSsisACHm09juTjBQ/3hfw0oNMbHU&#10;+4CZxASmSgVFXs2m/kgHRUtF+/bu28UzXZ6h2/ej2ST2fXmwB88dmm0E7EYsJ6ZSTZ+pz1IIiwCo&#10;O1prvFfffDDdzm1nWbA7Wz09GLV2M+2ff5UmLdozePFyVnt5MlZMaBPrH6m1bTDtZv/E+A17CPGJ&#10;IMv9AqkS4xWfsSHTSpjmzoWkWa+mJNxHfJ34j9gkQuV+aevXE7VqOdleN/DKDGPw6Q002zGCujsG&#10;02bheFp3nyMmcjFNu0+j4S/jqLt+BFX3fcejOpHUri+V7XvxiH0f6jnMornrBR51TsTYv8Ely1g1&#10;XrcBeMQxUb4P482jp5notYepHosZeNmcTseuU98+iH6XUvDOFlPudo4Y18MEW4i59xVWXCiBf34G&#10;GTv2E/70m8S36kTCa2+S++MY4kaOJHbZKpIv+GG77zRHz94mJ7cMNBEjXjT8YRmIxudyKQfxvjYa&#10;AKrKGvmd4lh1Pc7Y6Ei++7YPzZq3ZtyGbWwWvzXd5zyNhcFpPorh5+zVbGrXmIlhapigLFQTb784&#10;tZVVwT7s8PJj5KoVNO7Ujtq6H2+L5gxbtFhYpgcTrp/kie0T6Tp5HKstD5IaFk3WmUPC8GwodpOW&#10;bLbUGHDN3LWY3KsHJSCXoDjEl5QzZ0nebU7qpp0U+UoMVxDNqPOrab55GPWkgpoNHE+7vgLKZ6J1&#10;IyZTe/0PVLX4lkc0edjxMyraf8Ejdl9RVRrfC4c+ZdzlAfx4bh2NHL0MDdQNN0zL/ut2ALrlQhKP&#10;OcTxxMGr/HR7P4uDFvHNld08cfgKjeyCGHQhgYgMMafif/PjxEJkZxJ59RJ58REg5xJ/mExMm87E&#10;tu5A9DOvkTnyB5J/GEPYL9PJvOKNs/0FrM1PC0MVrRXGr2vKPTiF3ASSCcBfx4sPaqCiXmZnVQMd&#10;bK159tknqd+iLcsOn2BdaAB9z5pTw7K/aJsSFRO71HS/Ry3EdOqIg90X4hv78O6RFSwRs7nVJ5Cf&#10;1++k4wsv07FLe2o1qE3Dpk0ZJRq4xcOfqUfO8uG0JTievCiBsz/xYjLzTgtZOWlJ5t4lFGybT97W&#10;uWTZb6A0PkTMZyz+OzdL+HCU7FMniD1yiIKcVGbfNKOJ1SDqrxKm2XsqnV5ZRJuP5tBo0i9U3zOU&#10;yjYDqaRhjIMQJUdpaI5fUdnhQzGD7zLj/Ntc8HoHy8tDeN7xCNXtYwU43TFFN+J4cDeVTB5xSqDD&#10;4UuMub2L1cGrGXDVhkZOt2loF8tcn2zihA8neIrpt7ATk2pD1u1b4qcLyT9wlODX3iJe6jK5RQdi&#10;Oz1H2oARpE+ejW//kWSeuIHn6RBWr7AjOj5H+Idiob5P2arm+UjMaFhHAas8XhRN/BWAqpq6zL/m&#10;dmZnZTNpwgRaNm9G6xdfZdO1W6wK8+F1l6U8JubT0EDRPANA+awL8VSy0n7MHrS0+5mpvmclVvRj&#10;kfNR3u32NUsWLqH7Vz1p2Kg+TZu0YvS89cy1vcAPiy25djWcbE9vkg6bk3vZiZxDu8kQjcvZOZ/s&#10;HXPJ2LuIwssHDcKCvHzqqQsk7thHyM49ZHjd4mD0VZ60Gclj+7+h7jYhLj9NN/xdg8njqWI2WLRN&#10;AHMQS+H4qQD3uXwWk2/fg5oWnzLa4R1W2rzMzauf4XG2Fz8f2iyN7wKNHf151DGZR+0zRHTXmrK9&#10;o1zSxTeG8KLbKX66s5Ppnqv5/LwzNRwjaekYhUNSMTnx8YRKLBpqbU2ooyt50ali+qOI+eknott2&#10;JMkYIG5PVPsuJH/Vl5wZiwn8ZpAA7kjkrUTWrxJC5hNnjLsaW9AZI/x5BogmbSw3o+WmtAxAU/Be&#10;ICy0mPDgML78/Evq16/Hm0Jitt7yFLNxnS4OU438TSMZSTTPIC4agKsIeDUtBtDP3Yp1Ab6sv3SD&#10;b8aOx87RgbDAIIb160fjhvVo1KQNn/Uez+wldvjdiSTF/Qqphx3JP3eAHPtN5O6aR/bO2eTs0HyV&#10;uaSbr+dulJ/RRZYXFkH0xo1ELF1G5lV30vKT6XVqKc03/Uj9IaN4ovdcWn8+i4ZjxlBj51DROAXu&#10;cyrZfynAfSlWohuVRROrWXXndbOPOWD9Llf3v07q+R7EH/scW4cfmGa3hmctT4o/jDZMaUXdsUbN&#10;qFOsSJIw1VQaO/vR76oVM73W0u+CmZCaG1Sxj6Lv+QTuRKWRf8UdrxmzCd+whaK4JMjJJ2vPfiKE&#10;AyS06FS2aXM7Etp2JuHdj0mbNYewAQMJX7uJRO949uw4zo3rYeQbs6jKQo17Ab8CqKApmA9ooOH7&#10;BEBBEbdjbrz47AvUrl2X3tNmsFlY1RzfC7S2G2P4OANACSMURA0ZjHE90cSnXWYy3+cq24VxLrKy&#10;xFGYa16umJa4cIb060vjBs1p3+EtZs7eSZhPFClX3EgRc1lwTjTPZj3ZuzTVYRrFW+ZQvG2uMRCb&#10;d1AC5ewUYXXZ5Jw4QcCEiaQ42FOUFodF0GnaW42i7vifaPvOAjq/uphWvadTZ91IMZt9y7TvC9G8&#10;cpF3FVCbWLzDtkOfcGNdJ3IdPiHX9nWK7F4gZu9LOO/pxfcOe2khWqhgVXDW7W/ELx4QgiPHyo5Z&#10;VHcM552T9qwKmsvW8Ll0P2tFHccgWjtGYxeeTZpfEHH29kQedCbZ46aEPdmUXL1J9Mc9SWjehcxm&#10;nUhp3oFEATGuTUeiX3mbtGnTCBsyhIDp80m9GSEM9SjnzvqQZ8zPENBEJU1gKclR+Q2ARq+AIFxU&#10;VMimDRvo1K4DNavXZNiylWy5489MITDN7YTyS3igptMYAhJ/V8HoJutpjEZ8Jaxzvb8f293vYHn0&#10;EBm5uQYhihPKP3DAKLo+9SkrFu0jOSiChHOHSD9pLeBZkmUhTHLnHApE6zRbTLUve8dMsnYuFvN5&#10;Qrx6DoWJsWTaWgnBOUqytPCMvAyGCnGpvXcA1cePpKX4vDbvLqDRxAnU2DdEgJJ3dJKGpaTFwURc&#10;KjjI+zr0ppPZa9w48ippVu3I2dWRvC1dyFvdnpSFzXG3+JiZJ7fSxvmGgCWm09iZTX2ghhiZVHLI&#10;EV+YREtnd368sYtlN39kVuA6mh6+LqQonF9upJCWd5cge/GDl88Q43KQRA8JKyIiiRs9VgB7SjRQ&#10;d9xuT5poYpKYU2WokU+9KD5xClE/j8V/zFQyrvvhJMTm2HEPMrOLjMEETSAzTSsX4Ip0gOG+GTXi&#10;QNXCjMx0ZkyfSsumTahVqzbDl69m850ApnmfN9ICdUFyw/+p2VQAJYZTU1rf9ntGex5ii48/+6/e&#10;Jj41A2OiSYnEkxFJDB06h+1bjpAZGk/yMTGXpxzIO2lF+l5lmnONjLHCrXMo2jqP/DIgs/euoMTr&#10;qtHPmXjuPPFLVhGzez/FCYlEFqbyvMsP0nD6UH/XCFqNnkKLHlOpu+Z7w0yq5lVUEeAqlX2uYN+N&#10;KjZf8tbuN/DY9jTYdqRoTzsyf25J3Ad1SB7fiSvbBjHC3pIGooGVjA2psk3M1CVJJLlsE6o06rgE&#10;M8TLjp0xC4XAbKK9hCE1beN4zykcfwkJAg4ckDj2uBAaJ9JuCoCpKSQtW0Z4x2dIEiKTItqXLiGV&#10;Jk5pHk6aaGZs22dJGjGa2ClT8f9hAhmXPXG1OM+BA7dIE5arBEa3XyjSThbBS/e6ugegkdcpkpAQ&#10;xw+jhtOkcUNqCoAD5i4QE+rLTN+LxpYAlY3OayUwPYygXee36woUTzhOYEbABXZ5+XM9LkUHMIyF&#10;fwrEju/dcxxnywvkhsWRdMSJ3PMuFB7eR/YeZZrzRDRvZRZ5ejQSbmcbGWRZFuuFAPgaXWal2Vnk&#10;hYaR6u1LfkoCp1Ju0tZhKDXmjKDpWAHv22k0GzCVWruEuKj2iVS0Ex+o09bExBsM1OErCSW+oOvO&#10;T1gwpSuJm54mf1EbYj+rS8obrSgY9yoXxvWk37Id1LELKQvsdUPGVPGDSmSSqVgmVV0iGXpzC3t8&#10;urEtcAqfXDhGLYcgOlgFcihF/LWQrvSQMHIj4yUelErIyyNNiFd41xfE/2nilGihiLLS5JZiTpsJ&#10;iE07C9F5kqTv+pM8dQZ+EvTnnLnJKdtrOFuL1ZH7akqLRgmaTGaafWUyowaA+iEyIpx+3/UVAlPX&#10;WG3i/cHD2CwtaEHgDSExUwzGaQCoQ0PWJhAfM/+a11wXsND/Bua+wYRmi8mTeCY9tZgVyyw5feQm&#10;+YGhpB6yoei8AOiyhczd8w2TWaTat2MWuTtmkCMgagpgnkiB5rI4bqUkKVxT4KT1lVCoZkTALBI6&#10;ut3/IG0kJm0wZCIt31hI87dn0urH8WJSvxGg5P0chSk7iCYaYYOGD/q5t7GUZbUlPXlv3HAObJ7L&#10;9SUjOP9DT84N/ZbL0ybhsmQH747fz+Mr3CX0ENKie/c5loUSLmpOxSc6ZfG4UxS9z65lb8ho1njO&#10;oueZ3dRzvi3BfRibw/PJUVNXqkohTFLXBssvIsfBhchX3iKpZUdT5puAlihgqmiKRlIr3QNfPrfu&#10;SOpXvciaOBO/70eRcdCNG8fusG/PKcIi08SyaRa8yR/e00CdAKmd2BEC4Lff9KZB/TrUqVuPjm9/&#10;wOarNySM8OZlx4U8bqGp7eoDpVIMEHWI6Gsj9lvkewtLvxAicwq47ZvMUmGad9zDKPALJNvFihI3&#10;J4qtN1EkGnZ381RKNkyndP1MSjdOp2TjVDnOlHOzRWZxd/0cchy3U5oaRUZ6PufPhbN372UCglJI&#10;l8Yx392exlbDqb1wNG36LaD5R9NoPuknqpsrcKpton1KYlSc1f8pEy1joXv60Wz1KF4eN55efWfw&#10;fe+FDO+1gt69N/LKWBfarPUWPxovIUSOmMwMkVQqq/9zVHOaLX9nUtVJe2E2YB41lp1Rixh504r6&#10;TneoKURmUUCmsUlzYmIBhw754+Jwk5TITLKOniD4w48Iby/EpW0nYoSFxuqxXWei2j1BrEobiROF&#10;f4Q/0ZnIL3uQPmMmXqNHEmdhi9/FEPYIiB53YskvMCWW3QNQIkX5UEpMdBTDBvenXv3a1BMAG7Tv&#10;xKrjbqwL9qOX2y5qWAw0QDONtqsp7SWBfF9eP7RYXvwWZr5BBGfmYOcsseNqV7JSC/G32EfU1Mnk&#10;rFpGWO9uxHz8BvEfvE7C+28T//5bRH/4OjEice+/Sdx778i5d4j+4F2Cxo6iOCqU+NgMps2w5eOP&#10;FmJ/wJNEadCzr5jTwLo/DbcNp8vEhTT6ciqNpo6jiuW3omlqMiVYl7Chon138YGfmkiMk7yvAKvh&#10;RBUde9w0mhbfzaDrm6vp8PZ2Wgw6RIPNoTxmrzuTCngOWWI60wSwlLLdSk2BfUXnROo4BwhhWYtd&#10;YA82+Qzi55sbaCplrmkfy8LAHDLlHYMC0xg+fBsD+6/jxqVQCjxvkbtyFoWTRhpSJFI8cZQcf6Bo&#10;wvcUTxpB0cTvRYbLuVFk/j/23gKwjiPL/p7ESeyYmZnDzMycODEzJzEzMzMz22I2ypZlJhkk2WJm&#10;ZmbD77u3W7KdTGa/2d2Z/+7sZDLX/V53q193V506596qujVrKqVWuyg4sJlsB1uywtPYue0sLg4e&#10;FBfeRsfbmN6DIlAIUeVqemoK40b/Sv0Gtalbqxb1G7dg4vbdbAoJZrLPaRpaDjNinkYzquNfxJXQ&#10;oYDPHp7J3OAr7BURE5CbL2LoDseOeLJloz0p18OInb2cZGnTS0aOIuFVjQ0+LRzQ2SDwFHFuU1q1&#10;EWJvL01IJ7GOJEmzEi7O/52AIEqKbnP6fBCurnLt0DTygdXe9jSz6UvdsYNp8818Gn88iybjJ/Gk&#10;RV+jyVTlWcnhS3M8qoMUqp0oU9uhYsOoYvMrda3G0mT/XJpPXEHTL9fR+KsdtJ5+nnZW4TRwjKWa&#10;fRKPOwrfqQshTaahRo0Qm/JhEk1dbrHIfyEnErqyJ05Q7LGKRk5XhDtjWRFRZNxjTn4pJ0764uYW&#10;QGJMNrcFBIWWaw1+V97XMKHB/WLGsP+tMw0dUCgUUrhPBNxJO/JP2pB7+TjJQk1b1zuzZYMLSeJr&#10;6uyoh4eCShNqFmBRQQHLF8+jWdOG1Klegwb1mvDDuKlsFCm8PMSL51ymGXk/zcmXWoDdjF75luIj&#10;Tgk4xW4pwOtZOaZaKrnLhYuhrFvuRMJlcR1WrCd68DBK5HqJ73xKcishc+EBVWQZzduQI59zmujo&#10;aJMPIj/9kttXPAwJrckL7g/8kZfjEHOJlnbDaDxsPB3fWEqHt3QFzKlU3acFKAgUB16VZyW7XjQ5&#10;uJCXj+/hncN7+PGiI1NDrrBHxJpDRg7rfdPosvYcfTd6sNsvF5f0Mg6klTErpJAfL6Xxxol4Xj2a&#10;KuiSwnTKMAr0CZdY3jrmiGXyJByD32JX6GhG+tnQ5NAtGtmHsS+p1MjUb8yj1HtWua/TvwM8ydu/&#10;0hhsXCYqu0wKrWT7TEqlAEvlsyrwAvF9s61WUnbGniwpvGzPC8T6hjF98gYG9JqGv1+EuHqiPvU9&#10;VITXtAAxCtDszrC1OECnTm2pXaMajes2pvGzL7P6zAXWhvrS5fJ2alr2oZIOWtLxnTZm73stmwEM&#10;umLLVv8AnGISSNcwkNSSEnnbPv5prFlgTeilMHK3WBDefyiF4vNkfPQZKW2eNublpbdoK8hTZdbR&#10;GNKeIvvC33yfMufDop3VDxJVK76PBnnL5Ma9iqLp4DCc+vMH0rbbFNq+O58mPadTc+tAg/seEaf9&#10;EYdu1LYZwyQ/D67LQ4eVlsl93aVQg8XygkuQFke2l9JK8MotM/Zr/76aLkqZIc1ghFTCoLJ7TPPJ&#10;pq40jxqNqe/sxaRryziWNJCjoa/hntSTvmc3CXL96GwfzmlBnjGc8HYJpXLPZfIe7pXmU3TrDNl7&#10;Ft9HnM7LUBRqIaqA09Hi+ZarReg5kHnCglyf6wTfiGD40EW8905PrA44CqoLKJY7LNHJtb/lQLNU&#10;S+XleHt58c7bb1G95pPUr12bmlKIQxcuZ32gH7OCLtHGfqzh0BthNFGhxsgz2b7nuozlgTfZGhxJ&#10;QH6+XE9qoT6AFGZUeDaLF9vheyaYLMuDBPTuL238XNK+7CJkLpJem09pNnOaajPaUQpVmtBnXqZo&#10;8w4jCnNXXqS2+wXFJRTLi0m6k8/HbtOoZfEj7daOpVWX6TT9fDr1RNQ8LpWqksO3VLYdxJvHt3A5&#10;L9NYOEuRK2Uk/8gnuTdpcORlQEJhibFOobwK+e+eWMV5cpqYznv0KCjjvSPh1HYK4ZMzztjFjuJE&#10;Sn+cEvpyLGcqn7o7Uktcjx9OJRNQLJVE7rG4tEgKsMxwp+4VyD1cPELhzgWCthnkbzNHjescRVXj&#10;uTvFbbJfR9mVw6QdsqAw0BffS4F07zqBtz/pwSERQIWF+YYzr8NcjOZT/eyKArynP2T4FPfISE2j&#10;T5+e1Kpb3UBhw4ZNeOr9j1l94QIbQ/2kadktak+nRisXimlM1FpzX//CGH83tvmHciwyhnxdvF7e&#10;huG3CLI9robRo/t0Lhy9RZbrJQJ69Sd11hyyevYjsV1nKcB2xuygzGZtpABbE9/uGTLGT4f0DG6X&#10;3CEyKptDrhqFKSPzbgkzbtpQ90BfakwdTstPFtDuneU0HSyFumOw8F4PGtpMYaXwTrqUhRbWPS01&#10;LUapveZW9sj+FJGMyUWCStmrhWaY/KNFqaZ/myO2NSqd90+4s9J/NtfSurDT41V2+ndn5qVRtHa+&#10;IGiPZG1EHhlSc/PEmU9JLaRA1Iy4awLnNLJd95O1S7lPJ9mYhacTTfN2yvbINoouuZBw0IrCsEiu&#10;u/vz9ScD+OabPly+7i2VoVSaTB2yb64trHFRjZzdL0DDkde2WtqWMnE6V69aTrNWTahRvQp1a4tP&#10;2LQlQ5euYOstf2b7XuKZQ7MFhd2NvkANp6lD/7i4GG+6LWVl0C12BYZwMyNX/CG5nuF03sH72i06&#10;tH2dd9/rw2G7i2Rf9CFg4HDixk0i69cxxD/1nAgac2ZQpnBiiiAy6qsfuRMcQlJiFjv2nWPF6oNE&#10;hWXLA93jem4MLx0aS6OFI2nx+TQ6vbGM1h8vov6csVQ9MJbPz+zHuyBP558ahSJsJCaFovDSffI/&#10;nVOfVFBMklSKhwtQi0+Pmg2tcJn8G1RSwnofKy6mded8zDucj34Tn+yvOBA9jhdd3XjzWDDnCnRa&#10;eQmp0iwvWXaMVWuPCSCkBYkOIMduNdk75xgipaR8tlT+7gUUuluQf86epCMWlIkX4H7Ui7feHUDP&#10;PqPwuRVAabFmmTILTR13o4vpISfeKEAjYCoVVLv1BTJc87jM2+++Qc2aVakrYqZe/YY0e/YFFh5x&#10;N+Kd/W/Y0dhmGE9oaK185pDyYU2rgQzwtGNtSJCR1yxaKoMuB6CTQK9dv0LL9u35ctDP9Bi/nN17&#10;zpF+TdyOkZOJEIc1ddIEYl94lcwmTxtiJk0UafjL71JsY8ed/BI8b8QwcNgmnFyCyMu5S4E0IzP8&#10;LGi5c5gU2i+0HDiLtu8to3G32TyzdgNbokLIk+bPAJ60BFokiiktKC0g47v8k5x/W5pRoQ/5rKfq&#10;fv1XGisDodqKKFq1Mp5OuM6+4HHsDB2Mc/wAtsfO4y1XR+pb32SxfyYpckHtjD9w4BojfrXgzJkQ&#10;bhcUUXLjFAV7FhgzhAsEfYViecKHxWeF605ZkHLSmSJp+eytTvD66z/Q7+dJBIVGS3lIpZPyUCFk&#10;cJ5QnNlzL8/xcAFqxECbTz1Zn6q4sIDJ0ybQuEl9ald7kga1alOvcVM+kpe/5toNloTc4Cv3jVJg&#10;/YX/VI2aPqEuKdDGQRSp3yk2BQdiFxZBvPyodk56eIhybNOOPnPmsuDwOQbO38PSjU7EeoYSOW8x&#10;4YMHkjptOslvfSJC5hnSm3ckqv1TZIweL0SVSEFWKRu3XGbkOGt8vGIpKi7lVkEcXx6fTe0DfWi0&#10;YiStv9fO3FUM3X4RH+EtoU6jkBRL0g4IF96V5vceKfISEqWypsrBiMK7hIgly0uJKb1DvOxPk3Py&#10;5G8KpCCVJ/Ua8p5E1BSzxNeVNSErWRm2hi/OuVDHKVR4MRHPIkGf/K2nVxxjx1szd85RkmLzuJuS&#10;QPaRvUYfZ6nRfM4jz3INhWcdyHazJPPyMbJiU1i3ypHnn/uWMaLSYxPipaCkJqg2kWtqseiYXWPg&#10;mTCA8uBvOnTNhRq1T7C8lOXglauXee+9d6hdvRq1q1ajgTj2DVq2ot+Chay/dYvZwVd56/gyqmrS&#10;VlspQB0jUx5ae8ZlKtODzrI52J9D0qb7RCeyy8KKhtI0Dpy1mM2eNxlx0J72Pw9gwKwV+F8KIW7r&#10;AYL6DiVr6mwyP/2WpDZPkdK6HRGvvkbxUVfu5N7m/NkI7G2ukZiQR0RcJvlSMY6kePGm8yTqLh9M&#10;4y5TadVtK7+K2DiaWkBAXglBuSV4ZBVwNDGTvcHprPJOZdb1FGZcjWfJjUT2hudxICyfrTeTmXct&#10;lqli864nscUvHYeoTM6n5uGdXYB/TiEnhNd6X42kueM16ojqrOkYzvOHojiaXEqWVJawhEJWbjnL&#10;nKWH8PaPEzoqpsjnPFn7l4iPN0NEjHCg/QZunxFFKX5e7s2rRPomMH7sOp57/jNWrNhETpZ4kdoc&#10;GHMwpQVTDWE0ndoDIQVYzoW/LUAtPGNgk5S4niCfS6TtXb58Oe3atqFmtapGQTasV4+2z73I2O07&#10;WePvY4yTef3wfBE1vczgtqJQthpye9Z5IlOC3dkYFMjKM5d4o2sPqtRrSp95i8T/8makx0EabxtM&#10;tdHf8v6vkzjvHkTmwbNECC/qMLzcLr1JbvcscYLahAGDuBcVTWleISkpBRyw9GDukoOERGYTlZvH&#10;ruiLvGo9gYbzf6HR9KWMOOknvmIux6PTcQ9P52JcGl7yYkKKbxMnNTpZanSivnBB4rG4DE4lZsv+&#10;O0aURwfvRgoSPbOK5Vg2NmFJ7AuIwSogCovINHpdzzF6Hh4Xn7Dz4Rh2JBWRKO1ySmYJazdd4Ndx&#10;Vtg6eoqAKeR2chRZh3aIUJkn3LeYEuftlJxzJN3NnjxR9Z4XAugqbtBbb3Xh0EFXipXvpCUQ2SDl&#10;IGDS4RR3lfPMZtPgQe2dv99DX16Aurq07tB8YMY8b0GhEkJ8fBIDBg6kUeOGVK9WTZz7OjRq0IQO&#10;b77FFCtrNgQHMN3/HK8cWUhlnRsoTakOcHrEtqvwY1fa2o9hYsBptgSGsvrsFb4cM4H+6zewzt+f&#10;0d5uNLIZSpVt31J9yjd06NOPfVbu5Hh4ETliJFmjxlI4cAQJHV8nvNNz5K3fDJnpFIpf6Oh8FSfn&#10;WDZtusSZC4HSJBayL/IML9lPp6HFFrpLs7wtsxCLzCL2pxVjlV6ElXy3Si/EPrUIx+Qi7NKK2Jde&#10;zEJB4MIo+fuMUmxSb2OTLJZeimVaKRay3Z9Zyu6MMnZnlbFF7CevXOrZJfLiwUT2xJWSLgWeIUIo&#10;JjKLGTPt2Ln7ChkpgiLtQTl/mJzdi8nbu4TSY3uNVCeZp10oFJV+1OUi73/Yi+9/GIDn9ZuiVhU8&#10;5YUi6NLVTkvKkadKTJtO5UFNhWmOHdUCLS/Ait6I31i5t3/50iU++/wz6ohPWK1qTSMjb73GDXjm&#10;00+ZZufMJv8QpgVc5o1jS6lmqRM8deatNKk231NFCrGN7RiGeR1mdag/G0TFrrrhxUZNN6nJ7ux+&#10;NiZzVt75DVXmfkHjgV2Zu9aSNA8/omfOJmXIKIp/mUjMC68Q9Mo7lLqe5G5RAdkFJRw85snMOTaE&#10;RhQYyVqThJ/sk/35ws2apo7baOi0jWaOu2jusEdsO82cttDcSbb2O2gixxrLscaO1tS3P0MDhwhx&#10;xONp5JgqlkJjqRxNnaPl7+No7BRrfG/knEBDx2Sa2sfy+Yk4nFNLSRMk62gyS4vLWFlcIThY3Agp&#10;7HvisxX5XCL7wEoK9i7jtjjmOadsSbvsSnZIHLvXufDOW935ZeQUwiIiDWFiDKqWrSlORBXr+1d/&#10;T8rC7IU3hcyD/Qo68/gfzpE35sPLtlR8ECcnJ15/4w1q1axJTfEN69SpRf1GTXjpwy+YYe3M2iB/&#10;ZoRe5rNTa8Q362/ERx/VORJW31PZuhv1bYbww4XtLAq5JqgNZn1oOCO9TtJIsxVqx7CcV2nP91Rb&#10;3JWXR41nxoI9xJ/1J3HRauKGDKNg3AQSXv2A8M+6UnLxOmXi0OfnFxEVkYrLwVtMnGLJyTOhhKbk&#10;cT4zkZE3rGmuAQebgTyicVB77aUX39VxgHD1ICrZDZBWYpDsH8kjjnup5BJpBK6N4YTabeSUbY6H&#10;cdLeiAzZl8Vjjpm0dkphrFcGl0QFp4jzHxlfwPadV5k63UlcnMMiPnK5I/dWEuhNhvVGsq2WU3Zq&#10;P3ka07x+kSS/CFbO3cz7b/zIggXrSUhOFYGkvCYm71oL7780veyPdqoZY0XFCgoK2Ll9By899yw1&#10;q1eV5vRJ6teqRTNpTp9/50Mm77OUQvRjfrgnPS7up7H1CB4/0NMcP2On8+C/p6ZlX0HpYsb7nmRl&#10;pD+jbpmTW3TeoM6Df8yqC3X29eEn2630W7idadP3EHU2hPh124gYMIziKXOI/uBLQn7oRcnl6yIR&#10;87gjyu/C2TAWLDzExGl2rNvkTkBkOpFledJMetL37EpaOfThMV1sxPFbHnH4jsftpbKo4HKQVsKh&#10;txTqBmNkdiXtadCgtVOm0YX0iHx/1DmLxx1SjFFnPc+l4JBcRqxQS2RyIa7uwWzcfJHRo62wEjci&#10;UZpcbQZLQzxJt99Iuu16Cs/ZkeNuQ57nZSJvRDB9zBref+dHtu+yIC07S7SKibZ7Qluag+e2KE9j&#10;Dao/KIv/yP6wACuCpUbwVLbZ2dksX7qUTp3aU71mFXHyK1O/dk0a129M+5feYNjq9UbQe63w4mjv&#10;ozzjOI0ndT1cTVQgzakW5uNWvWhqN4oul3fTx9OK2o46UFgHSskLFf6sYzWAoRfsWXT6At/9Mo++&#10;fWYRcCqQtN12+PXqTd7suUR88yMh33el8PRp7omouV1wj8T4UjbvvMikac5S8M4cE6c6Tl5ydEkB&#10;rhk+TPPaxfuHJtDMth9Vde6GJlwv76l41Gk1j7n4S2FpwDqdxx3TqC6F1kyazndcY5jkk8lBKZxI&#10;ERY5wkPRgrJjJ4KZMcuFmWIn3MLIzpB3VlhMcbAH6XbryHSSwrtsT/pxK3JveRNwJYThg+bx2ccD&#10;cHA6TlZBrhSepmnRdy3qskxzeMtWvuu0hofL4e+x/xCBD4bd65CLVObOnUW7jm2oJkisKqaJXOvX&#10;r0/zdp3pNnEGG6/eNHzABSFX+PTkOmruHygKVYchag+GFKQ0mdUt+kpBDucJ2/LZvXpMUFFLmrwh&#10;Vx1Y7SvoEd+wWbs3+P7bEXi6+ZFz8AQ3uvcka+Y8Yrr2xv+zr6SJsuNeZqYxjTk5u4xLVxKZM/Mg&#10;I4bvFQV9iKtXI8gvukeWvJSo29m45fiyLvQg47y20f30Yj4+PJN3D+/ko2PefO6WQPfzyXIsg9Xh&#10;+RzOuk2Q8Ixc1liIOy42h/2WV1m8yJUVi9ykRbpIQGC6+MzCX7m5FN84R5rlSnIObaHgoiMpR/ZT&#10;EHyLGxf96NVtIt983Y+Tpy5QJJVKC09dNykvQZ/yn5iKFHXQy6nrP2N/swB/b9pznxgfz+zZ82jX&#10;qbOgsAY1qlUxUiw3lEJs0LQlr/3QlUVH3dgaEMTKcH8GeLvQ0m4Mj1mYhVjJKERFpeYJVeT9ZBSi&#10;ThKta9mfQdecWRPqw0xHZ57++DvqNX2OD97uz/nDtyg47YVPtz6kia8Y338QN197nZg5s7kdHWVw&#10;T+HtUhJFYR4+LJw88wAXLkRw0v0mK9a4cPiYPwkJRcZLi07KxlcUdsKdAinYEiLlBcbIy0uRYxHi&#10;pkTG5VBQLO5ETA7enklcOh+O28kgZs48xOxZhzl81JeUrELKSvO5kxEtytKZ1D0rKXLdT/5Ze5IO&#10;W1AcGcnF0758/tUwvvu+P17XPcUpl6ZSE7BreFHcFmktDYWppvdljLr+5xWgduuUSE25S2p8Oovn&#10;LeWZp54SH7Ey1atWlsIUP7FBfXEz6tPs6ecYumot23382BwawtzAq3zotpbaBwZQyVIQp32Jgjhz&#10;MowZBHjU9idqCU9+f3U3S6O9jVxrGy7eosfYeTTu8CbPvtCVw1aXKPaMwEv8wuipE8gaNxb/58TN&#10;+L4nRceOiSRMF7Ror4WIjPQScnPvcfqMD3bidI+feJCxYx1YvOAwYyfYsm+/N15eqYSHpYlrIoWX&#10;JQV/wpOdey4Leo9J82jLr6MsGTB0GzPm7CM0PIPL4uTHJIlzLs3pvfxsiv0vke64iQztJjpjTc4Z&#10;O1Jc7ShLSML14HXefnMg3XuOJFCEmzH7S1CmYsVYAkEqm4E8VZ+yzxAvhoD5B3HgX5sqJNOBVNWU&#10;mZbBrl07eP+Dd6lXtxZVq1YxxU3tWjSq34CGTZvxxnffMcfanm0+AawO9mOktyuvH1tELauB5VOr&#10;u0nhafMpAkOa2Uete1BTFOsrhxfwi+dhlgX5sFlcj7G79tJJ0Nj5+e9Ys9SWdJ8owqZMI2TIL+RP&#10;mEv8mx8R/NJrxI8YS8nxM+KNp3KvoEhQqVMFSolLzOf02XC2bj3N7t036N1/G2vWX2DFClcOH7xJ&#10;UHAC8cnZOB68wV4LbxYsPsqyFe5s2XqJoyf8iE/KpahQpL24KndzUrgT5EvB4QPk7FlO/t7V3D1t&#10;S6a7JSniJuTFJLFtrQOvvdSV8ePmEhMVbVCQvDJ5d4Iu+WDm9Dbnx+t+I85pvFszE+Rfv/v/2P7u&#10;JtSQuaKYSjVCII12Xl4ebm4n6du/H61atRAUVufJqtWoLr5ig7ri9DdqRPOnnuaHceNZcuw42/z8&#10;WBp0g2E3nHjp0Eyq2IgKNPLDfCNI1IFS2qR2N8Jxda2G8LrrYlGrLqwK8GLmoYO813c4nV/8lvEj&#10;1xBxJYLkzbsI7D+E/HFTSf/0G6LbP0PUS28SO3AIBXsOcFccZJGHxqTLO6XSxOYXG8PzwsLSiYrN&#10;5fqNKGJj88V3KxS3pNSI8iQlq+WTnSWipFhedkkR5GZwLy6KYq8LZB/ZQe6+JeTtmEuBCJbS84dI&#10;PW5LnpcHcX7RTJm4hjfe6MLqVZtJTU0WxJmoUuf7r1wEQ8SYcWgTeWr/RA78I1OVGiJNxLIly3hD&#10;OKl+/XpUrq5orCGuRm0a1KtLw2Yt6PzeW/SbO5sVFy+xVhz50TeO0NB2uBGCuz9UUQciGYpUlWlX&#10;nrDsIWJnGN+e3iLN8BUWnD1Flwmz6Pjad9I0TefSCW+y7I8SMXQk2aMnkfN9b2I6PUd823bEdXqa&#10;+Hc/J3HQaNJXb6DQxZm71zy5Fx7DvYQU7qZncjc7VwRIPneLCrlXVMBd7TTNzxJhlMzdhEhxCbwo&#10;uH6KXFdr8qw2UrBzMYU7NBPUXIpdNlN22pHM4w7khQbgc9GXwb2m8fGHfbC2O0RuXg63VcEbERNF&#10;2H+tefx77L9VgGraRGRnico7foLBgwbToX07atesRbUqTxqOf+06dajVuBH1O3Vi4JqNrA0IZIw0&#10;p/eTHBgiRnv2BY3lo7111JuG5XQ+RlWrPjwvinGCjzvLr12n36K1dHz5Sz76cDguB86Q4XqW6FHj&#10;yRoxjtzu/Ujo9DJpzTqTqYnqmj9NQutnSHjmFeLFZ4376msSevYlZeRoUqZMIXHFIvIFQYXnnShw&#10;t6bgyF7yHLeSY72WXOG2wh3zyjth58vnhUYfXtmhbZScEhfB3Z7i0GDOOF3h+88G8WOXAZy/dI2C&#10;UkF8+Woxho+n6PsvIOvvtf92Aaqpu6GLfySISt27aydffvoZjZs0oloNcfy1R0ObVVGpAxevYq2f&#10;PyNvulLPfpgUmnYIdxNB8wNVRJXWFQ6sbFkxD1EK1O4bKchveEIKsp3jZMb6nGGNtw+/bNpMmxff&#10;58WXfmLHGicyzl4lcfx40n4ZQ9GAX0h+5jVjEG1m81akt2hDektzJLQO30hsZQ6g1SR2kW++TtGi&#10;CUYvuQ4o1oy+mpIyf6cmhZ1uDIEo2zadwm0zpUAXUey2n8JT9uScP0pBZBQ2e4/y1ivdGD58Kv6h&#10;oRSJQDEddCU3ddJFsBizi/456FP7hyCwYqskfLu4iLCgYBYvXczLr7xAPRE2dWtUp4muG7FwpRSg&#10;Cpqj1HMYwqNWPcQUdeIHil/47bVtvHN2FU+Wj0HVDBiPiuuhg4k1RPe0wwzm+XuIm3KTYSuWUa/F&#10;03Tq/DmL5luQejWEuJkLiB32KwVjJhH/ggib1m1JbSUF2KKdMXBKx92kttD5CJqhtyNJr75O6fwJ&#10;lG2VwhMr2zqHoh2zyN05yxjuULB9tjF+RTtgS09Zkn/SmuxzJyiIyGL9cns6P/05c+avITEljWIp&#10;pFIdla3NpqhLTd9yfyaRwXf/HPuHILDCjGBsOVkXCKecOe3Gpx98QENRqg0aN2PQkpWs8/OVAjwi&#10;BThQEKi9+Zpu6wdqW/dl4HVbZkRe4oPTa6l6oI+hTjWT0yPGSPBveXJ/b366uNtY5XPN6Yt0eO0d&#10;6tVpTYe2HzJl7EbiLoSRtGQ9Mf0GUThxOimvv0tSi07kNtdhjO2k8NoZqSN1dpDOS4h/4yVKFo4T&#10;1JnzEnVuho7R1Ak2mppZe89z9i+j5Jyg7rgV+VdOkB6exKypm3nh+S/ZunkPGVlZ8szam6PqUt6D&#10;FJqRjlr9OylI+SrvpVyFPvSu/lH2dxdgRXT8PzI9x8z4ZCqrlKR4BpZP8KzXvAUDpADXCwLHeh2j&#10;of0gs6k0Bkd1MUNpV51ZGeHHFM0/6jxTOLCHOP3iYqjbodPaBI1tHccyP9CHHQERvN+jN088UZk6&#10;tRvQrvXrjB62iLAzASRu3k1Yn77kTJtF8vufkdCyszGYWEe9ZTVtI4XZVprXtiS99iJl80dRtmWG&#10;NJlScDpOUwqvRApRhz/k2Wyg+KIzySf2kX3zLDGiNMeOXM6bb36NjY09heKuaCHp8AfDTxb/Th7e&#10;iKwYwx/K38n/Cg580JXxt80Yu2ncsHaP3CE9OYmBffuYBShqdMDiFawXB3+cpxSg3WCj4AzVKRxX&#10;WwpwiIeu4BnMqlAfvju/jco2vYQf5RxtZnXqmDSldQ4MYqr/OTZFRPD9tOk8XrMGjz1RidpSiC1b&#10;vMxAUai+J31JsbAjvGc/0mfMJeGbH4XzzMmVmtg8t0k7+dyOhNcFgfPHSPOpE0znSMHNlYKcR+6O&#10;+eQ6bafwoispR23I8blKiHcwQ/vP5oN3u3Lc9RTFhZq5Xv06KSyprMYSd0ojUnjahJr+nfCf0Sn7&#10;z+PB/3QB/v8VoumwSvMhwiY1JYlB/frRsGFdGjRpwaDFK9ngKwj0dKW+3VCj4B43svP+IE78AAZf&#10;d2ZtcBBrQgLocm4HT9r2EBHzrbgYmn/UVKu19vdl3PXjbA4JY5qFFY3ateXxxyrxWKVK1KrZgKZN&#10;nuOHb37h6jEvslzO49tzKEkzZ5PUrw/Jrc1xp8YIcGlC4954mdIFY8wh78p/wne5ojwLDm2l8IId&#10;SUf3kRfsj59HMD27juXzL3px5vxVCkulyTRGL5jDG9Q/Vuowc2Y/6LszC03tH43AB5XhP8GB2saL&#10;aS2T5qEip4kOtjEvqNynnZFa87QJLSNFEDioTz8a169vRGcGGYtf+TPG67ghYtRlMJLjScHUtBnI&#10;QEHg6rBgloRe4wO3JTymaSzFpdAguDESXLiyhkUfY/WztYFhuEbGs2XPPp7q1JHKVR6nymNPUEtH&#10;DjRqzyfv9+GI1WUyz9zk1uDhJI4eS+awX4h+6jljjYiM5oLA116mbN5Y7mxRd0FQp0rTdS+Fp+1I&#10;O2FNYVQoZ07c4IuvfuGHLoPx9L4pnGa2MFpIFeNTHlTuhz//N82oCDpeSc2sEGYeVzPhfEUh/icQ&#10;aBZQxR9qc2ke05vWgqs4roFveTj5kZTkBAb060/DRvWlCW0qHLhURIw/o4xcacNFWfYQBGqgW9cP&#10;HCRNqDNLhQOHeTrT1HKYuBFdBX1agMqTpm9Yy6Iv0/zOGHlFL6ekCxpKOH7skPDSK1Sv8oSg8TGe&#10;rF6b+g3a8fLzX7NzrSPZ1yIInTiLiIFDyZ82g4RX3ia5VWfiXn+F0oXjRbSIg75/qShN8e8MpXmM&#10;vIh4rHY48+Y7Xeg3dCwRkTHyXJr2owCd/1eiL1a2FRX3H28VyFVVq4BQ0+9mD31Fufz9CLyPuIoL&#10;mNuKzxXfpXqYUXZBqjahA/oNpEGjBlKAzRiwaJkgMFA40F1EzHBj0qgZ0P6e6tb96HvNkpGhJ+h0&#10;cBpPWEjzqV1RBkIFfdbap9iV1nbjWBR0nW2BAfiIAjTGiZQVc+3qVb79+huqVa3Fo49VpkqVGjSq&#10;15JObd9l2vgNJHglkLxmKyFd+3B72lyS3v3Y8AOLF02m0Go1pZdsSTt5gByvCyQHJTB/xnZefOEL&#10;loiqTU/V9M0COzFzeSENJ+o8PRMhFc//t0wR9Ef7/9q00LQ5NgcvPWjxtOfe7HrSyR3mOzfL5T/R&#10;hFbUAv2sP/RbqyhM44fkHHVgU1ISGdR3gHBgA+o3bcLABUuMHNgTb7jRxHao0SNvhtK+o6r4ge+c&#10;XUTHQ5PEcRfRoqrTiNRo74VsBX2P7+vOx6c2szzIFyvxNWNFBWpLUCq/XyK/G+Qv6B08SFRpPSpV&#10;EjRWfowGwoutRdz07jEF/0thFNofIbhXX0omTyZpyAAKt67kjobFTthQEOBD4LVgucYc3ny/G5bW&#10;LuTn5BuV0lj4RAWKIVoUIdqTXv7i9YVW2G8K5CH7W+f8wd+YTbGaNtE6Os0sUA14m+h8UC5/fwEa&#10;3FZxcb1whWnzqYVY3k5Ls6J5t2/fKyU5RZvQATRooE1oY/otXMh6ETHjvU7Q2FhfXgpJJ8hIIeoi&#10;kDUEhZrxSZckUJdBC7Bi3KkWYO39gxjmfZQNwSG4hkeSK/JdWwZFgk6k0f62mOgwZkyfQUNB/CNP&#10;PMYTjz1K7ep1Rdw8yycfD8bNSUTIiXP4DRlM5oIZ3DlsQd5xO0rkmuddPeny3Qh+/GEQJ8+eEzeh&#10;UApOK6dUEEFcMfI72mzKd62oRgEaz/6PMrmeKNgKsKii1xamYjTabXmvZmBcC9osl7+7AM3Ra/rH&#10;yoeyNX6w4riiz/xRndFjNBlyTmpyMoP7DqZhPbMJ7bt4Cav9/cWRd6OBNKFmEnRzPKk5XU2+Cxr/&#10;Yve1NJsa3C7vCNb+Q4ufeM5lOvODr7LFP5DrySkUyW9r5KNUK4/em96TNDdpqWmsXreBtm3aU1n8&#10;xEcfe5xqUoiN6nfg1Ze7c2DrcXLPeOM3fw7pjhYUhIfjZOnOp5/3Z8iwCfh4+1Jaon6dNl163VKk&#10;7pthMqm0ZqHeVWAaz/qPMn2X+ptms1leqEaB6T3Ie1ZxKFZxrtrfVYDq59zTpdaEa+6Is6qFaTYf&#10;ZqGpaVZ2oxDLmxt1btNS0hjcb6i8uIbShIqIWaQixk9U6AmjAM1RaVqI2lRqk6lIE8RpcFtEi84I&#10;1t57FTo19/Whzw0LNoTcZJ/4kpF5+YI8eVBtUqTSVAQQjAiIyPyCvDwcra158ZlneLJKVXEznqBG&#10;leo0rNuOZ5/9jk2rHUgLTCQvKpUdm+14//2uTJwyl/DIaGkqtUIi19KxDvq8+iLLOd4oVG3KSqVA&#10;KzjwH2WKag2AKw9WKFw1ed/6+/re5feNDuLysvlPNKGmk14sf1wkD1ckXFAkz1NYbvq5WKxE98vx&#10;QtnGpufSZ9Ao6jZsTa0mbegzZwVrrwYw7oI7rfaONdJiVd01iCd3D+TJXX1l25squ/tTefcgquwa&#10;SLWd/am6cyA1dw7hnYOrmeN/g623QjkRnECq/FCRFFipVBa9lwL57QK9L7FiNXkZ+SVlnDp/mVfe&#10;/IDKT9bh8Udr8kTlmtRs0J4WHb9iynQrpk/dywtv/cTStTtISMuiQF6kPo9ez3gu+a7Ppr+hz1Ss&#10;Jr+rE14KRKvpfmPff8OMd1luhXLtit9X0yyGFe9V0fdgtpJZLlKA5SX/UKlWmO5Tk/8TL3dvdT2G&#10;WU7XmGJ3lUl215hk78lk++ti1wybZH+VyQ7Xmeh4nfGO1/jF6hLvTt1BpwHz6dxvHi9M2sFLixx5&#10;bpk1rVZtp/GazdRdtZk6KzdQb+Va6q1aS51VG6kt++rKtt6qddRevZ66qzfSeb01b687wWcbztB3&#10;6yVG29xgvNzHBIerjLf3YKLdZdleZZzDNSbIvU2wvcZIuZfR8vmHlY60Hzyftv3m0q7vXNoPWEKn&#10;/ht4ZsAuOg/axptTdjNq31Wm2HrLM1xnkoNcT6/jcEO28jzybBNlvz7XJPm9SbJvsp08u5h+niTn&#10;/qNM3+cUuxvldo2pdh4sPXIT94B00qUmmfynhVhegNoMqBAwZoBqYQlk9YBGFbR50tzAuQV3GCe8&#10;0XHzdepYxVHdNoEqDik8aZtGNdtEqtmopfCEfRJP2ifft6qG6XnyXc0uhSp2yVSW7RMOyb+zpHL7&#10;432V5dqV5W+ryN9WFdNrPfxbT8qx33wX09+/v9XjD5txT3pveq3fHbP77XNUWBXZf99s5Ryx3+wr&#10;t//w7/5/7En7RGrYpMk71vuW92qXSP0DMbyw7BL7L0QbiP1NAZptfHkYSJpITSZTIqVcJG2xKkyd&#10;L2Fz9CRvj1xP851BPK6jlZ3TzMwNOhj2YAaVNJ+KpuLQ1Ixy/FHHcnMyzTz+kMn3R3UQ7d8wPUcH&#10;2Bp5Wsq/P7zPuG7Fb1T8TsWxcnv4Nx++F+PY765pnFu+3/h73cq5mtzgbz3H7+/3r/ebf29c46H9&#10;f/S3FZ8fkevr+3vEMccYGW6+4yyq2KfRZr0n605HkCs8rOq/ohD/ok63ErEmFdLm1OgKkZNUDChn&#10;r9iyn/rPfUSLfqtpuCdKfkSTomo2Px2OroVW8VLMXCp/2n/HzAJ71FGH9muCIU2ylyutXSZNN9xk&#10;8ekYMou1r/EhFaqpGVSclJSHhVDlJYUXHZ/LOvcwXl3gQNPJ1jRffJbqFonGEHSjEI0fkx81EsFp&#10;AWo6KjXZZ2S6/dP+S6bvr/xdPqrzM6QAH3PKovquUN7f783qk0FEJxcaYDMKUFpJ+WDC0hhxJs5w&#10;dl4hY5da8NxKN+rZxFDdPpUadglyIYX4w4UkhSgINJpOI1l4+bE/7b9sj2i65/sFWtHSabaoNGpb&#10;h/LCmlPYeyQZatsoQGlKxe8xu0d0gX9dpWzB/EW88Pkw2q86w+NOKXJRudghMym4wtr4kYoffehH&#10;tAD13D/tv27GO1VQaIIhnbOhmkKPCQofc0yjrXChxblkigzgSQFqhF1HC5t9W3dYuHA+NWvWpfUr&#10;3Wiz+qygLl3IW5AlfKc/UMlRZ+6YP6bZ/Co5ZsnWbFLv38Cf9l83bc0OpwtgFBj6nnOkDHKM9/y4&#10;Qwbt193E6uECNMI2hucvCrSwlAF9+/LYE1Vo+XJX2q46L4UnBSiqyESeXFQvfFB+qLxAjRT9UoC/&#10;ReKf9l+1Rw0waJ42beXMFJdGxmChryeEytqtu4rFxVgpwAoO1CZUfT/xAYsLS+jZoyuPV6lM29e6&#10;0mn5GZ50TDUQpwWoCukRKTydCPmITojUQjS2arpfTLd/l+nf/mm/MSk0Q80besIsOEXkowKOSnLs&#10;SWlCO6y/zAGjAE0l+hfTcdcA7R2KpAC79ujJo1Vq0PKV7ryw+AwNLBOoZZMkBPr3WuI/2P7oN/7I&#10;/uhv/zdZwkMWX24P7zOtjuyvYavPkyKWSE3bWOpZx1HXKpmGB+J4dvUFcejjKKxAYEUKXw2tlxaU&#10;0r17T554sgrN279O566TaTJ4CU2GLKa5bJsP+gfa4KW/tUGmNSu3iu9/+Ld/aOXn//66vzc5p+I3&#10;fm8PfvOvzTj+B9f7/TXM85b9zirOl/ussCEVJvsrTK83eDHN5HOLQfp3y2mq58j+loNW0f7ntfRf&#10;5YBXWBqlFW6Epp/SD/82ppGM2xq8MOqsESjOF8uW/Wmlt0kpESVeWkamnJB/9y4log2MripR6caa&#10;fzqYSaV7efy4wv7wt/5u01ZQA9RqD8Jkf9r/fVP8/VuB0Bw0cJeie3fIEkDFFeTjl57OhZh4DgdF&#10;YO0TzIGbgVj5BuMUHM7J6Dg80zOJKiomQ/5We5KM4aDqNmvsQ1xnI3WLHNPrPwzKv2W/vyc1s5/c&#10;tD86/qf937X/syA0Krt4uUYuqjLxdsvkYfWz7MvJy8XLzw/rkyfZ7HacLZcvs8PHl60BAaz192WZ&#10;/02WBd00xoivD/Vne2gQVmHhuMUl4Z9VICypa13fo/ieTmnRkZranyO/p711xmAI+a2H+tCNe9F7&#10;+BOEf9of2P8pEJoDdsqtvMIbI41lW1RQSHRkFMePuTJv9mw++/Ir3v3+J/osWMq846fY5BtkJEWd&#10;5XuFHmcseP/gCj46tpp+16yZFnyW5SE32RIUjEVQFMcikvBOzTHSNulqH7q4kTGrR4CnILpb/j7N&#10;qbo6eOfBffwJwj/t9/Z/CoQVFd2cPSSftbelpJSEuHiOHDrM1MlT+PzjT3iqbTsaNWzM0+98SI/Z&#10;i5l/7Bybb4WyMSiEGT7n+fr0JtrZjTHSgDWyGMjzLlPpenEPk33OsiLIl21BoVgHReIWlYh/dh4p&#10;wrKa9d6Y6CkgUrmrzGjOm5R7MRjSBOCfIPzTfm//p0D4G8knn9Vys7I55XaSKRMn8d7b79C6eXMa&#10;1qtD3Xq1efrtd+k5e4GAUJjwVhDrgoKY6neer85tpbXTWKpa9OBxyy5UsexGPatBvHBwNj0vWTDT&#10;/yJrQgWMIUHYhIVyJSmJuPwC8uV3SwSMJdIA6KBxc9JWucn9/QnCP+2P7F8IhFqRzcqsphW8rNz0&#10;u/Zy3hPfTKeDlN0uluO3RQ7eISE2HjtLa4YPHMSrzz1Ls4YNqFu3DlXr16P9Ox/QY9YCFhx1Z5OP&#10;gFBANdX/PF+e3UpLh3FUsehljBXX/Iqa4aaK5l+0HcHbrisY5nmYxYZEDcQqIIhTkbGEZOWRJfeo&#10;w4KNMdz35D7vlMn9aO/rg4inAs1gTAXdb55Lz3lw3p/272H/EiA0GUQrqjktyWAZqbgP5rip31Uq&#10;+0qNga0asRRIogsbRUXFsG/Pfnr36cczL71E2+ef583vvmeQgG++nQsbLl1nm7DgNr8wNgQGMtX3&#10;HF+e2URLxzE8IaDTVZ91Ascj9rqAVBces+xKHavBworz6H/ZlgUBHqwP8me3SNSjUQkEZBWTXnZP&#10;5KlIUqRRuKcTKzSBjCaSkefQZxJA6oCkEmP6kTzXbZ3DZo6jN+eyqf31e/jT/m/avwQIjYmdUnG1&#10;0hYKuIqUZQSY90pLhXKKDTOnRAsABZw6cFmXZCgou4u/gHDv4SMs2L2PhVb2rDt1nm3et9gc4G+A&#10;RxMtbAgJY1NIOOtCg0WOnuOrs5tp4ziOJy378KiV5rfRNJmajVjzn/5gzKCqtb8PTzlMoPvFnSJP&#10;z7Iu0Ifd/oEcDo8mMLfQWEGtCGU9c9qCsQ5EuRQ1WFpZ22DHP0H4727/AiDUiqrTOdSEOaTSVvhb&#10;+t3INWcsgCImINXpHjkiQ+N1md/UTFwFFAcEHNv9/dkkoFsVeovZoR6M8HGjx1kb+p5xYOKNcywP&#10;8WNNeADT/M7y9blNtBUQVjvQl8eMlOBdDUn6iE4m1kWzxTStTQ3LXjx1cBI9ruxndsAlA9Q7RZqe&#10;iE8grLCQbO1LVGAZfp4pM//a5zMZ3tyaz/qnJP33sv/1IDTD+8bAcjHZavBF9mmXgLKddg/ojI9C&#10;AWBqfjaBCbGcCQrB/lYge/1C2BYUxlphuIWh3ozzc+Ony7t55dg8mluPosnuX3jDcSFDPBzl+HVW&#10;RPgwxf+0MOFGYcKxVLUUEFpqHo2uwoA/GvOIK4Cos/krWXenluUQ3ji2jGE3DrIo2FNYNZB9QcF4&#10;pGYYI280SGOkCNSGRO5bFxhXX1CBZvixhsw2uzbuM+SfIPy3sn8BJhRTn1DTwAsAzawEul8rrs65&#10;vkNMRhZnbvliff4iey9dZpeXN1v9/MzVSoKu8bPnET4/uZHODlOMKKdGOytb/ETtfb152WUmA6/Z&#10;sCD8OssjfZkUcJYvzm0Wn3CcnKdy1MxQa2SsNVJrqJkg1ESoVSz70c5+Ct+d2cUkv/OsCAtgszDv&#10;8egEQnMKyJb71mFv5vx1ZXDzmUwAqkw1vz8AoQLwTxD+O9m/BgjLJZv6TRUrXpdIJY5NScX10hVW&#10;W9qyzuUY2y7eYLtPIJvEz1sSdINfPA/ygdsqWjuMpabVACNP92NWprR8TDNjiF/3sstsBnk4GEy5&#10;PCKQif4X+PzcNgHheKpY9BYQlgdmBHyP2n5dbpppWLPxd+EJi540shjGe67LjUzFS0N82eQfjFNQ&#10;hMjhLFJLxY8Vtlaf9gEAtSERED4kPY1+RQOIv3/2P+3/uv2vB6GRQkUYRIGoS82Xyb7M/FxOXrzA&#10;nLVrGbFkGSuOurHNW4edBbM62JeJt9z55uw22jlOpJpVXwGdpqn5gb9oelL9bPujAcZa+/vziss8&#10;AaHKUS+Ro35M9j9rBmYEuFUPCAiFNSv+RtlP5aghSXUrYNYUb3UPDOSNowv5+eZBY2SN3oddYDjX&#10;UzJIKC0jD+0/NO/dCM6I/bX0rPANzWf9/Xv40/7v2r8IE6rdJl/A5+3txaKlS/lx4BB+WbSMrecv&#10;s8NX+/gCmRN2nV7X7XnxyALqWw7lScteZto9azOhpZkb2MwZpYkua+zvx0suc0SO2oocvcryqJsi&#10;R90FhOsFhKMEhL3EJ1Q5quvRaHLobrLtapqt5lv8yViovZHtcN53X8Fon2OsCrnFLmFCl7AYvDPz&#10;SJJ7z+M2JWj+iT+IkN5nQ5HXAsAHORJ///x/2v9V+38OwgrJ9RuTSmhOFTL9IXPFRKmwsjUW4Csu&#10;IjIslD1799Fr0BDe+PJbRq3ZyKYrngbrrA/xZ1bgBb65tIXWh8WXs+0l7PeTyEZdvOknI2WisV6e&#10;kX1PAGn9vTBYF6oL0z3lMoUfPXYzNuQkk8PPM9j/EG+fW0Mjp9ECsF48IkxnANdG/cBv+IudaY/I&#10;d/UJnzzQn2ddFtD7siOzAz1YG3yTXYE+nE2MJ7qw0Fj4XrtNjIHdGuEVRjQ68eW59H2YfZ36/nVG&#10;rk6t0n7QP0H472T/syCs2F9eIU0zAXhPgXi7lKzMdM6dOcWsGdN5/9NP6fTOh0zYuI0tF66xQxhn&#10;XUgAMwPO8+0pkZB2Y4T9dOERzQisi4zo8gZdhQ27GVsjwCKA0r4+zSr8mLBkFWOFtb7UsxlIA7G6&#10;Nv2pZt2TJ8QXfNzyRx63EOmqpkvLipw1rqvXEGA/admXNs6T+f7SfqYEXGK1NAbbgvyxCQrgZnom&#10;aeK/Fsu7NQcW6LNVdLWYZj6rmr6LigipaQ/ex5/2f93+n4PwYatY5efhz9qnpuH84uJC4uNisLGy&#10;YOjgAbz0ykt0ePU1+s5fxIozFwWAIWwJCWFOwBV+vLCH1jZjqGHRSxiuPHG+SlD5rEA08s7qwmpG&#10;F0OFfyf2kDw1zEg2/K3YV8YyT4/qdyO5sDCoLuQtpmCubNGDhpbDxJ+cQ/8r1kYf4bpgP3b4BWDl&#10;F8il+GRiCoqMNGhGxjM1Q2JWyM/fmpEqTe3+vgfv5U/7v2//oyB82MwAjH4uo7Agj/CwELZu3Uy3&#10;bj/x9DNP0apzJ97p3pPlJ8+yISiU9WHhLBbpN9DDkXZ2E6kirKSLoCtbaX+eyYQVANNAim4ViKYp&#10;K6o8NcGpklNXfdJ1SAWw9vJ3xhKWcg1hvMetexndFbpeaQv7Ubx2fAE9PPYz3e88q4N8RBL7s9P7&#10;JhbXPDl+K4CIjFzyynRGvshLQ2YKG5Y/mzkipoIB1S984BvqMdP+BOG/k/2vYEJjqo9KNqmohQX5&#10;BAb4sXHDOn7q8gOdOnemYfMWPP/+R4xavY51V2+wNjSU5dHBjPJx523XVdS2HCoM1cMEkwGycvCp&#10;32Z0J4gfZwBRj2mXg+kb6pLbpul33a9sJ9LVphuVBXj1bIbSwWkyb7kup8uFfQz3OsLUwPMsDr3O&#10;ap3w6x/A+ms3We56klWOzli7n8Y/Oo68QmW1e8ZzqeQ2OufFFzSeVWRpxZhXPccMxOg+s/PetL9+&#10;V3/a/137p4DQrGh/fOxhM9lPKqpWPNmWlJQQER7G/n276dmjG08/1YkGjRpTr0UrPuzehw3Hz7DD&#10;N5g1IYEsjvalz3V72tlO5sn9fYXVyqOWFUA0mE9BaPbt6bIHJtAq2E7lpwZbdFkEOU+Oq4R9TPzJ&#10;Jw50oZ5lf14+PJsBnnbMi7zByvBANgaHss03iA0XPZhrbc+QxSv4evhI+oybwCYLC/zDwykoKuZ2&#10;qWbMKtO16+S5tGuizBiwbbKhAlAAquNFxYT0ZJ++/4ftz8DMv5P9j4JQzWBDPVcsNSWF466ujBk9&#10;mjdef5UWLZpRu34D6rVsx6d9B7Pl1AV2+gSxSaTqEgFhj8uWtDowhqoCwkriq2kE1GQ1ZUKTDQ1w&#10;GQCU7wpCAakuOGr6igrWctZUM+SnBmJ+EhAO4LVDcxhyzU6Y7xprg/1ZfukSIzdt4eM+/Xjq9Td4&#10;84MPGTthPIeOHiY2Po7iEl1msExeqrxYlZSlJUZwSQdqm4u3mOnMdZEaBZuC0Vwk1ATdn0GZf0/7&#10;p4LwYfuj8ypMWbAwPx+fmzfZsG4d333zNe3btaZBg3rUqV+f2s1b8uq3PzDX0o5tXiIDgwJYFuXL&#10;MK9DvOQyl1oH+vOYgqecySrJZ10I6C+6uq+CTrsnKsApW+1aqKTLN8v2AWuaHfC62uFfhFVr2gzh&#10;5SPzGXrVXnzPq6wN8GbFuTOM27CBnr/+wsDhw9m2fQe3fHzIycpBJxAbM/vFNK2F+nYa4TW7W8QE&#10;XMaid2IVixvpkDXTaZTz5HwN0JRpzhphzT+DM/8+9k8B4d9rFXJULSM9A7cTbkyaOJE333iNpk0a&#10;Ua9OberUrU3tRg1o/eILfC8Mue7CRTb5+7E2LIC5YR50v7af5vajxIfrKeym0U+Rl8ZoFgGdStQK&#10;E+bT48ZAbAHfo1ZyvnUPA6wKTkOuVoBQzqlhO5AXj+hoGicWBXmyTphwi7c3e85d4ODZC3j7B5Ga&#10;lUuhgEhzR5YKoHQCr7Leg35OcyGluxp4kX3KcsqE2m2hS6kVa0oM+VtzWdGHui70XHk/RreFIU1/&#10;axU+5W8bOBPsGujR7G8Vk4a1z7FigSgdeaR+9+3bJQYza4NQIufqkDptICq6jMx+W7kXfR59Dm0k&#10;NEOt0Z+ppvfx4Dd/32CYwaYH9vB5DzfMD3zjB3/772j/oyBUq/AHU1NTOXz4MKNGjuCVl1+gQf26&#10;1KpZnbq1axmfGzZtQofX3mD4itWsvXiFHQGhbAoJYX7wDfHbHHjp8DzqWg0xx4cK6HRsaCVLM+Dy&#10;iL3IUKOrQQGqXRDKfGbXhSFhxYzV1oRBDSBbdaGWzQBeOTyfIQYIb7A+1A/LiFAuJCUSm5tngE/I&#10;T1hP3p1UJK24unqAAR4DZHfJE8uUSp9cUkpsfiGhAlqdXnUxPpnTsQmcj0/CKyWD6NwCskpvo0vy&#10;lch11IxZ9xWV2ACmAsKs7KZPqb9bbgpk/d1yEJvRVj3XBK0BrnIwGIPgxYyhc8bfyHG5X3OQgBLz&#10;XTE9ps+iASbTv9UB9Ppb5rzH34NQP5u/ZfzeQ/d+/xkeBrRhf4Kwwv7HQVhhmZmZnDl9mhnTp/Pu&#10;O2/RrGljA4S1qlenXq3aNKzXiIZN2tCw84t8N2oSC52OsdM7gO0BIWwQeapAGX79MJ+6beJph5k0&#10;s/iVunsHUG1fTx637C5AU8YTUCrT2SnjaVDGnBFhREq1I16A+4iaZVdqWw/m1UMLGHrFiSWB19kc&#10;4oNteBBXkxNIKsynWCpmmVQk9e9KpALnS+VLFyDFFhQTmJnHpYQUjkXGYB8SjkVgCLsCg9gWHMzm&#10;ILnfwFA2im31D2GfXzBOAcF4CCAVqHnyLooFGGYuU/UndXWJChNWlQpsgk8aAFWyhgkIjYpuZuFW&#10;0wHiBqq0kst1Su8UyccSQzJTCneLITOpiJtXIznv7o/3jRgSE/PJL7pLqcF65UxbDjSDHQ1wmUCr&#10;AJHJjL+1iuF35n2pVQDtARgfBuTv68K/m/2vAKEyYXFxMSHCbLt27eSnH38Qn7ANdWrXpEb1qtSs&#10;UU0+6yLlDWjQuAl1m7eg2cuv8N34SSw76sZOL1+2+wWyWSr6mmBflgRfZ3bwecb7uzLI04bvL27n&#10;vZOreU6YrZXTROrYD6GyrfiFKlvtBIgKSAWndmHYmvK1ps1gXj68kMEeziwJ8hLWDcQqPJxzyamE&#10;FRaTIMwQIYC7mZrNqahEnINjsQqKZndQOJsFbOtDAlgd7seyyFssjLzOrIhLjA86xaArjvQ+acXw&#10;sweZ632ZDQG+7PL35Vh4JAHpmWToHEStuPcr+sOm+yoqewXjKPOVCpsVC9iEf8vBqmxnTLgsQ3xT&#10;AZ1eU/62RDRwWmoJ7u6BrF13jE2bzrB752U2bzrJxs3HOHHSh6jIDIryBCDy92XymzoVSwegl4i/&#10;Wiq/pdFeUyY/AN5902hvhf3mWAUQ1X4Lxgds+u9p/+MgVACa23vk5OZw5fIl5syeyXvvvk3zZk0M&#10;AFatWpmq1StTo3ZV6jasLUCsR/1GYo0b0rhtO57+4CN6z5zNEpGzW296sSXEn/Vh/obfuEE+bwoO&#10;EBAFsTLIlzGeJ3nHdSUN7H7mCRvxCW0VfGZQRgd5qxx9TGRsXcuBvH5wAT9fPsiyAB+Dubb5R7Ar&#10;IEKAFsHOYAVbqMjUEDaGBItJpZbfXBpxkxkhFxjoYccnR1fztO0UGlv+TE2rgVSx6EflfX1pZj2G&#10;T05uZKyPG0tDPIUd/XCJiuJmRhapxWXGipEKmN9U6IetvEKbHfvKfA/YUpnTXAfdXEzSYCMFolwz&#10;OamQQ4e8mTlzFwf2uhPsm0hRShFkCLhSSokKyMRq3zk2rD3EQcfrhAWlk58nABTJbTCz/NYdXYxY&#10;I74GeLQMHwZUBZj+GqC/ZceHJeufIPwfBaECUH3CMk2Sa+y7TXZWJlc9LjN3ziw+/ugDWrVqQa3a&#10;NXiyWmWqCBir1xCJWqsW9YQZG9WpR5N6DWjcoKFI1SY0adGaNk89T6e33uelH37iy8lTGGNtw5Lr&#10;V4WZAlkR7MdoT3fecl1LPduR4gP2FvCJr2iwofiK5X2Fj1r8QG3L/iJH5zHkqviEIV6sCQ1irTDc&#10;WpG+mu5whYBtdvBlRtw8wrfnt/Kq61zaOY+lvs1Qqlr05UnD+oiP2tMcu6ojc9T/tOhOE5uRfOK+&#10;gXF+7iwNvcnG4ECco2K5lZFNqjChro2hlVXfhxExFVCZpsDSCqs+oS4siZwoJiCRA8J4Wsl1wLhI&#10;WilTzYWaK8dCorLYsvUIC+buxsnmNHEhcRTFR5PvfZFki20ETh+P95iRRG3aQs4lb1I84zlt48mO&#10;VUex2H0GT68YUjNKKCzVYXgqlRVAZnkZg9IF/GraAJimwagKYJUDsbwBeQDGB0D8E4T/S3xCNWPc&#10;qBRKkfhc0VERONjbMm7sKD58/y3atmoqwKtO9apVqf5kDapXqUHNJ2tSp1pN6gkw69WqYURT69Vv&#10;QJ36TajfvCPPfvA1A5asYv5Jd9b5+QgTejPO05X3j62ksc2vVNEI6f2IqukbGpFSyy4iR/vxvOtM&#10;enkeYELYSSYGuzH0hj3fnNrMK4fm08ZhHHVsh1HFpi+P23Snko0uo28GdszPCrxuBvBMoAvj2mvQ&#10;5yeaym9/4baeybdOGcPetgUGczgyDp+MHGMhGnMSsFZQ9QlNmWlaeQWXSmum/VBT36qcoeSzVu5C&#10;IbeYuAJOngpkzWontq1x4dIJX9JCkyiJDCXH4wQpR/eS42pB6Ql7Su0syFyxnKgRIwkeMozYBUvI&#10;cjpO+qVAfNwCcNh5Gotdpzh1yp+wyCxyKthR2NqQpQpIKTeDfR8GozKnUbblzKhArAClYSaj/7vb&#10;/yoQmqYVTCpTWQnFRQXExkTgfuooq9YsYuCgXrzzzpt07NCRJg2bCfDqU7t6LWpVE2BWqyJW2Qjm&#10;1KlVj8aN2/DSO58xZMEKFp9wZ6OvL6ukwo/xOsHbJ1ZSz2E4j9nqUDcNyujUph+FtbrymIBGgfiY&#10;XTdqOg+iyZFRND04mroCuOqW/ahi2YsnrAR0Rl+k/K0ArJL4kkYyKJ2xoWynwR3tFjFMP+ugAXN0&#10;zmMWXWhmM4wvTq5hyi031sg97QgI5khELL4qR0uFcYTitNtA34f6gsZS14aVg04rt1TyMqnwpfJd&#10;fbbCsrtkZBXjeysaZ5sz7FrriPO+M4ReiyUvPIki8Tuzzx0j7agluSftuH32EHePOVC4cS2pY8aQ&#10;3G8gub+OIX/iNFKHjyRuwDASJkwnc7slOae8CD/jxzGbC+zd6Yq93QVueEaSmlZIodB2qYBRo6pG&#10;hFjup8xoEB6WrGoPS1T9rKbP+Kcc/d8DQqlg5mcpFGnZH/g72soXU1CQQ1xcDNeu3cDO1oFlwnCj&#10;fh1Hlx+68uprr9KqTUsa1K8tAKxB7bp1adyuA693+Ynh6zaw+MxpNvj5CQh9GevlzjsnVlHf4WcD&#10;hAo4c1rTTwLC7ubcQ9lnRFCN/kYdcfODMJsCzpwcbI6yUQY1I67GWFVlUTmuoFTTLhDTyo/LMQ0A&#10;PWr5PU1thwsI1woTnpR78mOr+JsHo+LxFhAmlRYbk4CLBIhasZU97olPpxFNDbSYOWnKBHxyjlT+&#10;rMK7RMYX4H42nF07T7Fv23EuHvEkyT+WwohIsm+cJ/WEHRnHLCg45cDtc4codbUm33o9pTsXc3vB&#10;OHL6/EDs6y8T8fSzJL/9Pvm9+lI4ZjwZYycSM3QkET+PJ3HlJrKPnifpkj/XXKUM9rmJX3mS02f8&#10;iYjKIDdfM8sJ04kkNgfiPywzzYCSaRUBJwXfnwBU+6eA0ND70uI9rP3VjzCGbWkrb4yjNAvAbOkf&#10;mH7//fVUehlJc6UAtUtAJ8kWiO+Unp2Lj18AW7fv5Puu3Xn6ldd45p0P+GTAUIasXMecI66svu7F&#10;2gA/1ob4szjIk19uHOSN4wuFCYfwmI6oEQAaM++1j9BgQY2QPgDa/SFtFSZgM0ElZgBQgKamgNOp&#10;Udof+bDdP0+vK2A2mHA4n7uvZaLvSVZqFu/gAFyiYriZmU2K+Mf5IkeL9F0Zz19eeQWAd8TktSFt&#10;FDnZpfgHJOHscp3NW45gY3mGgBtR5EQkmqx3Vljv0AHyTlhSdtmZOxftKDuygyKLleTvWCA2j7Jt&#10;cwSEo8jt8y1Jrz5Pctt2pDVvT3Lrp0h68Q0yvutC/qjR5EybRtwvvxIq7zVyyizS9juQc9mPiEth&#10;HLa6yPYtx7Czu8TNmzFkZhZTUqJlrr6jBnRUgpr+6z15Dl2NXQcLqC95997D5VwB2t+C0vQbK6wi&#10;kGPaX/c5miB/+O//FeyfAEKz9Zb3YhSCjhAxnXnTZ9A09fcjecJy+mJNR1/+Ts69X+nKX6YJaLme&#10;XlP3aQuqTCl/p6COSc/A6cIVFljYsMDpKKvPebDZy5dt/oFs1vGeIdeZ4n+SvlcteO/kcto5TaCO&#10;zSAet+5uAM9ksYesHJR/tf9vmDKpEcxRICtAFajlZviY5eCuSKf/2IEfaW79K5+7bWLirXOs1JE4&#10;QUEcjIwWnzCTtBKRo/IClel05oVR8eThdVRNsUi/tJQSrlyKFVl4lu2bXXE9dI2ogGjyxYfOvnGB&#10;5BMOJB8Wyeluz+3LB7njZkGh7Xpydy8hb/t8CrfOpUSsePtsbm+bzd0FYyjo8z0pr75IUpt2pDdv&#10;R1azDmQ07UhSs84kdniB9Lc/IX/IzxTNmEn6hAlEDhhE0MDhxC5fR+7Zq6T7xODh5sferSfZtsmV&#10;c2eDSUrKp0jAqF0cmpxLBwnIw5Q3tOpyyFbLvLzemI2vflcz64Ga0ZDLeQ8iqg/XtYfMuG7Fdf61&#10;7B8OQn1JD8CnLaECSVsrab6lBawwI5ggrZnJkA+fry9eWjX5G2OkhrZ4xt/LdaQQi6UwC+V3EstK&#10;8czK4pBIrj23/NiuoAsIYENYIEvCvBjle5zvLmzn+UOzRP79Qg3LPuW+nMpNZa9yEOm0pgrJaK1m&#10;AvA3+/8jM8CmklUDOyph9W90mJyYjsqR7+Z0Ke0C+Vbk6HdyPz8bKRgn+igIAwSEIkeNwEyWAcJi&#10;BV55a6/vtKjoHlFRuRw/7sfmzcdEBp7F61IEmeEpFIaEkHnxJPEHD5B1wopijyOUXHSm8PAOCqxW&#10;CvjmG6xXuE3AJ1a6fZ6xLRAQlpWDsLD3D6S8/DJJbTuSIiBMb9aezOYdxTrJ586y72mSWj9Lygtv&#10;kN2lG4UTJ5M3Zy6xw4fj370nkZOmkWV3mALvaCKvxeF04AIb1rpw+PB1IiLTxLeXVrRCTpdK2ZZK&#10;WZaq72jWAQOQRqP7AHxS5A/s4f2/sQrQat37Yyb9V7B/AgiF2URult4rka2ynWbIVgBqS6iS84F/&#10;UCFR9IUq8BSQJiiVHc1KqADWBLqavzMqv5CrKWkcEulmERrBdqm8G4ICWRPuy/yQK/zi7cTnp9bw&#10;lNNEGlgPprp1b57QwdpGljUFhMpGlYV/AKb/jtlWsJ9c204krm1PsV7lW00Spb8rx3W2vuU3AsKh&#10;AsJ1AsLTAkJftgoTHoqMwVeYML2kWECoI3HukpN7Gx/fZOztr7F9mxsudlcI9hTGk2fPuXmFtNNO&#10;pB7dL6xnS6nHMUrc7Sh02EL+vqXk75pP0c55FAvQSsR0a9j2ORTvmEOhgnDrHO7NG0dxzx9Je+kV&#10;Elt3JLVlR9JbCvhadCStRQfje2oL+W4AsiPJLZ4i4alXSf74K7KHjyRfwJg0dixBffrhP/hXYtfu&#10;JOd8APFXY3BzvMKOHUewcDiLZ1AMaQXSwFSAShtVKdsHzPZH4DHrxn0rB+VvXB01ucYDqfonCMWk&#10;ZdPw9D1dGUlMQGiOQ5Rj8gLVp9FAgxFsEADKAdmnElNMDurLVJlZJH5RtgA3Oq+Aa0npHAmPw1I7&#10;ygPD2RIYxNrwABZFejHS35VPzmygw8Ep1LMZzJMiMzVFvZHiwkoZyuyAN5I8GRHNv4Pd/pNmXlv9&#10;SWXYcqDbyXe7rgJ8TZkoQBQGVlasdOAnmlmP4IuTm5nsc55VKkfleQ5GRBvR0ZSiMpKzirnmHcUB&#10;q7Ps3unGySPeRNyKJTs4SiTnJdJO2JHpup/Cs7aUXbSn9MReCmzWkL97kTDcXGE9AZpsS3co+82h&#10;VMBXum2WgHAWRdtnUbhDP4sc3SIgnDOWoh4/kvrKqyS160xy8w6kiRzNkm22WIb4iOktxFoKQ7ZQ&#10;udpW/MZ2pAhQkzo8R+Lr75HeayA5U+eSPn0BEUNG49d/BFFLNpB5woP4G5Gcd7vF7l2u7Nt/imvX&#10;o0hLKzL8WlGYRp25XR6k0YHu5mB3023RrVl/dKvgKmfLciDfB+NDUvUBqP917J8AQtX/5QugyHcd&#10;O2jKUx0cbLZi5iBg+XEB6727RfKydVxjsbBnKXlSOrrW383ENNxDY7D3DWe32ObACNaGhrEs5BbT&#10;/M/S4/JeXjo8h/pWw3jiQG8BgU5LUhAoyBRsyn4mAE1TSVjut8n3f5RV+ISVrHWxGDOaql0Rpuln&#10;OU+Hwqk8lcZBV3XS5dU+FTk67tYZlgUHsSkoCoewFNyCUjh4LpBd+9zZueO4VN6bJPjHkBcUQrbH&#10;edJdncg+YU+xRjjPOFJyeCeFFiso2DVPZOZMbhsSc44hN4vEChWQwnxFsl99wJJyKy3/fluY8O7c&#10;sRQKE6a8LEzYtpPBfBkKQJGkuU3aibUlp0kb+d5GgNmGjBZtDUtXEzCmCkATW3cm9vk3SPimGxmj&#10;p5A1YyFRP48jaNAIYmYvI9vxFJnXovB2C8By2wkO7DrNhXOhJCUXUiJglKogJkAyXI5yKS514/Yd&#10;bcQr+kgVmOVAVPVUwagVQDRY8Y/q4/9++yeAUP258pckbKcm5GbsM9cTVKbTMYg6AkSAJy+54HYR&#10;qYV5+KclczoyDPsAf/aLj7fNP4iNQcGsDPNjdvAlBt9w5H3XVbSwHEW1fbpOhPh4mnxJK7lKTcMX&#10;UzDqd/XpTPD9NmCioPgtkP67ZvQXGj6fgM4YHF5uFb+n52jgRo5XOvC9MOEvfOG2iUk3z7PcN5jF&#10;Z32ZtMOVSUut2bD5CBdPacd6AvkBQWSeP0WaqwPZbnaUnnXhtrsDxU47yd+/ivydCwVg6ucpoJTZ&#10;TImp7KeMV7BjppwzU4AoDKhSVM4p03OEAVWiKhMqCAt6diFF5WibTqSIBE1Tn7Bpe7LFcpooGPVz&#10;O/ERzcDNfRMgprVsI7K1jYCxLYmtOhLT+WViP/qa7JHjKZg2m+QRYwntP4SIidPItT1EoWcYvmf9&#10;sdrtxpaNR3A94U9UTC55+Tpw3GyoTVN2E7fktvaHloPRCOYpa/7OfzSswjf817N/CgiNcY/yYioY&#10;zxzhUSEx1DT6Jz5PSRmxmXlcDY/BxduX/Te82eHjwyaRaKvCxM8L9WS0rzvfnt8uft4kau/tQ+X9&#10;mspeE/Kq3PuRR7UbQIMiRroK+azgEyZ8EJGskIdy7DfdBv9A0+sbjYBuxex1q5FRYUirLjxh+RNP&#10;Wnaj2oGe1Ns3kOctZ9LNaR+jHY4xbL0NwxbsZvM+N7w8QskJi6fY9xbZpw6TedSafAFd2Tlnyk5a&#10;ir+3nrx9iykU5lMmU0lZZABOmE8YT/08BV/R9hmyf4YcnynMJ9JT2bCcHVWmFht/YzLhnXljyO/V&#10;hcRXXiG2XScSBEjJhh/YQYDW3mDFCktvLv6iBmzEN8xqqlvdr2AURmzZ3rAUsWSRqokdniflvc/I&#10;G/gzxZOnkzVyDGG9exM+ZgwZe+VZPAKJuhqFo8VZNq11xtn5Gv7+yWRmlVJcIsqpTNhN65E03MY0&#10;LEOmmrLVrGdmHftXB6DafwKE+qB/nxlhYiPaJfJCXpou3Km6XvV+aVkpadk5+EXGcvyGH1YXvdh3&#10;3Z89vqFsDQ4V1vNlWvAFel+z4dXDC2hq+QtVjRVzBVi2UrHFzzOGh90HloBPAagZ0gxwaTRSR7D8&#10;JGDVeYXmKBaVjfenMBnTmCo64s3OeOO4mCkvTRCrn2eya/k0KD12n1nlWrpV4BnndqOSZQ+etOhN&#10;7f39aWQ5jLZ2Y3np4Ew+OrGCLme2M/CSI7+cOcqAfdb0WbyDySutOOTqTVxoGkURsRRcvyxy04Hc&#10;o1aUnnLkzhnx9w5vp8Bqmfh7AjJhtWLx51RSKpA04qk+YN6OeWSL/5e1ay6Zu+eTuWcR2fuWkbNv&#10;JTn715BruYE8u63kOe8i58heso/tJf/4PkqPW1Biu53s1YuJnzCWqKHDiOo/iKhe/Yj8sQfhX31P&#10;6EdfEPLux4S99i7hL7xO1NMvE93xeaLbPkNsy6dJbP4UKc2FQZsJEJu1FrZsTa6wYpbxvSMJbcRv&#10;fPU9crr2omzSVArHTyW633ACB/5KzJLVFLpfIM8nmkuHPNizyZm9249x/lQACXG5FBXdocwAo9Qp&#10;8fUqJksbAR2tk0ag77f2110UfytQo/v/yH5/nlmP/5l2H4R/5NRW9LuYHaGmPQDag+3Ddq9MtuIA&#10;au4UjX7KKXJdKCq7TWJGJlf8ArA7d4Gdp8+y3eM623z8jQin+nrjfU7z/YU9PHNoFvWsh1DZSifo&#10;Kqi04puAMQIuBlgUFAoOlZ4iQTUqaSefNSAi7KdA0qioprxQX00X+TSAc18qloNQr2dETxVY5rU1&#10;0a+CV8d+minwdUiaANDyBx636EKVAz9R3aInda0G0tTuV9ofmsQrJxfy6fmN9LxqyUifY8wIuMyS&#10;YB/WBoaw7nowC108GLnSjlEL9rNlvzs3roeTGZ1CYWAQWWdPkHlMWM/NmrKzDtw+ZUeR0w4B0Ary&#10;ds+jYOcsYTmRlgK+XAXc7iVkH1hNtu0Wcg8KoNxsKbpwkNvep7gb4MHdCF/uJoRxLyOae9kJ3MtL&#10;h/wsKMiWghArzYGSfCh+yIrECsTy8riXlc299EzupWZyNzmNu9Hx3AkO446nJ3dOnabM3kmYdDd5&#10;S1aSKaBK7TuEhC+6EPPmh0Q99ypR7Z4hRvzEhJZPkdSyM4ktOxDXpj0Jzz5HzjffUyZStXTCDDKH&#10;jSa89yAiJ80ix+YwRVdDiLoQzFHL0+zcfBAnJw/8AxPJyhJJqr6jMKOuR6JD9TQCrxF0YyJ1WZnU&#10;vYfrq3Zp/R5YD+quWdc1mmpGVP/jAQAVf/dbbPwj7W8yYcUDVXyvAOl/ZPf/1vh7eXh5QUUlhcSn&#10;JnLqxjV2HjnC+iPH2Xj+CltFfmq/3vIgLybccuPbs9t52nm6sYZEVWGTx0VyPtyfZ0q+B1JT2U7B&#10;WcFMCqjfBkXUTIYzWU7+3mA1AZbRUV++toThTyqrmn9r9OWpvFUfToCs0reqVR8a2A6hnfM4XnWd&#10;byyd1ueqDaNvujLT7zyLAm+wMtiPDcGBbA0UE0m91dOfFW43mLTNlRHzrVm48iDHjnkTHRhLblgE&#10;OTeukOrmTPoxGwpOuwj4nISZDpDvsJGs/UvI2qOMNo/MfQvJsllN3sGdFJ1youz6aQGEJ3fjFWSJ&#10;ArBMAVGugCoPCmUrIKKgUICm4UcNQxeLFVGYHEOSpwfRp9xIPHOGAt9A7oRFUxQQTKGvLyX+fhT5&#10;3qQsNIjbEeEUBUnj4OVN6nVPMgODKVIw5ut1S8RhU5PPCl4FbXoGd2Pjue0bQJnbBYp325M3dxVp&#10;A0cR+9n3RL70FpEdBJhtOhLbuiOJnZ8j/f2Pye83mBIBYN6YacKOvxD6yzgS1m4m1/0SKZ6RXDx2&#10;i707TrBvzynOng4kPjaH4sKK+mjGFkruFhum6TrMwMwDwDwAkNbvB3Y/qnofkHq+gvX3YPwtBv5Z&#10;dh+EFT/4+x99GGRmH94DMzri/8rkIeTllN0uIik1gXNXL7HV1prFVlascHdng9dNNkoBLxfmm+Dj&#10;TpdzO3lGwFfXerAAr4c5s10qvzlGU1lLGUrBp+xW4XeVy8EK0Nh+I2z3nTCfKS3v+2YPWzmYlfWU&#10;6XTJa2Owth4zfqPcBIwaQKkszNrU5WfeOrWYntcPGHP/5gRcZbmyW0ggG0KC2OgfyFrxY5efvsgs&#10;WxdGrN1Gr+mL+X7ELL4dPJ9h47eyeasb1y+GkBGWQL6fL1kiRzNdrchzt6bkgrDeWVuKj+wi13o9&#10;2XtXkLV3pTDcJvJcLSjyOCaguMLdpEABXAxlKXHkh4eRFxpGWVKqgK2Ie4VSCROSybggoD50jDSX&#10;I8Q7HSL22Ely/YK4myHMJwyXfuMqsdZWpB2wpECOp+zYQ8a2XWRu30nu/gOUONhTKMczd+2S/TvJ&#10;sbKj8IQ7RZevkH/9GkXBQdxJE0YtLKI0LZWUmzeJ1WMCvpK0TApS0ihITedOXgHkCjCTk7gd6Eep&#10;lH+xqyt5W3eRMn4aMT90JfT1twjq9Axh7Z8h/uW3yejSm4Kx0yiYNIOkn0cSPGgooTPmku5wlCyP&#10;EILPhHLM0oP92lfq4IGfXwIZ2cUUCchK79018uPoTA6NQVR0f1X0Rd8Hn35WZfawGcd+z3K/BaNp&#10;FWz6zzEDhNwz++zMm35wsAJYBu3Lk5kTRdXMz8p0OqKl4kaNLgn5nJufg4f3DTYfOMCsDZtZZGXP&#10;hkseUmn9BHw+TAk4R48rFrx0ZK4wzFCRnbqAi0pJBYSasJcCw/DflOHkuwDTHJ8pYNL99t+aZqcg&#10;/FYA9T2PG/2Dpn9mREkrcoyWX0+XuVbAPmbzNZVkqxLV7MA32bAiyllJZGdtq368fGg2g6/aszDE&#10;i3Xir268FcKqM9eYvt+RAXOX8eXQEbz+dRc6vvYerZ95i/bPfcbr7w9iyIjVWFtfIMQnjlzx9fJu&#10;epDu7kCa+GA55+0ovuxE8RlLcl02k2m5hgyLNWQ77qDgrAulfh7cSYgUhhPwFAvIioq5W1TA3cIc&#10;bqfFk+N5hQRra1LsHSjw8KBMwJF96QKBmzeRcfggZbe8KBDARTo64L1nH9lBwpgCioKQUKLtHAla&#10;tYGYLbtItrAUoB8h/5AzGXsFIJs3kmOxn4JDB8mS81KsHEmwcyb26BHizp8mKyyUUvHldbJjcWwa&#10;MUfPELD9gFzThUh7Oc/NnWxxNW7HJVIcII3O6XNiwrjSUBkNQZ6wZ3oed0LCKTx5kvS164gTsIWJ&#10;vxn89KuEP/c68V98Q8aIX8iZOZWMMWOI6jNQ2HEsCZv2SOPlScK1aM4f8hG/0Q0ri3NcuRJKUlIu&#10;JcVS7wSQD7opKhiwoi4riCqs4ng5OMvN7G+ssAqGrJCq/w9AKPZQy1EBvAeM9+BmTNDpCHjxmAW4&#10;YvJA6hDLU1BaVEJEZDR7LG0ZP3cR46TAFx10ZdONWyI9xe8L9OQXTxc+cF9JC8dRPGnd2wSfwVTK&#10;chWmgBPQqJXLTZOpFIBqD74rs1XSNIfis1V00hvy0wCfylb157ryuGU3nhRpWU3AWVl+z0htob+r&#10;I1p0ZIucZ8hZlaKW34m/14/XD83l5ytOxn2vD/Bjqfiyw1at5/XvfqJ+q47Uqd+Kpk2e5umOH/D1&#10;J0OZPXUbJ4/6kBSeTXZYFKlXTpMorJcuMrPwoiNll5woPLaHHLsNZAnwsjRYcvogJUEiL1NihLEy&#10;5L3mck+k5Z2cbO6kZ1EYGUvaVS9Szl8m5+p1qcCnSFmyjKjRYwidPJGItSsElPtJc7Am085KrmlD&#10;mr0dKSeOkR/iR1l+uuAmn/yyHLJzU8hKSxBLJj03gzSRr8kZGcRHxhEbHEViQgppOXlk5BaQnpZN&#10;anwaafEp5KRlUFhYiE5TUke/NCOVxIsX8N+1h2hbB/I8hClv+ZImSid84wZCpk4mdM50MlyduZ0Y&#10;bUpj+VMjvVyRfCgqElDKc8YnUHbZgxxpqGP6DyL4rfcIfvYFIt9+m6R+/cieNZOMSZOJlmNB/QcT&#10;Pm8x6YfdybgRjvcpfyOyarVfpKq7L7HRWaLCtUtDACRSsmIAgNG/aETkxXQEl9H/KFs9ZoBAAPkQ&#10;M5pgVBA+AOL/UxCarcJfg/Bh8BmZpeUh75k979wrla38P0MqzImTpxk/cw7fDR3JyLVbWXnyPNvE&#10;T9gglWFu4EV6XdrPiwc16DLI6LQ2xmoKkCr684x1JMqBZG7LuxlUniobGoxoMt2jxkpL5abz9hRQ&#10;RpRUJaoGXASUFl2pvr8vzW1G8Nqx+Xx9YQtfX97Ks8dnUtNe7kEn9arvKdcwmVb+XkEuf1vLph+v&#10;HJ7L8CuOAsIbbFT/9fQlBi9dzytf96J55/d5+uUu/PDjBNausMHrQjC50WnkBwWQdOogyYf3k31a&#10;pKbHIUrOO5LnvJ2cAyvJtVhFwTFLSm4J46UkCMuJXyUVA6kY93KzxUfzF1l5kOjdu0kWmZhv70Se&#10;tSPpu61I2b6fVLGEddvJdT5KmY8/RXFxZCfHUpCXQV5pLinFGQRnR3MuwRvL0FMs97Vn4q2dDLi+&#10;hp8uLOJr99l8eHQGrzjN4hn75Twr4H3B6TIvuoTwwuEYXjoex1snEvnydCo9L6bz87VUpnonsNo/&#10;EcuINE4n5+GfW0JScRk5xSUUF5dSmJ5JprgYGVevUHDmlEjevQSuXknS6VOUpohszingdng8me6X&#10;id5rLbLYjmw5905qoviyIl8F4CSmUHLqPMnzlxH6zY8EvvgKoS++RNR3XUiZNJ2suYtJ+nUcQV17&#10;EzRqIkkHHMi4EkjIxUiO2Fxjz9aTuB72Ijwklfw8IQ0BVcWk4wowaXYCHRRSMUHaBJjWb633D4Bo&#10;2u9l6j/P/iYTPmwPQCiSs0wAqMArEwaUmxX2xlcc95UbNvJdn7581LMPk3bsY+3lG8bsgNXi+032&#10;PcnX5zbR1mk81a0GSOXXxLsCHGW9+yBUf07T0Ytvp5JQgKATYw3AyVa7KJTtTFNg6jCwcsmpklLA&#10;+RfZX+lAN6of6Esr+1G8576Uft7WTAk9zZIoT2Ng92iv47x3fAWN7H4RGdxbrqVBGr0XZU8BsDYG&#10;lj9Sz3IwbxxcZOSYWa45ZvzCWXHahzEbXeg+ehWDRqxkz05p+W8lUhIldvMymcJ4aQc3U3TehjuX&#10;j1DmZke+sF2GgC/Ndh25F0VuxvhzT9iJO8XqA3BX/tMkwZQWUxwdTdqZ0yTZWpHrKH97YD/JK1cT&#10;t2odqTYO5AsTFoeHcDsjkcLiVKKKYnFPvcGGYBdGXd3E58em85ztr7S2GEJTi8HUt+xPbcs+VLPs&#10;SXXL3tTa04/a6wZSa/4QakwfSa3Z86mxyoqqe65S2SGax50TedQpnkpOsTzuGEVl+xCq2/nS2PEW&#10;HY548vShK3R2ukBHJw8BrC+fn47g1+sJrA1O5URSHuHCRHnSMGsi52zxCQuz0ihNTyTf6zop+w4Q&#10;v3qD+L6OxO+xJMLCmjTxKe8IgCkSoOgUqIQMSqMTKPXyFl91KyE9e+D76psEdn6VyHe/JnnoOLIW&#10;riB14lTCevcjaNgo4jbsJ+t8CHE3kjjheIPd249j73CRmz6xZOWUIm0EpQpIqatmDMNkx9u3i8W0&#10;7/ohRrwPwAoQKgP+P2ZCMyT7xyeq6TGjP8ag8HtkZedz0NWNnydO5tXPv+Cdbt2YK633Dg8BoPgC&#10;y8JuMsrvGJ+cXkML21ECjn7CTuL/GUl31W9TJlTZqeArj0oa0lMBIWasjqQMpWaea+4X2aj+oAZm&#10;BKxPCJNV39+bljYjef/ECgZ52jMj5DxLBXRrwnQuYYCRkGmFMPIY75O847aCeg5DxTdU8OnvmUEe&#10;cyvXF8DXtB3IK0fnGykPF9y4xjT7M/y6zI6Zyx1wcrxKbKAAITKSnGtnSHa1JN11P0UXHI3pQ4XH&#10;9pNjvZ60PSsFPMJaF05yOzace9pFUCbgKyulLD2ddD8/oi9dJDM4WIAllVF8t7LYeNIuehAibOG/&#10;Zy+xLs7iU4oMTY0iJjeSY4lXmH9rPz+enM2LjsNpIUCrL+Cqt2Ug9VcMo/GMUTQeOZa6A0ZTo98I&#10;GkwYT5O1Y2m8fQTNVoylxcipNPl2Gg0/nUG9b5ZT+xcHai67RbV9yVSzS6euQyQvuF2mh9dhpkbZ&#10;sjBuH7ODVrPYfzabI2axIWIes/yWM8BjB5+4H+Ipl/O0tLtFK9tQnnWK5quTCUy7lYl9YhGBRXfI&#10;LiwgPyKMxGPHidm5h9it20yGl+8ll8RXPnueaAdbUp3tSDtxlCxPT4oTkriXlctdkfS5+6yIGzCE&#10;0JdfJ7TD00S9+BpJPXqTPm0mSdNmEDlsBKGDRxC/dB1Zct/xV0M4f+Q6FjuPY7HvFB5XI0lOlQZO&#10;xYaynXb+G6D6LbDMoKRZ/3+Lgb8+9x9t5SAU5BuMp2FZ9fE0yiSgFDM63eXGy+SYsuK9e/K9TOSI&#10;tNp7d+ykhzBfh5de463uPZliYcV6Ty82BgaxMtSPkbdcef/UKpo4/MqT0ho/LhLUnEpU3kWg7GUw&#10;ocmA5tCvcuCJPfAJZZ/RxaDRTGU9+ayMaPkTda0H8pLLLJFOe5jqf5KloddYE3qT9SG+Rj7Sjf7B&#10;bAoIZXNQmDGLfaww4TvHl1LPfrAx5K0iamrMipff0ohp5QM9abB7OC9un8O3G9bTb/EW5q615fhx&#10;L+KCoskPCyD7ykkyjlqT52pN6Vnxfc7qWM7d5B1YTfrOpaTYSKt/6RBl0cJ84n8ZoX15h9ptkHT1&#10;GiH7rUiwsifd+RBxe/YTtGETkXYO5Pj5c1fAeFeYMUf8uICcMGyiTjL+6mY+PjKVzpa/0HzHIOpu&#10;7Uv1nX2k8elP3T3DaLJmJPVG/UKjHybQ8v25tHtzCW3fXky7jxbT8vP5NP9yDq0/mUeHdxfT6c1l&#10;tH1rKU0+X0P9n52os+KWXCeJKvaZVHZKo4ZzDE1cbok0PUW3K7ZMC9zOmqj1rA9bzCqfiay6NUoa&#10;tWksj1rDGN8d9LpqxxfnXXn9xFnaO16WBteHDo5hfHgiltGeaVjEFuCXV0puvsjShEQyPa4SbmVN&#10;4IqVBIvf5zVhNPEHdlDq5wmZIl+LRKLqGDalsPwiygJDyNq1n9g+A4kUEEZ3fJo42aZ99yPZ0uBk&#10;TJlBzM9jCR88isT5q8h2PE7KJT9unPTBZu8Z9u85y9kzIcTG5FCorCv1XX0+rfPmWFWzv1CXIDAw&#10;8LAUNUCrn5URHzYTmL/vbzQlbrmpciwHtQlwk+juX7vcHoBQL2r8kZxc3tGuafL0D7WDVJd4VulU&#10;KD6M701hmMVL+O7zr2nVrjPv/dhNJOguNly/YawTsSLMh7G33PjYbZ34YyONteMfU79LO7xVVgoD&#10;GYmQHupuULAZCXjV5zOCJOaxig51ladG36B81ulJTRx+EUZbzuAbzswXn21tcJAALYj1ImXmHD7M&#10;4DXr6DZ3EaN327H4rCdrfUNYFuTDaG9X4+8aOgyT62hSYDN4o53zVUTK1tnWnybLhvHU9DF8O3MR&#10;i7Y5cPGS+GmhMeQE+oqEOkGymzU57jaUnXPitpsVRfabyN+3nNxdS8nas4YiV5GjYTeE2eJFceYZ&#10;wLtXWEReaATFQaGkHj5K7LbtpO7YQZZYyqYtRG3dToKrK2kRwYTnxuKcdJVJ3rv55MRUOlkPo9nm&#10;wTSe/ytNRo6naQ9hsp+mUH/AJBqNmUyLcTNoN2gebb6dS6sPF9D63UW0+WAxrb4Q8HWZRZPek2k0&#10;dDwNR42m4fhR1Js6ipqzx1Jt6Rye3LyPypYXedwpgsecU6jknMUjTlk86phGZccYajkH0OTgDVoc&#10;FBl65BRvnHbn26uu9Pey4ecbG5lwYxkLglezPHor04O20+PCZj50t+Tlk+60OXSDpo5BdHSJ5jO3&#10;ZKZ65XE4+TbRhfcoKbot0jqaJPF5s+wdyZIGKMHSmlBLKwKsrQmysyP14kVKYuKlESviXkYuJTe8&#10;SFm1hrAffiL0+VeIbP8Msc+9StKnX5M9ZDg5EyaRMHIMET+PInraPFL32JJ+7gYBZ29x1PoCljtP&#10;cdj5Bv7+KWRmye+X51U1J4uXg6RM6rlOQhbgKOkY0+oMQP0WOBXy9eHB44YZZPbH9tcsa9p9ED48&#10;y9kczS6fDdSqmZRcWJjLFY+LzJ45g4/f+YDWrdrzyidfMEoq/IaLl9nqH7TTP6gAAHT3SURBVMDq&#10;UF8mB53is1NrRaKMoZr4ZwYAy1lMI5Imuwn41BSEykQKMAWnMKU51EyZUPerj/aDAKQrdUV6tXMc&#10;xxfn1jPS9xCLQ6+yKdSfLT6BrD53jXFb9/HF0FF0ePMDmnZ6kec//pr+S1cz7+QZVvv7s8yQo268&#10;e3wlDWx+NnzCyiKPq+3sR901g2kx92denT6ZQSs2ssvplDQ2OpYzklzva6SfOkiGmw35p+0oO2tP&#10;6fF95NusJWfPUnJ2LiR792JyHLZQctWdewlRUCDg00BWdo605KEUnrlAtlS0xE2biF2ymIRli0nf&#10;tV3AfJxsf29SkyPxSQtmb5g7Q85u4BX7cTS27EdNix7UFsZrsHQoTUaModl302nz3hJhupW0fmcx&#10;TT+ZRYNvplD3x/ECygnUHz2O+jPHUG+pgG3dCGpvHU7N3UOptn8wVa36UcWmF0/Y9eRR+748Yj+S&#10;Sg6rhf2O8qSLP0+4xPOoSyZ/cc7mLy7ZPFJufxFg6v5KLmkC1ASqOEcJOINpeegWr5y4Kv7+SQZc&#10;tmL01XVM9lrMzMAVTA3dRe9rdtLgnaDDwWs0EjA2dojghSPx9PfIZldsGf75d8nPKeBOYDgpts4k&#10;27uQf/kqhZ7eJDg5k2hrR951L+6kilQvEWYsETAmx5N/8AhJoyYR9eZnRLd5nvhWT5HQ+QVS3v2Q&#10;3F59KBw1hswx44j9+WciR48mde0Gco6eJf68P1cOe2O36wzWFhe4cDmUmKQcCkoUQEJECsRSBaEA&#10;Qz6bc18VoMpgSlR/YEJWhv1m/wMsPbAKWWsy6MP2AITyxVhRSNlQAHlXZGdFYEbH7WkawosXzzJj&#10;xhTee/tt2goAm7TpzOC5i1npfpbNvv5GB/bCcE++P7eNNo6jqWbZ2wSgyD4dbG34XIY/p7LT7Fiv&#10;GIJW4ffpdzMyqqNVRBpadKfO/gE8ZT+FH87tZHLAWZaH3BTwaQp8X1aeOsngZUt57ccfafbMM9Rv&#10;2pR6mou0aUteeP8jBi1ZygI3N9b63WJ58E2RoyeMlIctrcbQcMvPNF70Mx2njubzOQuZu9ueM5d8&#10;SAqOojAgkLzLZ8g4bkf2cRtKzojkPC3bQ1spsFxG3q55FGxfQM72haTtEyAe281t/3OQFcvdwizu&#10;iWK4V1govmASeacukbBpFwmLV5GzbrP8vRX5x4+S73WFgtRIogqi2C+Sc8C5NbxkPYEWG0bSYNEI&#10;6sweTsM5v9Jm9kQ6TZhNh37zaP31HFp+NIdmX86iYZ/J1B87hvoLR1Bvw3Dq7h5kDKerLO/1MfGZ&#10;Kzl8yyMO3/Cow/fyWRSIvXbN/EBl22+p5/gNbVx+5E3XEXzhvoIP3expe/AK1UWKVnJJF+ApGLP4&#10;y0EB4aFc+ZzHI4blimULKLMEkBk84ZBCLWHM5gf9efHEJb4+f5hh13YywXMp073nCyDXMSLQhg8v&#10;Hqf14cvUc/Klvn0IzxyMou/lZPbGlRCRe5uMyDhSL18j5tgJIg4dIc7dnbwAP+6kpXI7K4OSzDTK&#10;ctPlvYpfnZku/uQ1MhatIeGLbiS2f9kYv5rUqgPxIlUTXnubzO+6USSMmDdhIvHDhxMx5GfiZywk&#10;x+IQORcDCboQjL3NGTbtPoz94SsEBiVRkKsyUlx2qftmShZpR405j38LWGq6/2EAVrBjOUOWY+iB&#10;ZP2PQGggvvyAnih69I5IUPUFS0oKueZxibmzp/PBB+/QrHkzGjZtxafd+zHD0o51XjfZEBpsjP/8&#10;1fMoLx+aS21rjYJqd4KAS0GmfXvlAFT2M/r35NjjynrKguoL2pd3wtt9Z0RBq+3vRWvrMXxxcgPj&#10;fU6wPOwWG0PD2O4fzrpzHoxYtYE3u/xEi2c7U795Q2o1qEWNujWpWacWjZo15cX3PmDIwsUscXNn&#10;k/haawP8mXr5PN9Z7OSZeZN5cdIEBixfy55DJ/EXtsqOiSTn1lWy3F0EVNYUnnKg7OJBytytRXJu&#10;pHDfMop2zjcGTxdvnUP+9rnG+M4ClaZh142xmneSIsjwvEiUiw3x1vtIs7Eg1dKC+J07yRDfL8/B&#10;SdjyGveSEskpzOBkmiejPDbzmtNomu0W/255f2qPGUa9rmNo+ukU2nw0W/w6kZmfzKbJl9No1Gsi&#10;DccJ2y0dTa1tI0QhaIBJ1IaojErybh8V4P1FzVHMSe0bHnH8ikqOXwgDfkZN20/o7PQh/c9/xoKr&#10;H3PA71vs/fuxymMKP7ruorWjB9UdY3lcAFjJxQSdyYo5BvgMllRwGoyZIfvERL6qPe4kgHQJo8Ox&#10;q3x+/gjDb+wQZlzA5OvTGHdjMb/4WvPppdO0O+JFbYcQ6tpF85xLLOOuZ3M8tYy4knvGGh/3pL4J&#10;IiA5mRIvH2LtXPDauAWvvdKQ3bhMSUYa5ORxx9uf3DVbSfyuO9FPvyiM2IGUljrhuAOJbZ4i/hkB&#10;54dfUKAzOSbNJGPsVCIH/0rIr+NI3riH/Iu+JHnFcvGoN3u3HGPnVlcue0SQklmEZuSQ2zHAqK5Y&#10;RSqO+7M5jP5HHRmmkVYFlhCXoSYFiOXs+ECqVoDx7wChXkTD5UYCJu3svCvavbSUUM08vXIFX3/+&#10;qbFuYL3GjWjQ/ikmrNnMhgsiCcUXWxsdzIzgy3x6bAMtrEZRxaI32kluDEEzmE5AaHSym4EQHRf6&#10;uEhPzfWpctNIvqstt4BQGbKGdV9ePDyLgZ52LAi7yoYwf2N+4VavACbusuKTfsN47cPP+eLr7+jW&#10;rTtvv/M2rdq0oG7DutSuW5vGTZrz8rsfM3zBSla6XmTztVAWuHoyZIMDfebtZNGOI5wWXy8xPJZ8&#10;YdVMjxMkisRMd7Og6KKw3kUXSlwPkGe1XiTnEvJ2LqBgh85a15kL89D0ETn7l1F84gB3QzylUqSb&#10;wZdiXWklkwABXfT27ZRcuAChoZSKf3NLpGjMqRPCfnFE5cezM9iVr1xn0tS+H1Xte/GktQBwm7Dz&#10;PGHDoTNo/c1cWr83l5Yfz6Zpr+k0mDqBOutHUnXfQB4XWfmIXXdptLoJ6OQdC7Mp2BR0f3GSxsxJ&#10;GjvdOqp9yxP2n9PK4RM+df6QIS5vM/fI61hefJ8rN97H9/qHnLzQlfmus/jGxZoXXS7SRpitgUsU&#10;VZ0TecwplUedRI46ZsvnXMMqOSooFYxih8rZ8qCaMKRLAnUP+vLcidN08XBmrP9+ZgWsY5LnIn69&#10;toGfLlrx0okz1HcJpJp9Ao1sYvn8VCprogq5WXaP7OICMoUFM0+doujMOe7e8IbAYIgQmZ+cCnlF&#10;RrcGWQWUed4iTdyhiO9+IPqZF0gWhZZhTD5uQ6oAMqlVR2I7PEecZgDo1pfC8TPIn7aQ+CFjCeg1&#10;jIhpi8gR16PwViJhHnHY7DzDimUOODpdJSIyg9LSCqYTUAlGjECOAvBeiahFwcmdIgGimUHCDMgo&#10;sP6aHf82k94HoVKu/oD2B5q5PrVP8HbpbfFV0rC2tKF/3/689NxzNGrYgDrNmvHcF18zx8aBLTdu&#10;CQiFBSN8+NX3KC85z6WuxWBjJSQDgGJmsEXApwBUP09NmPARK5FHclyZ0PATrb/nCQFuI9vhvHNy&#10;OaN8XVkc4sWGYAGfXxBrzlxk4LzFfNlvICMmTMbigCXn3U+zd8duenfvyTNPd6ahgFDT5Ddq3JJX&#10;3vyCoRNXMWapFT8vsGDSMnv22F7mllcM6cEJ5Eorm3nyOBlHbMk9aU/xpUMUn7GhwGWryJYV4uct&#10;JFdkZ97OueTvFPm5Y445dUgAmb1/OTlH9lDmf1mXNxIAyjsrLKEwLom4S1dJc3Ahb4+AeI8FGVb2&#10;JB88Kr/nRVlWCp4Zgcy5Zck7LlNpJf5azTW9qTK/t8jPX2kxYwbtxs6jed+ZNPxpIg36jqfBxHHU&#10;WS2st28AlXS2iADrEYPhxAzJqYz3pXz/kkcdvxbTBk3Uhn0XHpd3XVXea/O9n9HF4iPW2H2Ag+Xr&#10;2Ox/lQvu3xJ99UeyPL4l6uwPHD46hJWH5zH52E4GHHXkQyc32thdF2aMEGCl8KhI1EedyoHomGt8&#10;fsQ5XSxVmFIt3fAd1R5zTqKGczjtXL347MppRgU7MTdyNyvi9jIj5ABdLtjTwfk0dZyCBOgJVLOL&#10;4TXXBOYG5HAt7w65BSXk+ApTubgQtn4dt+bM5saUaXjOXUS0+LAFEQncyxc/MUN8bo+rpC9eQvSn&#10;XxLT+VkSlRFbtBfTFI5tDTCmCDgT23Ym4bnXSP3se/J/HkfRzPmkiO8Y1Lcf/sN+JWnzHoq9wkny&#10;TcHtoCfbNh1h/77T3LoVR3ZOqZEFQJPG6SCAiuXjKkbjVKTheADECuBVmO5TgvsPmFDp8s49BaEg&#10;XC6mKdYLcgu4KSCbM3Mu773zPq2bt6BOnTo06diJL34dycIjrsZsiC3BgcwPvkLPqwdo5zCO6pZ9&#10;RE5qoMWMaJrz+XRUi24r9iv7iW9oTC3Sz12oYt2T5nYj+ejEGpGfJ1kRLNcOCmX7TX+WHnbl1yXL&#10;mbpoCS5HjxAZGU5BXg5J8TEctLdhcO8ePNepAw3r1adunSbiEz5F52c/44vvxzJz7gEOH/Ii3CeG&#10;rOBwMq5rakB7Mk7YUXj2MGXnjlB83Io8O500u4jCXZr+YQYlW2eKmXP3dGJsiYCwWFiwYNdSch12&#10;UOJ5lruZGgEt5F5pEXdSUynx8RX/8SxJy5YTv3gRsRvXE+9oT2FYMKVFOXilhzDj+j5ec5lI493i&#10;8y0YSeOB42j+9VTafTCHTu8uoOP782n15UwaD5pAvbkjqLF1MJUte/GoTtMS/04B+BdlPQGcyYDK&#10;fmoCSAHgowpAsUoi72tZfsGzu99lhMjRA46fc2nn6wRvep5Eu4/JOS6V0fVzCg6/Q96hd0lw+Ywb&#10;1t9ycH9PNuwdwZj9S/nCyoGODp7UFlZ83DlFfltkqFOOSFH1E4UNBXCPHEwTS5bPSWLyWX1GYcrK&#10;jhnUdgynw8HzfHXGgtHe65jmNZ3pN6Yw5dY6ht48yDunztLYxUeAHkMdmxheP5Yk5+TgFpZBfGgs&#10;2TduEis+dOiq1STs3EXR+fPcjY6GXJGrOhyuuIR7iUmUurqRMW4KcW9/TFybZ0lt9hTZzTqT3bSD&#10;Mbcx08iNI4AUYKa07khC5+eJfecjUgcMoWDGLPKmTyNyQH88e/cmbPEKcUmukO6TgOepIA7sOM7+&#10;PSe5fDmUxKQ8iopVYpp+X0W/o5lHSQFYLk2NYI5uKyKiur/i+N8AodlPqCcJAMUfVFmaGBuP9QEr&#10;+nTvxbOdnqZZg0bUrFGT5k8/Qz/xtZafPs+WWwFsCQ0RuXGBr89tprn2CVppakENuFSY+oU/iWnX&#10;g5rJjMaKSDpKRbY6dKy+MOB7bisZd8vNWEFpc0AYO24Gsu74SVaJb2V7/Ahh0bEUFGmqA73XEpIS&#10;47C3taZ/n34898xrNGvytEjmd/jyiyEsENl51s2L+KBYsgIDyLh8ktTj1vKCRXJecaT4vLDe4Z0i&#10;OdeQu3cReQK+op0Cvh1iCsLtsygVACoQNVmSzmLP3zGfAsu1AjQX7saGmtOHRI5QlMe9qHBKjx8l&#10;c/cuwpcvI3TNapJdDlIicrSoMIugsgTme1vxjvNEGu3rT/U1A6g2Yjh1v5pEq7fn0/H1pbR/S/v1&#10;RH4OmiIAHUvNHYN5wqangE/en8jOvzjJOyv39f7ipPLzKwGGAlJN9+lxOddJ/G2Hr2hl8Rajnd7m&#10;uOv7BNi+QNjmNmTvfYEy23fI3/sK+bufpWT/s9y1eI47OzuTtaG9nPMsFw98zn6XMUw6upVPDp+g&#10;jdNNaghQHhMQPiK+4l/UBISGb3gw44Gp/+icLyxZQCUBahWRsw0O+vDcsRP08LBiftBKtkVMYVvY&#10;OBb7z2TI1Q28fPIo9Q/7UkW7RGxjeOtILGtD8wgSRszPzKXQP5CU48cIsdyL7/4d+OzfRYi9HcmX&#10;L1MYL4yoA8uDQijYtpvEHgOJe/4tIytcZpOOAsKOZAoQNV1HRjPNi1MORmFHzQAQ3/ZZYl56k7gu&#10;XcmaOo2CuXOJGzIMn+59CZg4mxTb4+TeiMTvrB/2+9yw2ufOmdP+RMdmk1eo/ecm45lTn8yuDf1e&#10;McPIxJWYHhMA/oddFBU7TEa8Q2FRgdCwN0uXLObjDz6gTfOWxipINWvUovXzLzJ0xRpWnrvCFp8Q&#10;NoVGME1AqF0Hze2HUVWkqK7toIxn+IHlvqApT4URrXUNCLGK2Quyv7qtgEh8kn7XbVgcdINNgSFs&#10;vRXEtite2Fy8wjV/f3IK89DlnYsVgHKfGs1NTEjD3u44/fqP5933+9Kt+xTWrbbH62IgWeHx5Pvd&#10;JEPYLvWYJdnuthRdEl/vjDX5BzeTe6A8NaD4epoGUFNGKOjKyhPkapKk/J2zjTwtRr4WOSdvz1IK&#10;nHZx2/MC90RaUqb+ST5p3p6E7tlF9IoVBM2aLVL1CKU6EiYtgztFJaSW5rE55AifnZgqPmBfUQu9&#10;qLFrEPVXjaLF1Km06T2H1p+KDP18Fo0GTqLu/BHU3D5I1EEvI7J538dTGeqs4PtSQCcS1EEl6FdS&#10;6ZURVYZKA2cvfra885o2n/PK/rdEgr5JoNMrFDk/Q5ljO0osW5G7tRkFmztSuvJp8ie3IXlIXRKG&#10;VCdlSlMilj+P54EfcHCdwbTT+/nguDtNXW7ypFOs4RtqpNRkwoeCNIZlyb3lyDl54jPmyX2JZBU2&#10;rOwYT8NDIbx29iojAo+yMGQ960JnsTVmLstiNvPtVSeaH7sisjScqnbxtLKLpbt7ArYx+cQX3SPG&#10;8ya+1tZEHnGhMMQfwiNIF58y2vEoyR5elKZnQEoyxafcSZk+k5iPviC+3XMCtg5i7QV4mtC4HTkC&#10;QrUsAaEJxvbCmB2MDAApLZ8ivuNLxLz/GWnjJ5M3fxHJY8YT2HsAfqMnknzAjhyPAILOBXLQ6hx7&#10;drhy9JgXoRHp5OaJb6gT2YX51JQhi+/dNfLHahLn+1kAyrs+fg/EPwah/HFGRhqnTp1k3JiRvPzi&#10;8zRr1JAGtWtTQ5iw5XMvMGjpClacvshmAcqm0HCm+1/ky7MbaWk/QipYT2O+ngFCZTs1lZ/q+4k0&#10;/YtONTJMx4BqN0QPmjuO5MtLm5gYVJ6L0z+I/T5BHA2MIDA50+jLMXNVCu3LA96Vey4puoOfSMyV&#10;K2wYM2o1B3adJMQ7nrzIFPLE/0o77kzWEWvx85y4fc5ZWMqSfLuN5O5ZRt4OTZI030iKVFKeDtDI&#10;SFYOQjWDBQ1gzqRsy0w5R3zDA6spFBl7N+SWsKAOQysxpFGJtNbpToeJWbMF76lzOD9zHt5795Fy&#10;05uC/Ax8iqIYfnE17R0HUdOyBzX29qPOjmE03jSS5ktFjv46geY/TaF5zyk0mTaW2lsHUVnHzWo0&#10;WSOdYmZ3wzdG18Oj9uoPmnLUYEBDlsp+sUpyTmXbr6hv8SmvbX2bMXM7cmzhU6RseZE7B57h7q6W&#10;3N3YirxpjUn9qR7Jb9Yj7fVGZH3fkryxL5I4/wsuLenPupWz6Ln1AJ0tL1PTLlz8QJGjyn7CdH9x&#10;yTcB55whPqDK0TRhwnIzJKn4h+JDVnLKEEvhSZdwWh89y4+XNjDbZzyrbw1i2bVhzLw+n35X7Xjt&#10;1GWaClBr2sZT1yKO563DmOebxvW8MjLzC8gQJRPi5MzVtZu4sWID4XvtyLokPnaCjrCRhjA/V/xz&#10;XzI2bCKmS3eiO79IkubJqciVUw6+LAOQbclUVhRgGomOBYTZTTuT00TZ82kB5HNEv/ou8QMGkSXM&#10;mDlxGqE9BhGkk4537CXnkkjkq5G4Wl9h1+YTHHL2wt8vhazMMnO+c5n6jGJGN4c5FdBI71Lu6v1e&#10;lt4HoaFdDX0rfyTeZ0J8HE6Otgwa2JenOouv1aAe9evWpVbtujTr/AxdJkxh6fHTbPYOYHNYOLOD&#10;r8oL3k178Qk123Ulq/IhYRUgFHt4VIya+opPWHajzoEBvOgygz5XrZgn19EZ6vsCQjkWFk1wTh45&#10;+kB3zBE8uh5DUcE9/P2T2LzlMLOmb8fV8Sop0dnG4N+8qxdJO2pLxlFLijXKeUFk55Fd5FuvJm+3&#10;+Hvi0xUrwJTtBGRGwqTtM4UN1TSNhCZLqkiepImRBJSyLdNESTsXit+4icLLR7mbGAYaSpcGQd/f&#10;PXl38hLlHstM01D7bXnx90pJLk3HNtqdr09OlUZqIHVWDaXOL+Np8MMMmn49m2bi/zX5dDpNv5lB&#10;86HTaLJoNDX3mN0OpgSVrbOYo3x2kHdqmLxPR/EPxf5imLxjw4QN5Xsl+y5Uk4aw+fYuvLviBwbN&#10;+oKVk97kxNTniVr4CjlL3iZZABfyXTsC3mtH5OfPk9T3bZJGfUrAr19xYngv1o6dRt/F+3l2hwd1&#10;rMKpbJ8kDCfg0hE14hdWMkw+C9jUN/zLoXIzpOnD3zN54mACrQ6fZ8DVtWyLHMWRxD64Jg3EOW02&#10;84M38dXpA7Q5eJKazn7iH0bR3Dac7hfSsUgoJVyDzjq++a75nnXssmH6Xd69VFoBYjH31FWxtidp&#10;0M/EvvAGSSI3MwSEWQLCHAFbjuEfmqDUVI1qaa3ke+tOsu0k3zuSrtJVfMnU5iJVW3Um5oXXSBKp&#10;mjdjJjmTpxLTbzChcv34levIO3WVjGvRXLT3xHLjCax3n+XKxXBSkwsEjKrUxG8sB+Jt7fKT+vFH&#10;fuEDEMoBfUBzWeU7xMREYWW5j149u9KpY3vq169LnVq1qC0grN+qLa9+/yPz7V3M6KjIriXhtxjm&#10;fYjnHWdSe/9AY/6eGREtB6ERgBE5pR32sl+PPSqS9QmLbjSyGsZ7x5bx8/VDLAryZqPoe8ugcC4n&#10;JBFXWEye1O9cAV9UbD5HD99kyXwLtqx1xuNMADkxGZSFhZF95gQ5h2woPm7P3bNO3D1lRZHLZvIO&#10;LKFAJKUCrVT8vNJtM7i9ZRZ3tszmztZZ3FaW2za93GYI4ExJqv2AJWKlmibQSBU4V66zmBzn7RRo&#10;LpfMOHTmg6DMsMz0fEJCkgiLSCNHl5rWdyn/lXCPsMI0Vnk58q7zBFrZiA+4fDi1h42m0TfTafXh&#10;Itq8t4gWH86kxY8TaTl2FE1XD6bW/q48roErA1jyHu+bAFFNfL6/OMu7dBaWNEzOU3AK+CqJHH3C&#10;uidVdveh2qq+1J0+iKcmjOH76XOYumgl65esZs/CpdjOW4TjLLEZi7GbsQKbGevZP3cv6+fZM2W2&#10;Mz9OO8hzU4/RYO55qq31p/K+BB6z066KCgCq/6eSVH1DNe1TVKlaKPdXJMfUCow+xCedo2l95By9&#10;rmxnRfh8NoeOY7nXaJb6LmR59AGGetvwmpsr9Z1vmsPlHGN583QKKyMK8Sm4Q4HU0TKxUnmfJVIf&#10;EpKyCQtJJDE2gxKNkhYLKMU1KThynGQhiKh3PySm3VNG9riUlppNXKx5RwGXpvrX/kRzv/YpJrVs&#10;L+eJtW5vdHGklsvVDJWsLdqR1EYA+cxLpH/9I/kjxpM7aTrxv44gYMhgQubNI9VZ3B0Pf26dCcLB&#10;8hK7dp/k2PGbBIWnkpVfSomAsVSJ5LZgS7YPoqUPgVD+lVa7wmk0T4qLjcXG2oI+vbvTsWMbAWFt&#10;6tYRq1uPWg0a0/y5l5m8eTvrL1xmk/hrayIDmRZ0gQ8Pr6aZxQietNQJu9J6iy94f6aCkcelHJTG&#10;8DVzObJGVj8LCJfzy41DLA72FlCHCggjuBCfRGReIYFxuVg63GD8pF1s3HQcP+84CjJLyI+MJe7I&#10;QSK3rKFg/zbuHXWgyHYPmesWkzF3AlnTfiF/2hDypwwQ6y82iILJQyiaNJSiiUMpnDREvuu+gRRM&#10;Gij7BokNoVCPTRxuWJFhw+T4cDJmjSZty1Jyzx/hTloMJbk5RMiLPn4imKXLXBk0aDv9+m1h3vwj&#10;2Dt5cSsshURpPG7lZzPLw45XHCdS12YgVQ/0p8724bRYPpkO4xbSttt8Gn8zlYa9x9Fo6kjqbRxi&#10;pEh81EF9QA3CKLtp1PM7AdgP4u+Jvy1bIzLq/IXIQfENnb4WcIosVUC66N9ox/0PwqZdqCLvudaB&#10;XjTcNJjms0fRZvBEOn01nZfem8/rby7jtTdW8vJba3j+vY089dVu2gxyodnsqzTaHEEdixSq2gqT&#10;2efxuGORAK9QflPlqHbgixR1SjeCNY8LMB8XP/AxsUecyiOnAtJHRY4a3RUiNTu7nmSgxxo2h4/D&#10;PrY/lpF92Bk1mpXhyxgk4Hzl2BHqOfvwhPiQ1R0TePFEkviPeXjm6xQpyMoo5eaNRKwtvZk+zZkh&#10;g3cwfsw+dm5259q5IFL8o8g9d56MdStJGtib5M8/Jv2j98n66AMyZaumn7M//IDcDz4gR7b6OesD&#10;Ofb+u7J9V/aJffC27H+H7I/KTb7r3yZ9+imx33ch+ZdfyVu8iIINa0W6zyRi6gRi16why+0sOYGJ&#10;BMo9Wu2/wuYNKlVvSGORSmG+DnzRJNjlzPhHIBT6uw9C7ZRMTkzk6EEnfhk+iGee6Ui9+rWoVbMa&#10;dWvXoXa9htRr3oZvh/zCfAcXNt68xcawYKNPb6iHEy84zaK2pU7c1WRNCjYBosGGavK5fHqSBmSU&#10;MetaDeLVI/MZeMOeBSHX2RgcZMjREwKy4JwCEnLv4OOfJo3CFZYvc2DHdlduXAkmLSyOVPezBM+a&#10;T9CAYeJITxA/Zxa5o8eS2uVHol57neinnyWuY2cSNcV726dIbfu0Yfo9vkMnYjp2IFqYPlYsvn0H&#10;Etp1kmNPkSjnqiWpyfeY9k8R9PzLBHfrTvLWzdwOC+FeXgEF4pTrKIt1G90YP8GCMaMPsGDhUc5c&#10;jiEuq4QswL8whUXXLXjbeSRNrXtRe1t36i8eQMtJY2k/eB4tv59Hgy+mUb/HZBpOnkC9DSOoIpL+&#10;UUOKlgdjBGCPig9YSUxHxRhBmHL7i4JVGPARB3EB7LvL9x4CyB48Ip+1X/EJkbWVbbpRxaov1Xb/&#10;TJ0VE2n880xafbeY9h+tof2Hm2n52S4a/WhL41FnabwigHp7Y6lunyKAEJA5VoAsWz6rFC0fKaPd&#10;E876XcFm2v1RNRqkEVn6iEuy/E2sgCuIN46fYObNlbjE/cKxqB+xCOjCnqiR7ExexnifNbx/0oqm&#10;zlepah8jPmgir55IZ3FooYDwDnnyHnUYWXpGCYeO3mTufAdGjd7N7Jl22FleJSwwncK0XG6HB1J6&#10;2pmS/aso3ShKZ90M7qyfye0NooI2lpt8Ltsgysgw/S4qSOy2HCvbOJ3S9dPM72rr5dj6GZRsVIW0&#10;nNtW27lzxJrbJ+0p0W6tI/vJP3OIolueZAZFcetKGJb7z7NimRO7d0rjcDmUzJR8caMUeBpN/S0A&#10;HwKhULkOyxE/xuz7uEdudhYeF84xa+pEXn/tRRo3rk/tmtWpW7Mm9evUp36DpjTt+CxDl6xipbJh&#10;QCDrggOYH3SVb9y3iOwaRXWLXsaoGAOEmjrCAKKCUBhS+w3lmK7nXs2iDx2cJ/Hjld3MDDrP+iBf&#10;9gSE4BwWhW9uHllyPzqrpaRAGoeEPM6c8mb9egc2rLLntMM1Uq/EkHP4EknzVhE/+BdShgwjZ8IE&#10;CsdNILtbHxJf/8iIfCW3elpkRkfxC8QRN9ZbaGemdG9ppnbX7+o35DbtZFiOWLacq+syaKQtuv0z&#10;RH75DanLV3L7lo8x/++OOKtZOYWkpOWTllFEemYxsfGZZOUVGUucqRyNLc5ip/8xPjk6mRa2g6iz&#10;bDD1B4+i+RczaPfOEtq/tYzW7y2k5XfiH46cQv1VI3nyQF8BnLwrgwm/ErAJ4zmIGRFRAaW9+NX2&#10;/XjM4VcqO0ygiu1knrSZLjaD6jYzqWM3myZOC+l8bB1vuu3i89N2dDl3hK5nT9DlyEk+3erKy9Md&#10;aDdwLy277aLTQBvennWK73b50fdoLP3PJdPjUjLfXEzmvTNJPH88UXy6JOq7JFFdmK2Kc7Ix7amK&#10;Q7b8vilPjdEzCkwjUqp+oQD4YKL4eUF0PHSOnpet2RQ1m4PxXXEK/5Tdgd3ZGDpVfMKV9PfYxmvH&#10;XWjkcoOqjuHGvMaPzqexIbYYv6J7IkfF9RMrloqQlplHSmouqekFpIlliOVnF3E7S0AY4k+xuzOF&#10;FmvE559nZhwv72Iy/X9dCkBzt1bkcJ0lboqanKPnyfkaK9AlBHJ3ziV7z0JxaVZRcnA3t93tKDnj&#10;SO4pOzLEsq+epCDUj/jAMNyPXmb5wn2MHLaUeTO2cuLoFeKjU6XOlpbPzBDAGST313YfhFKbxI/R&#10;cKqAUKyspISokCC2b1zLN199SqtWTalTozq1q1Wnfs26NKrbmNqNWvDKD90ZuX0P6655sTUomFWh&#10;Nxnr78p77ktoYjdUWvRuRu4XMx2hmAFIDdp0M0wDNI8f6EZDG/ELTy5ntNcR1gTelEobyIGgUE4n&#10;pxFeVEqutCIlOsVE9bRo6/SsMjw849ktzvDqRXacsLhC7JVwsk5fJ2n9DiKHjyGh3xCyx04R2TmN&#10;vAFDSPvwE5Keek78AHHYBVxGVmkdVaFAFMts1s4ApwE847jpS+hyYcniN0R3eJqIDz4hefI0brud&#10;Bh3db6yCWR40EgWhQS1jnKAqCrlXuVUy7xTjnuFD97Pi/zkMo/76oTQeN5KWXSbR8YO5PPX6Mjq8&#10;sYyWHy+kSb/pNJg/muq7+4v/JY2Vdk04C9OpGcPQfuBRYbcnrUVa2s/h47O2jA+9xdLIEFZLeW0O&#10;DcYyNoKj6Ymcy8vEqzifYGlgY0UGJUpjlijbGNn6FN3lUHQe6y7FstQ9gl2eKZxPKiKi8C5J0uCl&#10;yGMlyb3Hi4XLs/iII3ZBFMnhtDL2xxaxKTyPtcG58ptFTPEt5POzGcJiyTzhkGaMmDGkqks61ZzD&#10;BICn6HFmJysD5uOSNJyTiV9yKvpt3KM/xTVpGHuT1zD61gHeOukmIPShhl2ENFahDPJMwyWzlDh5&#10;ibpsntH/Jg2b2Qdn+ldGfdWugbJi7mbrAqkXyTm6j2xdmUqDawI+jX6XlZsujKPAK9Jg3DY1zVYu&#10;2/KAXMn2+bKdT+6OBeRarqToyE7KzttRdM6eTDdL0s44ke19hZzQSCK9I3E8cJrxI1fy6YeD+Oi9&#10;3owdOZejh08Tm5hMfmkhxfdKDSvRPKlGQEb9wT/0CeWNayRPx4vKZ9ltRHXS0tI46XaCX3/5mRdf&#10;fJYGDepSo0Y1Y134BnXqyfcmVG3QjE/6DGa+rRNbb2o6QH8WR3gzzOsgb7suoZGAq7KwnSbhNVJY&#10;6Fb7Cw1/UWWpjpYRWWrdk5aOY/j+zFYW+l9ifWAAGwND2RsexYWMTBLkAfLk3so0ubC8+FJ58UWy&#10;zRWnPTw4A1uRAMsW2mC18wyBZ8PJvRRM5j4HQkdPJKxPP1JGjqJg2nQKfh1F2mffkvTcayJPnylP&#10;+d5ewGauPpTZzFyDQUdaZDbT5cA6Gf1IujxYTJvOhL/0Jgn9h1JiYcO9hHhjrKim+7hbIpWhVO6v&#10;RLOM6xobJZTclq2815J7t4m8nck0zz28ePBX6h/oTr3tPWm+ejAdZk+gzYDJtPpymoBwJs26TKPB&#10;mDHUWjOI/6+9rwCv4travsU1RAhuxaUUKS6FChWsuLtLcXeX4C7B4i5AiBAlAZKQEOIuxD0nJycu&#10;5P3X2nMOpJR7v/vdr733/s9T2jczZ2afOTOz97vftbasXZ/8ODZJPyPy1SYy1hGzIOagnvEKdLI6&#10;iAUvrWCQFo8wciUyyFzLJxQSSDh4KUAQlzh4Bv+RKgrOZvpYpkzHRIstqUQk1dZJ9AwFVBioKhbf&#10;oeTi+yrwZ+VlxPdLlGAzMbqimu6jjO4nF10tE8mMTSEzNpkUMBLdHrpiCllGOm+2wiFjJRzSF0Av&#10;bBzuBwyCbdQI2KXOxsW4o5jz/AH6PHKDpnkktOn7wx4l4VS0DL7FpHxEupJKep/lJVQRl6CU3m9Z&#10;Bb1XjlBA+1U8YqlMjncZcSghdVJY3kLhnWMoIWUrZZLd2kOqR/u3pRZvHv/LhJO6paSVqgpJFQvu&#10;HIDs/lEUGJ9DqZMBKnidR7Igsu30kONujcKwNyiIS0GodzTuXH+IBQv3Y9Cw6RgxdgZ+3bQflpaP&#10;ERcbTy4KWUjlxCUqo9LgbYY0GeJjU/QDCSlRdUUFZRInIhOKyFhO0lnOa0W8TcSlCxfx04/j0J7U&#10;sGmzRkTEhmSWNoW2ZnPyFdugZace+J4K5hHbR7gWEkw+HYc29MdKPysMczyOFmZERGOOK8MqSOCm&#10;d+6o55qeG264FZDI2dhoHnrb7sScF3o4EOmN8xERuBEaB5PIBLxMz0I2qQybpVJcSbo/uk++V0m5&#10;q8XCIiaWL8gn08fF0+bwcwxDfnAasqkgRO05ipBZC5G4YAkU+w+hYPseZE6eidT+w8SIex7OlEN+&#10;LvcfyYiEstZEyNZdxOc8OpdFJmtKhy5I4MHA308ix/wM3gWFiqhhVBKIhPSiS+mjvBJhISl4myZD&#10;bnEpiuhcMd1jVlUxHsqDMO/leXxuuRTNjGZB+8EydDq3Dd1+PYCuU46j85iT6DD2CFpP242WWzdD&#10;69IaNNKfK7obPiPTtI7pXDQxWovuVjpY4usI08xkIncFiogIgnSkDvS/8h9RRszMppfFWxWNKMM5&#10;CZORyjcyCiuRVFCBjNJ3KGJVobN8/j1qfuB/tOVCw1PduK+2isBkTKLK8WF6Idb6pKCPbTjaWXpj&#10;kJ0NVpCZeStuP1yzlsArazKsk2bBKHUNrPJ2wFa2F1fiiYCed4mAHtC0jkZj00RB5E3+MrjkVSCF&#10;bl9BBbmU85tMunIqAOVUYXAXQCW983f0u9U8C18uQ2V0EApdLSE3uUCEYhXk/l9ppJPocrp9CKW6&#10;h1F2m8CLpTIpiZwFuvuRf/8ICi0vodz7IcEeckdzZNoaINvFDsWRUShJkSHYKwKXjt/DlPEr0K//&#10;Dxjz/QzsPXIOzp4vkZqZjdIy7gukl0oQfKLyKkLzC+XjycE84PvvdFGIjKEP3KxeQV9i9oqJjPSA&#10;hfICvPD0wtYtGzFoyAA0b6mBJk3ro1mTRuQbqkNbqzk0SBFb9uiDUfMW4pClNW75v8EtIpBOVADW&#10;+D/CKHsdtDRei3pGc0kB2RfkRhnleFIexqbsM+RGmiZG89HVdhtm+OrhcLgP+ZoRuBMaBePIGLgl&#10;pyKNKoYieufc7MtBXyupkLHa8Bg+qmzwxj8ae3aew+ABUzBi8Bxs23AeTy28ke6fiHxXPyScuYKg&#10;hUsRReqYs2MX5HsPInvJSqQMH4u0rr2RwYTj5mlWRQL7iry+Qk67jsJszejUEyn9hiNtHqmhhQ3Z&#10;aymoLi1DvrwE/kGJuKHriJVrz1JF8ABubiHIzChGcXEVFKRWaWSW3I/1xFSX4+hovhxqtxZDbccq&#10;tJi+FZ3GHEKPwTroOfgsuo4+gfZTDqDVxm3QOL8aDfSWoI7JEjQ2+xW9H+pgrZ8LbLIziIBVKCYC&#10;MPEknlCBJMK94zHApGm8/14CVaBUnJbPFNM7zGAVLChDRkkVkVA6rrzYB4h/kj6yVlYLLWTQ79A1&#10;+TtMxFTKA2eZHIeCg7HplSUuRp3E49SleJU9HkE538EzbhAeBveFXfQIuKeMg0faFJgmbsCvQfcx&#10;1M2LzNkgdCIiTvdKh0lGCRKJdAoqtOWUz9myItEApkuWzoMHL/DiZRLSyXwuI7OaAyAj4y3K/JyQ&#10;b3sdufrHICNVUxC5ioloZURAMSiDlFEFHiVVcOeIGKhfZH+XiGeFEi9LZNneQZqtHvK8n6HsbQry&#10;3+bD0zEU+3bewHffLMbAgT9h2tQluHTpFvxfByE3T0YKTcSiwvehH5BdO+6U50Hd0opS0qpSnO63&#10;BHxPQv4jpuazdHJtSGCTj6vLd/QD+Tm5sDAzwcJF89CzTzdoNm+Kpo0bQK1RQ2g1YyK2ICK2gnaX&#10;Hhg6bTZ23TfGZe8AXAuLhE54IDa9eYrvXC5R7biB1G4+eJWiOoZUuxuREoq1HqSIZ/yZx5A2NJ6H&#10;jpYbMdXrDnaFeeBMVDCuhkfiQUQcHscnk/lUDBllPkdfFpOR+cF4sQIqlH6+fli/fjM6kqnZpnM/&#10;DP1uBibN34Ite67DxNAT0T5ERu9wpNwyQNiqjQibuRApK9cjf88B5G7cjKSffkZCX56bRv4gmaTy&#10;1j1Q0Lq76OzloU/Zbbsj+fMvETdiHLJ2k9Pv9YJ8w1wU5BUjNj4P3q9SYElKsG2nAS5cegpv71Tk&#10;5ZB1QTZiKb3PjHeluJ/ojsmuR9HZaCXaXVkL7W1roDVvLVpO3Eom6QF0GUmqOOoE2k08iJard0L7&#10;6E60ptp7gM0NrA9whX1uOtKo4iErUCKJimOUj/RGiCqSS8Hax9ko8UiVWPrLSsjKl04kTJSXIZ1k&#10;sZAO8jXpMh+SM8SG/+OrUu3OW/pBAaoBpN+VqJlJefGqIBPGETYwjdoPu+R55Hv+jHtvvsGtV6Nh&#10;HjoCDgnfwip+Ki4ErcJKjyMY+sQY7c2foZtxAOa4JUA/rRBRPKWJSMjhJ7Kzi+D1PB6Xr7hh02Zj&#10;7D9oI7qAwiOzocgvQVVeFirDfFBifx+FBjwU8SCZlxJ45ksxN8oowYMxeH0PhTmZnG56gnwKN1Nk&#10;PrqPNHtjyIN9UJGdhqyEdDyxfIYN605i6IjZ+GLQJMxdvBV3yMUJC4+BQlFIHlwZCRURi+5Ttbai&#10;ZHKq1E4FSeB4K8W0+SQJufwqnVyuDSkz+MJ0RfpAxCwrQ2pyIu7d18X0WVPQtfvn0NBoCrXGDaHe&#10;mBRRrZlQRK0WLaDZvhP6/TAJqznuqMdLKehTDEfddsVUT130tdmF5kZL0IDXFhRqSHjvIypBx+sZ&#10;zkIrs1X42uU01gY+xmkyNa6SWXAzNBxGEdF4kZVNfkwFCunm+cF5lAq9Efj6vMCatavQvktndBs0&#10;BLNI7TbcuIc1Fw2xaN8drN3zADduO+M1j2zwJZjaIWbXAQTNnY/Y5UuQvW8ncrZvQ/rMuUge9DXS&#10;OvVHbps+ZJ72JDOVl43ujlRSw7jeAxD3wwQUnrmAalJ+5CtQnF9K/mkmnjwJxq791li+zhCHjzvA&#10;wSGK3l8hygolsyrpnQxm6S+wwP0sehmtgfa9ReQjLkOri+vRYd8OdF50GF1+OIWOX59A23FH0G2x&#10;Dr4/Y4Q9Hq/hlJNPBOTYJ5RpNYkiRE61I9GQKUNvRSgVU0eC9JmPs/KlFZG/WkBqSGqdR/nO/iTp&#10;yntQ1SbS81VVYHKLazH5VAeU4HYqGZlhwflpMIl+gsshl3Aj9iiM0w/gkewAHssPwzjvPPbHGeLH&#10;ly7oZPcaGpbh6GAZjSU+mbDOLCMFrBYVQgm5GPL8arx8mUbK44lNGy2wbYsV7ul6I8g/BQVEznfy&#10;fFS+DUeRhw35chdQxEuEixZQUj42RW8cQNFNIt2do5Dr66DQ5ibK3E1Q9twC+U/vI/PJHWR72EIR&#10;HozC1BxEByfj7q0nWDB3J6nezxg09AesWL8NprZUThKTUFhcQq4QPT2DGwrpgdlqVPFH+H9MPDov&#10;tYrSO6KXXUVb0Tr695SQ85NX030f9IYU8TdDg8jvqKYLJyTE4S4RccasaejevQuZo2poRmqo3qgR&#10;NJuSj6iuAe3mLaDeqi26DB2JKVt3YJ+VDS4GBOAS+YlHI3ywws8GXzudRUeLDWLKE6+6JHVfcMup&#10;svWUiMjErGMwFc0MyE+02k4Evo2dYW44S2S8FhWO22HhVJsmwF+WT6ZUGQqKi6EoUsDV3RVLli1D&#10;u8+7oMeQEVh48CgO2z7Bhef+OO78Eqt1TTFu+xF8t24XNp+6CatHzxHrE4lcx+dIPnMJoctWI2zJ&#10;MiRv3grZ9r2QLVmLrDETkN5rEDI79ibfsRsyOnYRqwzF9eyLpAlTIL98BVVBwUBBCSoVVUiIzYep&#10;WTBOnHbF/gPWuHHNHkEBSWSaFqKgsAyFpNpZVQp4ySOw940+Rj7ajnbGi6B+dy40dJaixbpNaDtp&#10;P9qMPYku46/j261PsN0yBhZvSxBUyi2c1ZBRYZdTvlEZRQ5lYgYhhQpBIuVfDPlLwcQwH/Kp3DJL&#10;YJdaBMsk8pfj8mAckwOL+Bw8SS3As9wyeMmq4EkX86StF312TVfgYWIuTOKzYUgweZsHq2Q5HNKL&#10;4UXXe03PF0YmYCwVvkT6vVS6l2z67XxCIe0zcgiRVADNcuXYRqbpNNeHZILrY6q7PsY9NcHAx7bo&#10;YO0JDYtQtLCMw4gnSdgfLsdT8qeT6JrsA8qpUoh8K4eB+Sts2W2ERStuYOsuY+gZ+SAkJAMFMiJD&#10;gRwVCWEoeGaNXI7revcI+X7cGsrjfPcJH7Dk/gmUmpCv9/g+yt0tUexhDZmjCbKfmkPu9wxFcbFI&#10;j0mFu9MbHDp4Fz/8sApf9PkZY8fMxN49J+Dm6ols8vfKecoUWR/V7Pgz2ORkVWPO0D0L/nDjiyCZ&#10;1OcuaiQCD9zmtHz8H86sF2ENBVPJoGFwAv4Rllshr5KkpqWlwtzCHIsWzkffvl+ghXZzNGvcGM0a&#10;NoQGbbWaqRERNaHVUhtte/TA8CnTsPLsBZx0dcN5yhCd6BDsCScV8DHFsCfH0MZ0JRqR6vEiLdKA&#10;b6nxRpp3SEQkM5UHeGsaLkEfUtFZ3vewM9wZZ6Jf43pEKO6FRsA0JBJ6nj44dd8Q83/dhF5fDUNT&#10;7XboNHA4Fuw7iuNPHHE1KBA6wa+w1t0Koymz2h9cDI1VU9GJTOwJW/bjzG0b+HpGIftlLHINHiNh&#10;5xGEL1yJhOVrId++ByWrNkA+fhoyB4xAWpc+RMhuyOzUBfH0jG8nTkL+2fN45/cGVbkKZKfkIYJq&#10;1KiwLCTFK0gFixAZlYt7+uTLPXmNsKgs5JIJmEcWRky5DMYpr7DC8zoGmW5Fx6ur0PbAWrRauQka&#10;s3eh5eKzGHjQAvOM/XGY/KDbYZmwjM6GfWwOnsbkwik6B/bRmbCNSoVZRCIMQt7iQXAi7oek4gH9&#10;vmGkDCYJxTBJLoNpWjksMipgnlYG/TgZdOn8tYB0XPNLg+4bNiGzYROfj0ek2rZpJTBPLYF+ogJ3&#10;Y/Jwk373akAqLvkm4vzLeFwk/+yaXwJ0AxLF7xmEJsIkLBFmBNOQJNwMScMO/wz85JqMz20S0Ngi&#10;GXUss1DLJhd1rbOhbpmM3o8SsMCbfjetFOHF1cglyS0g1UgkNbR3j8exC07YuNscOw5Z4+odD7h6&#10;RiIpLQclRaSAilyUJwRD8cwKMtPzkJOJyaYmL4LKIUiK9U6ixPIKyp0MUEYkLXKxRL6TBWSe9igI&#10;CYAsLhlh/vG4r+uEpUuOYujQ2RgwcALmzl2Fu3f1EUHuT3FRKYkPGRhsCrBJwLY6K5zw74qJfLzU&#10;uxTJW3LnJFJJ8Zo4HTfUqMCTf9lPVJmqnyChIJ0SwrYVzb/sWErONx8X7CbGy/Py8fSpMzZt2oRh&#10;w4ajXZs2UFdriiZknjYl81SjKRFRQxMtSRXbtOuEHoOG4ceVa7BFTw863i+EKp6JCcTuUA/M9TLA&#10;oIeH0Np4FZGRQyNOV3ZhSAO+RQc/E9KYR3zMggYro/UWTPG6ia1hLjgdF4JLUVFEsgicdnTHclKz&#10;IeSXtur7FbqM+R5zjp3EQSdHXAwhEkYEYL3fYwy3O4FWxivQ5OYsND4xGU02ToD2wukYsGQ9fj12&#10;Cw8f+iLpVRwKnX2Qfe4qIlesQtzi5cjfuBUVG7ejeA6ZrcO+RXq3L5HasQfiO/VAwogxyN2+G1Ue&#10;nkB6uoi2xrVfRpYCzm4hOKVjjV17LaBz3hM2D+Ph8SwZbkT61xHJiMsvwOviNNwhX3Gpx2UMMtyC&#10;dtfXQPPiNrS5egEjLRywOfAtjPLL8YwKgg/Br7wa/mSuvSYE0n4oHYugGjmSKt8oKisxhHhCIiGF&#10;jqUT0gjJBD7Oad5Q4XpGivO0sBKepe8QRNkbR2UtSfkdFZLp81s6Hktbvn4IpQsgE8yXVOBFOSkp&#10;Ka9HWaXAs/JKeJGZ5kLn7hW9w4rIIvR1yIaGeQaaEAnVzVPR0zYF815k4RZVTq/L3iGFri2jCp4s&#10;Y8RQ5WJk+AI7dllg6Wo9bN5hivt6LxH4Jh35pNRVxUQM8gHLw3whdzRCnuFZyO8cEdEOCu8Q8Qwv&#10;osL2LqqcTUn5LCB/aoocF2vIX3miiMpJRlQinjn74+gRXfz400r0/XI8xn4zS6ieh5sX8rJzyHwk&#10;X48bWkiRRQQ2NiUJlYT3s+qJeBziopJn1rOlSOmYrCR09JnSC9UjDtH5CtpK8UiV11TyTIUaJOQf&#10;lCRT2K0EKUIU70vElMxUMk+JiKUkzxERkbhw4SIm//ILuvfoLgZ5N2ncBI0bNiV1VCdV1BLdGNrk&#10;K7bs1BG9x47BlO07sMPUHOd8/XA5PAxniZC8oOZsbxMMeHwM2kTGBkxG9hFVZioTkYe5mfHsiyli&#10;oc6menPR1WIzfnK7ho1vnHAy4g2uREXgelgkznv7Yb/tY/x6Xw87bGxxytsHl8LDxUz9X/0dMdL+&#10;DFqQAvNAgnp6k9BAdwIanhuPRrt/QpPl49F+3myM37QHZ3TN4Pc8EPm+QSh4YIiETVsQtWgJ0tZs&#10;QNl28jmWb0HO2ClI6T0YsZ17IbzfIMTPW4oSE0sq6XGoKpTTeysnP4LeVVQGnrpE4cYtL+zcZYZN&#10;Wwxw8bIz/PyTkZNfhmLKOFl1OUJK0/Eg+QVWej/A0IeX0Mn8FjrbmGMAVXrfeL7AhOe+mOrli5me&#10;fpj57DVmPAsQ25nPXmEGWQPTvbwx/bk3Znr5YBYdm+VOcCN4cHo/TCe/cprnG0z2CsYPbkFUIQVh&#10;8MNIjHRIxDjXNEzwyMAkjyz84p6LKe55hBxCFqZ6pGGaRyp9X8IM+jzdnY65p9C5FPzimU7IwGTC&#10;JI9MjH+Wg69ds9H3cTq5Hon0HAkYapeKtb75MEitQHAZkEekLiFzLSOrCP4B8fDxjkFIYDqBFP5p&#10;POwc4hAYlIOcTFIdeoc8b7M6Iwklvs6QW+uK1YgLOPbPvRMoMbuMckc9lHmYiYYWDk+Z6/4QikA/&#10;KGKTEOMfB1M9J6xdcxwjRs1C/0E/Yt6CNbh3zwjhpHpFhXRtEhkOfC2FN2Qzk8u9NA2JyVZOW2l9&#10;FikaW7kgEZOPTU7ihYBERDZRRRpiZgWDuUTH+JxqfPbvSFiTmf8MRCsPgTv0HRwcsH37dowaNQrt&#10;27dHM/INGzcmZWzCHfuNRSOOppY6NFoRGbt1Q79xP2Pmjv3Yb/IQl3yCcIVeApupuyNeYKG/BUY5&#10;nUYns/VQ05+D+tySSgTktemFOhIhedZ+XaMpaGAwHWoG89HOdD2G2J/A3FfGIiTiqehAXIqOEC2q&#10;V8KicCUimggaLZHwtSNGOOhA22w16hpzSH5W3l9Qy2Ai6tybgLqXf0a9I+PReONktF+2CN+u2Yu9&#10;p/Tx9LEPUl8Eo8DKHhkHTyKWTNWkZeuh2LYHpes2QjZ5KhK/GoqYngNEy2nu3mMod/UiCcrEu5Ji&#10;Kmzl5OdUID4xBw/pWmYWz+FLBAwMkcHU8hX0DDzh4h6BuGTycUsrEFVeDPvcFJwIf0mF3Qh9rM9A&#10;y+QAGpjsRl0l6pjuIeylCmsP6pruQl3zHahjvh21xZY+m/FxSme2kz7vRG2zXajN3zE7RN87RvuX&#10;KY016lv4ob7lW9S1ykAdHpBtzTFi5AQO6sQxZXIJWYRMMikZ2ahryWYlD87ORm3rLNSm87WtssX3&#10;61nmoZF5Jr3jZPR7lIw5z7Mpf4vhKK9CDKloHqmpggprdv47ev5sXL7iBJ0zTjhwwBJHj1rA2OQl&#10;VVq5yC+oRBnJY1VRMd7lpJP6vYLcgZTN6AJk94+LltAyq6uodNRHhZs5Cp+aIdfZEnk+LpBHBCE7&#10;Ig7+Lm9w9YQB5k/ZilGDZ2Lct/OxY8cxIrgr3iYno5jyhq1AFhdVfFHijlTG3wvSpznwR+FfIqHw&#10;GQm8z0QsLS1FTEwMDAwMsGTJEgwaMABtW7VEs6ZN0KRRQ1LHRkTGpmiupSFaUVtqt0KHTt3Rb/Q4&#10;TN24AzuNTHHWxwcXIkNxOjYIB6K9sS7IDhPdb6Cv1W5oGyxDfVK+2gaz8ZlyARfJZyRCMohE9cmM&#10;1TJZhB5Wm/H903NY4WeJ/RFeOE2EPB8djoux0TgZHYp1Ac4YQUrY0owU15hXZZpG1+TuEp7nOFWE&#10;Wqx9bwrUrs9GtwvrMPb0YUw+cAazN57BvgMP8Ej/Gd66hqHgyXOk61xG1IrViF22XMzGLtm2F4Vz&#10;liF5+DhE9B+N6IlzkHnqMkq9X6MqOw/vqLatondVWkigUpj8Nh969z2xZ48lft1kgJ17zHHmgiPu&#10;G7wg3/ENXoUlI5bX9y/NxuO8UJyMeYx5zy9i8KPNaG+2CGpGpOQ8P5MHxlsQOLQFT2li0P5nlnTO&#10;YpqYdVGXrAgeBvcZR2eznE3pFxA24jOra6ht40qIJn+NJ+3KwOENpalJHEOGwDMixKwIBV1XmlXP&#10;x2sRaouJu9ki/mhTiwy0s0rHYLtszH8hh05MEezzyhFMZmk0bUMTchGVIIN/UCqsHgbjpM5TrNtg&#10;jJWrHuDoMQd6bn+4eSUgNkkOBZGvkhtD2PSMfIMCV1vkmN1Ett455Bmdh+LxLZS5GaLUwxgFzmSW&#10;ulhB4fcchZGxSHkTD2cLTxzecR6Txi3E18MnY+7s1Th/8Ta8fF4jIydPVIrCRFRCtK6LBkhyv9h/&#10;qyRTk6yYT3Wu/9H4X5GwJvEY/Jm3qvMFBQVkuwfiyoULmDVtKvr06iEaaZqqNULjJvWFz6hBythS&#10;vRnaaGqhjXZrdOjQBb0Gj8SPy9fg15t3cMLjGc6HBON8TLhYz2IfmapLXllijNNZdDLZCHW9RWig&#10;P5t8RypgHCbRbCIRcgIRcpIgIwcbbkjqqGW0kgi5C9+7XsaS15bYGfUM+2NfYg2RezgprZb5ClLT&#10;GWJOo4j4Zswr9ypJaPALNA0XYJD1ASxyMcYuV2dsMXyIxQdvY+bKU1i3/jIMrjkiipQrzy0Amdf0&#10;EL92G6LnL0Xqr5uh2H8E+ctWI+GbHxAy9GtETp2L7JMXUEbmZHVqMskA+YslFUTGKmSlFiPodTrs&#10;7SNx9aYnDhyzw/4jdjh8zB7nLjrD3CYQ3m9SEZ9RiIySciSVFeO1Ig3W6a9xKtIai73PYbTjJnS1&#10;XEgVyyw0M5mBRtzFQ++iHpnz9egd1TGbLKY+fZj4O50wl7CeiHWJCOiEOjbhRCZelYlDVBDJrJh0&#10;HE+USCYUL4fUL4tULgMNLdOgZpkKbcsUdH2UgpHO6ZjvnYPD4fkwSS3Cq4IqJFGZziVFkZG5mSkn&#10;czwuDzZ2oTh/6SnOnHPF8RNPceDgY5w75wILi2BhdmZkVaCI14ooI58sPxul0QGQk8LlWlxCtuEp&#10;5JqfR4HTfdGprnCzQJ6TGWRuj6AI8IE8Mg5RvtEwveuEjatO44exS/Ht1/OwevVu6BtaIojckVyF&#10;DKU8nJAHeJCJKKJIEMGkwGblJH/0u0Q+JqBoTBEq+OcSkPG/IqGKfH/vOKOiogK5uXnw8PAg0+II&#10;xk/4Cd26fw7N5mpipE3jxoQmDaDGMzLU1dGcfcbmrdCyTXt06t0PwyZNx6IjJ3HskROu+gXjeiib&#10;k2E4E+mP3aGuYkjbYLsjaGOyGo3JXK2nP43IxCQi8pgwMUnV2H80kRaeqWs0F2rGy9DVeiuGOx7F&#10;KOcT6PJ4CxpbLCJzjAcKcBcJFUzhf9KWzV4qxM2MF+Orh4ew/IU5ToT44KyfL3ab22Lq1kPoN3Ym&#10;+g6cjGlTNuPqaVMEPg1FnnckckxsEbtpG0JnzkD8+nXIPnxUhEZIpmcKGz4GoeN/Qcr+Q1A8cUBl&#10;XKJYtw9kolaXvkNxUTXikgrg/iIeBqavce68O5lN1li5TA9rVurj0P6HuHf7OR49CsDLV3FISMtH&#10;DpmtueT0J1XK8aYwEXZp/rgeZY/dQXpY6HMe37vsRf/Hq9HRaj5aWcyiimcm1JmopnOgZjIfTUzW&#10;Qs38DNStbAh+hFg0I2KpW6VA0zoZLQjtab+7dRq+epKJ79yyMdc3B1uDc3AhTgbL9CL4KCoRV1aN&#10;LPKH8surIScSZeaXk1mtgF9gBuwdI8lC8sPVK144ccwJhw7Z4ejxJ7hz7wU8nycgOakIhTKq3En5&#10;qguLUJWZjJLg55CRf5drqoMcw5OQ2VxFIaleEfftuRoh0/4BcjzI3wsJQF50IgJfROL2FWssmrsL&#10;o0fOxk8/LiK/+xQe27HJmQJFaSHK2Kcjn1v4aCwewvzkxkYiIQ8vI9BBIiK3j3DjCkSX3aemHv3R&#10;+F+R8J+FIGN5BdJSU+Ho6IB9+/di3E8/ojP5gxrNtdCYzNRGjRqhEZmpTZo2hrq6GrQ0NdCiOZmq&#10;LVqjdYfO6DpwOH5YtgYbbz/AWc+XYqm1qxHhuEwm65moN9gR4o6pXnr44uFBaBqTqhnOIRWbJkxU&#10;DiQsljozniRIKYbEGXAsm+lSYwwpoDRQgAnI4G4Ryd/kbS2jX0QE8YGPDmMxqfDR6Fe4EBGIUx7u&#10;WHX+IoZPnY2W3QdAu/0X6NJ9NH4ctxzH9t7FS7sg5IekINfxGWJ2HkIopYudvwSZew4h7+BxpM5e&#10;iMgR3yB05FjELFiMjKtXUezngwr2d8g3Ka2oIk5WU6GpRg6Zb2HhuXhiF47rV5/hyOHH2L/fGkeO&#10;2lKBtoe7WyQiI7IRHJyEZ15B8AuOR3y6HHmksAoyr/LflSC7ktSzsgCJlTIEKVLgmRMJ+/Q3sHz7&#10;EvqxHrgV5UmkDcCN6FjcjMmALhFLP6EQ5knFsEsvg3tuJfxI1UIK3yGWKoqkcp5h8Q45BJ7VUkIF&#10;tYAIl52mgCyrBFkZJfD2eYuz5+1x+LA9tm22wraN5BbsssXpo3bQu+cFX9+3SEnNJ6uJh5yR4vCS&#10;4HIZyhMiUPjcCXLLu8jXOwuZ/lkU2t1BCRGv0NMCuQ4GyHxsgFwPexSTe5GXmApvz0DonH6AXyav&#10;x9Ahv2DyxAU4feICvDyfIysrUwz25gVBxZAxqqy4xVM0jJDo8VYMG6L3LXU9SI0qDCYgD1hRdb5/&#10;qoz/kfgTSMg2tVLeWR3JhEpPyYSzkxv27zuCn36ajO7de5H6aYkRN00b1kfTRvWg1rQhkbEpNDVJ&#10;HYmMLVq2hHbL1mjRoRN6DB+F8Ws3YIeBMa4GBOJ6ZBQuRUfiHJmsx2PfYFuYK6Y9u4++NvvIDF2O&#10;uvrkNxqSKjKhiFifGbPJOlmQjD/zjA5u2GGI/knRJUJk5OXYaMutr82NFmLQ40NY4m+Jw7G+9Fsc&#10;xiMUF/0DcfCRC5aeuoavZ69E575jSMUHol3b4Rj61RxsWHUBzpaBkEXmo9AnFMlnryFsxgJETJyG&#10;tF17kHXqFFLWkR/57ViEfvklAoeOQsyytZDd1UclPRtysslvVFABKhSzBZiYikIeKCGDu3s4TEy9&#10;YPckAOERuUhMUsDVLQQnTlng2Cl7HDjsiP2HnHD8pDv09QPh550mYp68IMUxMffFXX1POJIJ/Ta9&#10;BPlE9EIiUjHlPblsUFDtX0BbOTeckKJl0W/GpSrg7Z9MahYO+ydB8HkZB3//FDg+jcStuy/ItHyG&#10;Q2Q6b9r8AGfOPoSTUxhevEjErdseZG7aQeecA8ys3iAgNBtpeWUoKKuUfDF6tqrCdJSlBqPgtT0y&#10;iWwZ5Odl3CeT0+QiSpyMUOlth2I3S2TZ3EXGIwPIfZ+hnFRNlpIHd6dg7Nmhi7Fjl6PfVxMwZcYS&#10;XLl+G8FBwVDIC1DFHeREIB5gwuWwmogorYZMDOOB1eWsfPSwSgKKZQCpYpFaRAmslO/xqTL+x+LP&#10;ISH3nXDtQ7a1qtm3qrgSeWm5eOFOmXf2HObOnY2BA/ujbduWaNaMFLFhPTSuXw+NGjZAkyaNoEXq&#10;2FJDHa21tNCyuTYRshVaf94FPYePxpR1REjde7jk7oU7wRG4GR4tgkOdjAzA1iBXzPIyEH2Bn5uR&#10;D2m0GPWNZhO5ZpA6TpMgBo1LA8clE5RMUQEioim3lrJazoGm2Ur0erIfP7+8hZVBj7Av/Dl0IoNw&#10;JTIat8Licd2HfvOhO1acuoyRc5ei/aBv0KLrSPToOwHz5xyA/vWniPFJhjz4LRKNTRG0diWCp09G&#10;4prVyDlwBDnb9iNt0jwk9B+DqD5DEDP6OyQvXY7ci5dR6uKGd9HxeJdbgIqicpSVKmcP8HSp0iqU&#10;E2S5xYgMT4HX83BSoCRcuPgEBw7ZYsMmY6xfb0jmnzMOH3LA9JlXMGfhPew96ILzF7xx4oQT7t/1&#10;g+5NdzgQuWJiciAjRcsvrEByphxO7oG4dP0xDp+wxskzzjhx2g1btlli9Vp9LOIQHotuYdVqA2zb&#10;ZYGDR61x+/4zWNj44Ll3GDJzFFAUV9G1ylFAUllC91xZRmVCUYzq9ExUhgeg9NljKKxZ8S5AfucU&#10;iu+fRqn5ZZS7GaHE2wo57iZIfnwPGS5WKA4PQilV4glkYZjpkSWy5BSGDpqDwV9NwbKl22FoaE33&#10;n4CiomIx2IRNSVY5MgbEVoQY5IaVSiqPrIzC3+MGGFZFKpfvVY/uk/0/LrtEWh58/amO9T8DfwIJ&#10;CfQw0uIX3ALFMxwqRIclT+XgBTTyZTKEh4bB0sICu3fvwviJ49Hni15o2Uobas3YVG1IZGwoujia&#10;kunKYe01NTVFP6Q2kZIJ2aZzZ/QYOgzfzV+I1WfO4ajtY1z28cP1kFDJh4wKwv6w51jlZ4uJ7jcx&#10;+PFhdDL/FRpMShH/hkjJpOM17s3Gk0KOJ4WcSGaqpJgSWXl861w0NFgALYMlROoN5I8exYRnulju&#10;b4u9PLicfNVLoYE48+Kl6P+cse8Qvpo2F12++gE9vvgZP4xbgwO7bsPdxg8Z/vHIfuKBhBPnEb50&#10;tWjIydi4A4Xb9kG+YDkyxoxDfN8BiOnVD7FfDUfSj5OQuepX5J++iGLzh6h4+RpgXzIrF9UFRXhH&#10;/iRP5+H1EoqowOfKipEjK0FySj5CqND6v0pAgH8qjI29cfmqE/QMffDwcSip5DPcvu2MBw88SCXj&#10;ER2VjfDwJIRFJCI9S47kVDn8A96SmRuNFy8T4eoRgyeOIXBxi8LLl0l48yYTkVEyvE2UIyOrgJS6&#10;RMyjfFdKJl8xmZfc8JSbgcrkCJSFeZFJ+RDFj/VRaHAFhXd5XY/DkN87hgLjiyi1e4AKd2uUkurJ&#10;7I2Q7WiGvFfuYnXfzLhUeD59jZOH72LyhLVEvEn0Pufg0IHTcHF2Q1pKMpm0hUQmiTA8lavmstgi&#10;PKaSRDxN7x0dE+lEWkrD5iaRVoJK9TgNN9DQ8zCplQr5uzL+B+LPIeF78AsgQr5/8A81C/uNJZRh&#10;aenpeOXri/v375NZsxk//vgDevfqiVZENCZfo8aNUZ9I2YDUsSkRVJ2OaalrkDqSyaqtjeZktrbq&#10;1BndBg/BqBnTMIdIvV33Ns442OMKXfdyaBDORgWL+Dfbg1ww69k99LXdA3XTJahLRBSjckwkH1KE&#10;5efBARwVjuN9snmqHMcqWk3J5+SB5Y14iWqTlehuuwVfPz2BBd762BFEihHmizNvXuGgoyNWXLqO&#10;n1ZvQf9xs9Dzq4kYNmIuli89hge3HBHsEYEsr0Bk6JsibtsexC1ehYxVG1C4YRuKl69D3s9kuvYf&#10;gbfd+iKhSy/E9+iN+P4D8HbMGKROm47s1eshP3AcxdfuoczyCcqf+aCSfOaqRFLOrDQgP0e0wFYr&#10;qDAVUwEq4Rit1SghE7SIfDtFESlVfqnw54rJFi0ro/NkgjKZWWnLKU1pSRVKSW3LyITkeaVCzYhk&#10;1ezDFRehulCOd3IynbOTiWyRqCQrpNzfC2XPnqD4ibGYWCs3PAf5g2NiSFmB7gExx69A7wRKLK+i&#10;gny8ClcrFLrYINPJHJleTyAPDUBBTCJiX8XA/K4D1i8/hjGj5mPkyBlYvHgLbusaIjAwBLl5eXSv&#10;rGhUgIkg701JLl9c6VNl/8+pmIpgKnwqzZ+PP5mE/zP4RTIhi8mcSEtNg6+3Dx7cu4+tm7dgws/j&#10;0feLvmjTtg2aaaihceNGaNyQ1LFRYzRr3AQaauRDqjeDhroWtLRbQr1VC2h0bIdWpKq9x32PiVu2&#10;YouROU6+9MPF8AhhSm567YDR9qfFojM80ViYpNwwIyYXc8sqE3GiIKWY9U8+opjpIca0skJyGilu&#10;ah3DqSLkv6bRInxuvgkjHE5hro8RdoV74GSoL04+98J2QwvM3HMCw6YuQzeqyXv3n4zx43/F4b33&#10;4Gr1CqnPI5D3yBXJp84hbs0GJC9fg/z1W1G8Zgvyp85H2rAxSO75JVI79UBG++7IEOH6eiK9U1+k&#10;dBuExL6jkDjse7z9dgISJ89AxsLlyCMyF+w/AoXOORRdu4GSe3ooMzZDhTWpqYMTKt3cUeHlifIX&#10;Xih/7YsKshqqEiPwLiUK70i9qhLDUBUfjKroAFRFvEJl8AtK54FSHyeUej4WS8YVPtFDgTURzewq&#10;kY3Mygc6KLh7Eorbx1F08yhKbh4Gx2zlWK5Fdw9CYXgSpY+uocrVAOWuJihyNEaBkxkUz51RTOZ9&#10;dlQyfJ6SVXFMF3N/WY2Rgyfh5x8XYN/+s7Czd0N8YjIKSfW4kYXHblZWkPqRfyfUSkUgVjKhZv9/&#10;4T9Pwo9an4RClpQgKzMTbwICYG5mhoMH9mPm9GkYPHCAWJSmuaaW8BsbNW6AxrRtTGqpRoRk5VTX&#10;0oQaqaRW+0744tsfseDEWRx86oYLZP7qkCKuf+OA4Y6n0dx8JeqYzCZikVnKiihGznBXx2TUMZqI&#10;ukaTCdNFqyvjMyNWTSKsCFRF5OTQgxx20GQCfZf7KHlBmxnQMFmAblZbMN79FjYGu+JEBJmq/gE4&#10;+OgplulcwdfzVqLroB/Rqfu3GDJ4FlaQOhreckCEa7CYyZF9XReJm7YgdclSFKxZj9L1W1A4bxly&#10;v/4JGd2/Qmb7Psht11MKViXCcPA8x64ikjTP8OBYmhlEWCZt8uc9kNS1NxJ6fIGEPv2R0G8Q3n41&#10;DG8Hj0D8kJGIGDEKEb9MQPKWVSi4chhFemdEXJUCQx0o9E5Dcf8kCu8dJxPyGBR3yYQk8CpVhbd5&#10;Xt5eItkeEctVxGu9Qfu8gA7PXrh1EIW6RyDnUS1mF1Bud5fIZ0I+Hy+4agiZqyWK3zxHSVwskkPi&#10;YGfiju1rzuD7kfMxYtBEzJ+7Bjd0H8A/KARZslyUcJiQah6DyWOZuZWT+/S44Y/bHJiUtOWJzOwG&#10;Ccvrt2Xsvx3/FST8mIg1UVFaBgX5kG9jY+D21EkMBFixbBlGfz0KXbt3QYuW5Efy4PGGjdCkQQNo&#10;NGkizNXWbTqi/+hxWHrsLI46EgmDQ3AyMhBrA55gmNNJaFksJ3OUR8zMJMySYMILlhK5jCahKfmD&#10;HW3Xov/TA/jiyT60Ml2HRvoLUJuXfBOxcdh8ZX+SSGjKgwUIpKBs3tYlMjYxXIROZtsw3lUXu4K9&#10;cD4iGJeCA3DG0w3rrhIZ5y5A+z5D0LrDYPTpNR7Tf9mCiyeN8erJa+R5BiLfyAJvd+5F/JKVyCK/&#10;sGTzTpSs3oCcn35BSt/BSP28JxGOFzbpROiIbNpm8+f2nZHdtjNy23QWBC1o1x15HHFarLvQlY53&#10;FQukyHhl2w5E1kGDIZs3DeWHNqPq0n5UXudlAAjXOeAxRx/bJ8hVfHsPCu/sJUKysh1A0Z0DdIzI&#10;SAQsIQKKqUO39qOQ1K/g3hEi30WUPdVHxTMinKsF8uzNiHz2KAmJQFF8FsJ8YnD7ujXmzd2O/v3G&#10;Y8SIadiy9RgePSHVS05HfkkRSrhjnUzMcgEqC+zDVVaD5/AR00RfArd+SuHllQ0ponHl02XpvxX/&#10;cRL+MxDRwYWjXCGGyGVnZyEoKBBm5ibYtXs7fvzhe/Ts3BmttTTQnPxGDTU1tGzZFv1Gf0ckPEMk&#10;dMVFIuFp8lvWBTzGUKdj0LRYSiRkAs4k0nH8G+64ny6Zm6SCzUzmof+TPZj72gCb4kjFwm0x1uMS&#10;OlhuFiNyahtSWiPu8uBhY2yucn8jmbLsT4pI47+IuKvN9VdgmM1xrH9thxORvrhOavwgIgyHLCwx&#10;duFStO7xJbRbdUerVv3RrdsPGDduLfbv1oWrjT8yvWMhs3ZF4mEdRBAZE5Ysh2LbTpRu3g7ZlFlE&#10;oOGkdL2Q2qErMkVIji4ibGO+iBonKWQufeZwHRzMKofM2TwR8lEKaJXGK9oOJhLOn4ayI5tReWW/&#10;iMdSpJyBzmEhxBIAHBSJPhffIgLyUgFEPo7NwuB0PHtdcZtUkpSzyOKqMDcrnpHJ6mgA2RMDyL0c&#10;URITC3lCHnxcwnHyoD5+/G4levf8Ht9/Nxs6Z2/A51UAsnJzUUpmZjmRiSEGPYsKmls42feTuhM+&#10;dC3wwGnpuIiXS2lEaJb3+HR5+m/Dn0JC0fL0B9VGfB1psqQE8aLJZGWnmyNtJb2Ng+H9e5g9bSp6&#10;d+uCls01oE5+YvO27fDl2O+x6MQZHHZywcUQDj4ViPUBdmSOHkNzC17tlsegsk8oxboR0d9IyT4z&#10;/AUaRgsx+NEhrPC1wOEYXxyPD8DemBdY/NoSI51OixE7DbiVlVRP6u6QrlVLtKoqCUlErE1+o7rh&#10;QgxxOIp1gfY4HR6MGxGxuPYqCNt09TFw3Hg002qJpo01oNWsDVq36IEunUfiazLNtq47g0cP3JDo&#10;EYkCB19knL+ByGWrEbtwMXI2bELx1p1QLF6B9JHfIrlbX/IZe5DSkcq1JgIScnndBbEgShdpQZS2&#10;n78Hh3hP7fg5Uof0h2zBZJQfWU8k3EVkY5JJ4ChkpTd5jca9pIYcLpDNzT1KMAF5wdSj5O+R70km&#10;Z7GnOQq9eDiZAbLJ51P4uaM0LgYZEUlwtHmBbZvO4uvRszCIzPEFC9biwX0TREfGilARPNJKdKaz&#10;khEBpb5m7kogpRMVMPftkfoJ4hEBueuBVfE9AT/g41kK/+34U0lYE59K98+Av8s1Ii8xxSYJN0OL&#10;F0yZ8q6iHNnpaXhoaYGlC+ajb+8eaKmtiWYazaDVrj2++IZIeFwHRxxdyBQMwdmIIGzyf4LRDhwB&#10;bgnqKZVPCr1ICmgioZbhFCLhInz18DCWvrQW62Ocj47A+ZgwHIt8RWr6CN84nUML45UiVCOH++ep&#10;VzxutZbhbCIk+Zp8TdHCOpGIOIXSrsD0l3rYF/4K56KicDMmHqc9vPD9ytXQ7NgJterXR+26tcnP&#10;bQhNjeZo1aIzOnX4CkMGTcHKRfuhf9kG4c4hkHm8QeZtPURv2IKI+YuQsnItFGS2FqzbhNRxE/G2&#10;10BSxp7IJr8xt61EyvzWXVDQujMUSsjJVOVFM5mEaUoSVhz5FdUcifo6E439PQ4HyCEiOEAShwdk&#10;lSTVo8+K24eE6iksbqDU2QIlno8hd7NEpoMB0l3MkBfkCUVCHOIC42B63wmrlx3B6BGzMGrEFGzc&#10;sBvWNg+RkBCP0pJiykfKZ9FZzv16TCzKV57Bzn4em5m8T2m4r1mMaBHpapJM2SIqWkbZFP2fWkT/&#10;+/BvI6HAJ9L+0xC+o+QTqAJRcc2ZlZlBJLTE4vnz8AWRUCyXzUrYpj2+HPM9FjMJHZxxKSiYSBiI&#10;jUTCUQ4noW22jAjECkak43GnSvC0Jh5t04yHrdkdwbJXtjge9QYXIiNEJ/2FqHDsDfXEVM876Gjx&#10;KxqazBFjVmuT8onIAKLxhtSRuzfMSA35OIfp0F+I75zOY4uY+xiIq7GxuOAfgIU6Z9B19Cg00tZC&#10;nfp1UbtOLdSpUxsNGjRGs2ba0G7eGR3aDsCAvuMxZ8oWXDlpAH/nAOS8DIPM5DESdx5G+JxliFq6&#10;Fll7D0O2fRcyZ8xE0oBBSPm8O6kgqSKBzVNVQw6Djyd37IKUIQORt/AXUsINqOKw8ByNTJif0qI4&#10;vIIVhwcsJuLJdQ8jX+8UFDY3UOxuhqLnD5HrZI70J6bIcneAIiQQirdJiPKPwp1rZlgwZwuGDZ2G&#10;776dg107j8PVxQtp6VkiNCBbMzxXjyfESpGpa5BKOYC6mogldbRzpSvl/W+GkwnSqbok/n2d6380&#10;/hQSSi/iY9Q8zy+8JmqeY3zqe5xOSUChhpyJ5cjMSMdjqlmXLFiAvr16kjmqReaoOrTbtEM/IuHS&#10;42dwjHzCK8GhQgk3+NtjhONJaJkTCU04AvgUcITwuuTfcYuo6KynfTWThej/+BAW+1jhSORrUsJI&#10;XIqOwtnoYOwIdsYE96toZ76a1JRIZzJRKJ5oNWX/UBzjrg3l0DmjKVDTn4fRdiex4ZU9ToUF40pE&#10;HHRDYnDX5zX2XLmGcVOnouPnn6Npo0aoX7cOEbEW6tapi0b1iYxNmkNLoz1at+qJHj1G4edxS3Bs&#10;9008s/ZHhk8S8u39yG+8hMB5yxG0aAkSd+9A/sF9pHALkT5kBFK695ZWJyLTlKOOsz/IJExRkXCB&#10;RMJ3l/dJDTM3OUTgITJHuSWUgyQdQaGBDkrtdFHhYYKSZ6bIc3yADPsHyH35BIVkIeQmpOCVZwgu&#10;nDbE1Em/YvCgSZgwYT5OnLqIFz5+yJYVkL/Hk2G5M53BeatqUFH266mUTAU6VkGQJpd/olJX4rdl&#10;5FPl6c+C6vdq4sP5D/fI9y8NWKnZV67Cn0fC9zWU8gW//2G+UYlMEn5741I6Tk/fE9fgjn4pE7jV&#10;68P0KT5XSiRMxSMrG1LCBfiyVy8y45oLn1C7TRtSwrFYfOIUjpJPeIlIqEP+GE/qFVOZLJaTCcn9&#10;hEzE6ZISCjUjEpISqhktxsCHR7HE2xZHSAnPxUVAJzYYu8PcMPs5R43bBnWzBahNpPsbTxPiAL3k&#10;D/K6jCJEh5KIwsw1noqmRMLvnp7DlsCnOBUZgvNhUdANj4NrShbi5ApExifA3Nwca1evxIB+faGp&#10;2QyNGtRDwzp10LA2k7EBmjZtBg3NVkIdO3UYjGFDZmAld3HoOiKGY+N4hSDjhj6iV29EyIx5iOPR&#10;NsdOiQVyMn4aj+S+A5DWsQeyBQm7Ibk9+YSDBiJ/4TRUHtmMatE6eohMz8Oii6GAQ8lb8BA6Q5Q+&#10;s4TiqSlynxgh18UGBQEvUBQfi+SwODw041AnpzDqW6q4hk7BtDlroXvXBGFhEShUyIWycZ9eBQ9h&#10;ozznhk2pAYX9QM5riWiqMqAilijAqq1y/19q+ax5PeV1PnXt9/v/DOj+f+uDfoA495v0/xESSj8u&#10;/RjfgPSj4iV+AlJa1Q3zvuo7kjnC4/yEX8COOZkmIrIxPQyPUc3MTMVDaxssolq/T+9e0G7ZHE2p&#10;AGu2bYM+Y8Zg4YmTOPLUlUgYhjMRIdjw2gkjHc9A25w767kPcCZ4oVIp0JTUGc8hFyUSHsISHwsc&#10;jPHF/ljyBUOd8JP7DXQz2wK1B/OlgeJi/CmTjfsMSfWIcNyRzxHF2TytzQPC6fotjJZjxsu7OBDh&#10;hfNRQbgSFgrD6Gj45eQip7xUZFBVRTGyM1Pg7u6Mgwf24Juxo9C+bSs0IXWsU6cePqtdD7XqNUSD&#10;RmpkqrZAC61OaN+yD/p2H4tffl4DnYMP4OMQgpzAFMgdXiBp7zEETZ+L4LkLkbl7P0rJXC2cuxRp&#10;g8cgqXs/xHfphbdDhyBn4XSUHtuCsmsHwMuHFxieRPHjGyj3MEappwVkT42R42gG+UsXlJA5nh+T&#10;gkCPMFzTMcCMyWswYMAPGDV2Ejbt2IvHDk+RmpKB8mLy6crIiSvngdMllFfk/1XTc5JjV0oVaSmp&#10;YRmVO44dK5UL9gUlqPZrbj91jLc1z6vCs9Q8/vH2nz3G5U4Cl8G/A0orDW1jsD/7obHoU1D5s9II&#10;nw/l/08goepGpAG0EmrejOpm/xE+pK/ZJE05RluebvKOMpZuni7OPuEjq4ekhEvwRa8vyCdsgWYa&#10;GuQTtsMXo0kJj5zEcQc3XA2MIPUJwxY/Z3ztoIOWvFiN0UxBPuELkgIKk9J8EinYZDQ2nYdej3dg&#10;is9NLA03x3ifG/R5F9RNlkgNMNyxbyoNApeIx9egrSl36nOLKfuYRED9GWimtwT9bQ9hFXdThAXg&#10;angY7kVE4PHbt4gqKEABqQSH9GfTi820MspcWb5CDNG6ce0mZs+Yg+5de6JpE3XUq9cItWrVR+3a&#10;9VG/Po+vpQpHvTXaavdE1w4jSB1nY8Wy4zC664y3r5NQ5BeFgpsGSFy2HrHT5yFj5XqU7dqH0pWr&#10;kfz9OMR/9w0yl8xByYndqNS/iCp7fSIfEc7dCNnOBsj2sERB8AsUJsQjITge1ibu2LTxPEaPWYz+&#10;X03GrDnrcIPUNzAgDAW5Crwr5RbM3+ZZNYHzlQt3JZufVOG8oxIpVIPKBx3+jaKo9mtuP3WMt3/v&#10;fM39mtt/9hhvP4DLtdI6qwmuOAXYpP5gVqtIKlp3KV9FjNL3RJVIW5Mzf5oSfrCRVaznl04Porrp&#10;j6F8AAmc9vc3q/IVpIyUkJGVCtsaStiCzNFm6mpo3roVvhg1CouOHMUxqp2vBoXiApmjW/0d8Y29&#10;DtqYrkAD45mCQNKwNVJBM2n8KBOqPpmqWuZL0dF6PdpbroOGySLU5459OifSMkRXBHdvSGanNJqG&#10;wKYpL95CZm6D+3PQ0WgrqaAx9kb4igaeW2QaW0ZG43V2DnLKyomAUgbxu6ogSIGEuDCUo7gwD/HR&#10;obCxMMGmDesxZPAQesZWqN+wET6rW5vwGerSVq1BQ2g31URrrY7o0OZLehfjMGHSepw4+gAvnIMh&#10;C4xHiZ0LMg4dRcyC+UTKpZBv34rC49zochkVtkaocrJA8RMT8jHNUPjcBaU8Gz2KfD33UFw5a4L5&#10;s7ZhxPDp+G7cXGzZdRQ2dk6IT0ikeyx6PzFWirHJ904c5NlC3K/Odabw4ykPyY9XFVLRws35LPL3&#10;g/qo9mtuP97/3+JT1/lHx3j74fwH01MyQ5Ugq43Xo6+o5mjoNUBlXDV54QN+a3LXxJ9EQipQ7Lsp&#10;zUuOkC3Cg3NIAYa4oY/Bx5UmKX9fWQtxK1gFmSxl1VVkwkjdFDyCgh+WI2BlZqbjkc0jLJq/CH3I&#10;J9RuTuYojydt2xq9vh6N+UeP49DTp7gQyv2EIfg1wAmjSAl5kZp6JjOJPEQg5VA00bBCZJKGr/H6&#10;GGymKicAM+lE48t42mewYjIhpXGlfP4zuk4tIl8tuibHrKn7YDraGa/DD87XsC3EA6eJTNciomEY&#10;Ho1nSSlIpsJbSCVUdH8RyqmwMsTIEHqPIr4JZSDXsqUlhUhLTRERC44cP4HvfvoZbTp2QoMmTVC7&#10;bj3UJt+RW1XrExmbEhm1tNqjVcve6NxxBIYPm4tf15yBlZ4r3j4Ph8z5JVLOX0bYunWI3LgaaTr7&#10;oTC6jiIHU5S+8kRJNPl6wQlwsH6O/buv4uefV2DUqKmYP3c1rly6iZfePkgnC6S4hKcGUSESNTwV&#10;MKr1+Z557QgyQJWokpYFo/ziilaYcMRMykKlAkr+4fu8/y+DKM/i+T5YZxI+CAynU/VjS+WT9+mZ&#10;2NRmcBmmtFK+St+piT+FhPyipVVplJJMb5xrFFV4cKlJWoUPhFPh9w9Mxxnvz0m1J0/azMnIhJ21&#10;HVYsWI5+vb5EK44Ark7maNu26D36ayw4fhIHnV1wnkh4KjIY64mEwx11xNhR7uPjTnbRrUBg01Jq&#10;2WRiSZBUjpWPzFUepmYykcxOBium5P/VJtKJRh0jngr1i1hro4HeTLQxWYXvXM5hc4iDCFZ8NSIU&#10;N4OC8Sg2HmEyGWT0fsqU74VJJ2UUgTJRvC/OTPoshmoR2AyvLOWpYPkIDgrBndt3sHDufPTp3gMa&#10;TZqifr16wnesXac+6tVtgCaN1aCl3gbamt3Qvs0QDPhyGqnZQdy5+AThHlFI93yDNHsXZDk6odDP&#10;H4UxiYjwi4T+nUdYs+IQxo6ZizHfTMfaDTthYmaDyIhYKPKlVWdV98N5zBNlGWJdBiYiVZZisR6u&#10;+QmsKGySiXSkhKpl+LhAipZSytcPSvPfBS6f0v1zfyXftxLCcmOrrqYFx5Wm9Mw1+SBdg/JQeb3f&#10;nvsTSCjJOHe28k1zZ6vK1OSbk2oPDh0uxe/gpmrJXPkYlIzA90VbBpOQ8pDKJX3mjKMahzI2MzMb&#10;jx86YNHCFehNJGzevCXUmpESsE/4NfmEx0/hqKMLLgeGkk8Ygi3+T/G1/Rm0MuX4pnPF0LLahqR2&#10;vBXmJoMDQE0nkL+nnHnPZJPCI6rAKskDvMmvVKKuwWw00J+DxvfmoYPRr/j52TVsCX9KCihFC78f&#10;HAar0Cj4pmQgtYhX8uVCSO9LWSjFjBLxTrjBohplvBXP/lv/mhcf4REmHIk6JTERDnb22LJpMwYO&#10;+ApamtpoWL8RGhARG5Df2LBWPTSp30Tq5iBTtU3bL9Gjz/eYOGkDdE5ZwMs1CnEhWfBzj8SVcyaY&#10;MXM9ho2chIm/zMfhYzp46uaBt2npkJeUSsuTMWkob0S+iUIlVYjSaBfKXzovzevj8xJE5UnPKibS&#10;ioLKZlsFStm6IaVg9ZfS/TeCychqplQ8umcGNyhxHglwPinBeSfKMH+PdkRLPkEIk+DGxwT9E0jI&#10;N1xGN8DLbskpp7KKy5GUX4KEvCIkyIoQT4j7DYoRK1D0G3A6FeLou3G5vC+li6LP0fkEeQl8E3Nw&#10;y+YZpqzai27DJkKj6xA0bvcl1D4fjM6jp+OnTaew7OZDbLJ8gY02zzHf5CFG3riMzhf2otW5rdA+&#10;twWaBPWzm9FMYCPt/wr1M+sknF1Lx9ZB7dwGND23mbCF9jndJmic3UDnN6AZnWt2fiNhE7TOb0XH&#10;y/vxs6URVjp5YKvLa+xzCcUJ10hccomB7ZsM+CbJEZZThEh6phh6FtUzxvJnQiztx+QVIpq3dE6A&#10;9+mceA+chhCdV4wIeiehOYV4nZQNc48ALNt1Gt1HTkCjDl+ifqveqN+iF+prdUcD7R5o0KYvGnUc&#10;CrXO30Gz2y/o0G8pBozdhRE/H0a/b7ei09BFGDFjC3YQGa3cw/AmPhcxdJ9x9Ds184zvJ5q3lAeq&#10;+1PlW810sXReBdUxKf/pevmUlwzeV577b4bq2WqWy5rgsp1ISKYymaEoh6yU13uU3AsRJoO5QRVt&#10;zTYPFQQJKR0xWqrdpFqXm1Op5qLqSWoc4S8xi6XPNY+97z7g9BVUE5BaZRa+g7V/EraZ+eHnW88x&#10;6KYP+t/2R1/dAPTWfYMehG66QYQQ2g9FL91g9LoTKEE3EL1vB4ljPe4EofvdQEIQetwNRs97dOwe&#10;HaNtN0JXBp3rStf7/IY/Ol7zRcerH9CBPre97o9WNwLQ4qYE7duvoX3HD1r3faGh5wt1JZo98IWa&#10;Es0e+BC8BdQEpONNH7xC0/uvoMZ4n96HjhP0GJyGrkfX1rrrjxb0vK1uB6LN7WC0ux2CDreC0Zm2&#10;XQn87N3v0PPTc/UQzyc9o7QNRM879J6Uz96NjjO68/k7yvdC226ELnSsC78PkSYIXeh7nW75o/11&#10;X7S75oP29A460D6/iw7XXtG+PzpcfY2OV95QZRFECEF7QrsrQZSWjtE76kr33IPef0+6R4bqN3vQ&#10;tfm+evI+30uNe+6pRM3n4Xvn/OPnqAn+fk9xfQni2uI7v0/7W0jX7/kRpN9kfOo7/3fwM3PZ7E3v&#10;oQ+9jy8IfWi/tzgWSPtvBPpS2frq5it8c+0lFtz2wVn7SHjF5CKriN0OJiJxiC2GGgR8T0L+I5mR&#10;kkkk9X9IJONEwuEUZgObTyzDbEZw+DipUYXNT2Ig/UgF4tNzcV7fETMOGWDQiSfoeCsEaiZpqG/B&#10;UZtzRAzLzwRkqGWVj88s5QSOdZmDWtbZqGOZi3oWMtryMRn+Zp0nUEsEmc1DnT8AfJ3aVrl/Lug5&#10;foeP7uPPhHjGT93DP8CnrvOPIL1HCZ8+T9f9e+/iX8Dvr/8xPv29/wtq0TW5bIrySWWytkUBQS72&#10;PxNlU1We+Z5y0cQsC60fvEW3c68w+fpLXHWNRWh6EYpIpMrJnxAtp0INPyIh/SXNlJxnwVKl/Su1&#10;5LBdy+Yqg21+JSidSEvfKSsrR0hYOC5cu4FJC1ai17gl6LXgJHocdkSbuzFoZJ4lIjV/ZqOELSMf&#10;f7MpUIL26djfbOmh+WEs8+mFcgRoTkNEpO+oyMjBaFXbmvtiy9Gj/0P4mxKq/Y/Pq/Cbe//EM/yf&#10;n0N53ffX5u2n0v0h4GvXvO+P8anv/BH41G+p8Kn0/zpE2VOWv89INGpZFghwcOS/WVP5JPBxcY7Q&#10;wCIHzfWT0P7Sa/xwwxfnXRMQlFaCQtIpKRAVc+wT5qhY+ZEbPYhsrHRlpHo8moGdTCYem5rC0+YF&#10;48vpS2S7VpZWIzu/ivyUStx1foMpuy6j/fhVUPt2BdQn70Obdfpoe9oHmg+SSAXpAURYdb5pfhgG&#10;P6T0EIJoRMC/2bIaUo3GJOQHteYHVYHT/YW/8B8Ak1GQjRTQikhopaCyyeWT9wtINEgdBTnlqGuR&#10;i0YGKdC8Goz+5AateRQLw6A8BKSWIkNWgeIS4g65be9F7T0JSQh5SA3Ha5T65bgVrJzsWCmkgAgf&#10;IFBBPt87JKbLYer4BltvOWPCZWcMuOKFLtf90I58nja3w9BGNwytdCOgof8WDcyy6UZ5LQNSPLGm&#10;AT2MEuLhBAGppiECCrBS0rlaIr0Kf5HwL/wHIcoqo6YoSKglyupvwWZpA5NkqOtHocPd1+h/3QOT&#10;rjrjkKkvnoVmIbuA+8255bUGCdka5eZv1ZK+UitOJSrJz+PYHqVVJUTIEhQoZPB/E4Qz1w0wfsVh&#10;DNl4A93OukJTPxL1ecUesUAIr+ZDvp9NFqlfNj0E1yK8rgFLuFLdfvegKiIyeJ+PsZmqAj8wHfsL&#10;f+E/ALEuB++rXCMBstx+B7LulGWaTWNerao+LytwPxzdLr7AjGsvYeCZjtisChG9XOXWKUnIncE1&#10;+3FI8WjL/XA8mba0vAROzg5Yt2YVBg4YhPZdBuLzwTPRd8l5dDnnDnWjOGJ/FimejGoCIpotkeYR&#10;3fBDvmnpIViua7OUMyH5wZRgO7o2f0/4Lgz6Dj+wwAcVrPmdv/AX/p2QyiKLAxHtIVlrDLLaPmPi&#10;KRtl2L3iciyWkiN3SjTc8GfLXDTRS0TnS4GYecUfhh5ZiMuoRAm5f78hIcgHrBZmp7QMcJUY9c4j&#10;Xdh+rUJWRibWrF6J9m3boEGDJlBv0R0dv5qBvksv4POzHmhmnCC1egpCSXayikC/cXRFDaF6KGm/&#10;ttKhZT9QNMjQzUuErEnGv/AX/oNgdRMWGpFOuE2senycrTSF2L73ERlCdLhtIw/1zLOhdj8eXS/6&#10;YcZVbxg94xW2yn9PQskclUzRKjG2k4dR8Xg5oIxXmQ0JxbxZs9BCSwN16zeAestu+HzQdPRddA6d&#10;ddyhYRRPNUA2kZCbiZlIKtXjh1DKN6viQ/r8kJTNlm+eoTRNhdp9IK704PzQDNoX5imn+wt/4d8L&#10;FgqVSIguNXGMxYXXaiykNAQlEQXeW26kjFT261tkQf1BLLpceonpN55B/3kiYrNLyRwlvn1sjoqu&#10;iHfcZCqNcOcOeY7rUUokDAwKxvRZM6DZQhO1GzZE05Zd0YlIOGDhefQ56YG2D+LR1IzsX4scsUpr&#10;XVIzBu8LkCz/76H6Hm9z/2D8q/f0F/7/Aufz/xFUfusryzGbmtzmwd1n3CJa16KAjpPJSVYgr1hc&#10;j1yy+pZZaEAmaAMLORpa5AteNL8XhR7CJ3wOfa9kxGSVidW3VPNrBQlJ86CalaCKww8ePkOb0qIy&#10;BAWFYfrsudBoro06ZI42a9UDHfpNwsA5RzFwtzm6n/ZAu4veaHVJQmtCW/rc9sK/Ey8/cewfgO/v&#10;H+F9Wr7u/4Sa6f9AfOq+/hV88p7/DbjI+MT9fAxV2o+//zH+qeup0jFe/H1cYlAasVXtfwJ0nXaU&#10;vt3F52hD6VrTsTaifPug3QVf2nJ5f0l4Tum9RLr2dK/t6Vz786/Q8dxLdDvtgqEn7LDypgesfFPw&#10;NpfMUdH3rlLCavw/oCAzK0ptdaEAAAAASUVORK5CYII="/>
  <p:tag name="ISPRING_PRESENTERDATA_4" val="Tmd1eeG7hW4gVGjhu4sgSOG7k25n|R2nDoW8gdmnDqm4gVGnhu4N1IGjhu41j|dGgudGEubnRob25nQGRvbmd0cmlldS5lZHUudm4=||e0UxRDgzNDM2LTRDMDMtNEEzNi1CQjgwLTA3MUNDM0NGNDgxQ30=||SVNQUklOR19QUkVTRU5URVJfUEhPVE9fNw==|MQ==||SVNQUklOR19QUkVTRU5URVJfUEhPVE9fOA==|"/>
  <p:tag name="ISPRING_PRESENTER_PHOTO_9" val="png|iVBORw0KGgoAAAANSUhEUgAAAREAAAFACAYAAACbRkjcAAAAAXNSR0IArs4c6QAAAARnQU1BAACx&#10;jwv8YQUAAAAJcEhZcwAADsMAAA7DAcdvqGQAAP+lSURBVHhetP1le1zZlq2L5nN27araVbUw0SiL&#10;mZmZ0ZhmZmaUxWjJltkyM7OTmRdWrYKNl/eh+zf6ba2POSJGhEPOXKvO/dCeyTMipOhvtN4HzNcO&#10;X3om3dfel9Pv/VaufPGvcvGTf5GR+9/KwfFncujsczk8/p6q4/z70gl1X/xQ1XXhPWy/UHVdfE/6&#10;rn0slz/5V3n0u/8pxx79IO0X3pdDOP/Q+Q+k/fxH0nHxE+m8+rl03fhKeu98J0ce/07Gnv+jnHn/&#10;H+XcB3+USx/9Ue5+/W/y8Ot/lWvvfSttq7bL30+JlV9OjZfJUWkSmZwrSdllklfWKNXN86Vl3ipp&#10;W7BGWuevkZb5q80S200LV6maF62GuL1WGhe8rKaF66Rl4Xppmo91T80L1vnk7m+Yt1rVyHOg1nex&#10;f+5qVQvWm+fhdbDePN9cy3Pr5qxU1c9dNaFqZ6+QmlnLVdUzl0ll6xKfqtqW6n6eY2XPNVomtW2L&#10;pbbVqA7n17UuU9W24DqopnmZStdbPWG9qmmZXy0QrqmEqtpwLEBLHZnjPK+iZWmAuK8a96F8r+PJ&#10;7g+Wvje8fnXT0pdU1Uzhb9C8WMqbF0lly2Jcs8Qn7q9swv5gNSxUVTUuUnG9on5BgLivGseqm3BP&#10;6KVrcJ+KRlznyD1e1YTtxvkBqmpagO8k7gvV4v26qsH5wapuXCC1DQukpn6+VNe9G6AqqLIey4b5&#10;ei7vUYfPT9W24H17r0NVNuPzeKqAyoPEfTym7897zTp8Hqt6fFbK3UfxPFXjuz7VQNUT6LX2i0+l&#10;6+p7curFb+Ty5/8qF34EIl0XPvh3QuRr6bv7nQw/+p0cA0ROESLv/yEAIldffCNtK7fL302O8UEk&#10;IilHkrJKFSJVTe/6IQIpRLgMARELjQZAhgqASBAs/v0QMfewEGHgvwok/z6I4Nj/RRAhBIL1UyBS&#10;jkCnuF6N11E4eOCwr+eCw8pA4mV4uPqLIIIACAAC1kNBhMcUJN45AdfgPn8JRKoQ1DU/ChGAgwHt&#10;AeQvgUiNB5IqDxAVTfNV5VCZp58KkYkUCiJUKIBQrx268EQ6r7yQk89/kEuf/cuPQsSCpPO8gUjH&#10;+HMFSjBEDl8EPACS9gsfyuELH0vnpU+l+/oX0n3zG0Dkexl++Fs5+vQPcuLFH+Tsi9/LxQ//IHe+&#10;+le5/+U/y+VnX0nriq3ynybFyC8AkUlRqRIWnylx6UWSXVwnFQ1zpXnuSmmDy5i5aJ2qDWqFWug+&#10;FhEkKwGLVQEAcaUgQdA3vot1R+6+YIhwnW6j9V1AxoMIAdJMwMzBa3nXERy+QEfwhwII5Z5HESRW&#10;9tpQ4nUKJ7iRurYlnvwQqUPw1rXiPKi2BcLSBrUCBapuNqrCvmCAUAYiXFqIcHtiiPjA4IHCvp5V&#10;KIi8CiRVTYAFAkeBCgVDZCKQ+ILdUzBIXoKIt1/P9e7x50LEgqTaC/pgiDCACQWrag8gISHiAYTX&#10;WPj47uVCBK+n8EAQlzXMkzIsS7nuQEQB0mLO/XMgYlWLz+VCZCI38pMhoiCBLEgID+rwuWfSeeGF&#10;HyK//58y9vg30nEJ8IBjOXzRuJCuy59Jz40vpefWtwqRwQe/kRGmNE9/J6ee/1YufPB7ufXlv8jd&#10;L/4kF598Ls3LNsvfvhMtv5hmIDI9LkNiUwsko6BayupmSwMCiClMAEgWr5fWxQh0uJDGBRNDpBGO&#10;RR1JCIi4ciHCbboMupdWpi3WfXhLQsTChoFuwcD1UAChgs9z1ykLC7tt95nr8Vqzl0v9zKWelkk9&#10;grwegW+WOM9THVTbhushBUsrtqEaAKYaAW7TmZchYsFm1oMhYkFSAVUy6INAQhEgfF0XJK+Ch18e&#10;MAgQqKYVzgz6MZD4gt3TRBCx8u137vHnQKSiAc6B6wheBjfdiC4Z8EEQocOwckGiMPFkAaLXIPgN&#10;nAyg9H4eRCqxzwcQK2yrM3EAUk3xPXkQCSULDZve+NIc3MuqFqqZQD/diQSJ8Gg/+1TVEQCR/9UH&#10;ESPPhVz5XHpZD7n9nUJk4N4PMvTwNzL6+Ac58fQHGX/vt3Lri3+WO5/9o4w/+EQaFm+Qv347ynMi&#10;aRLmQSQ9v0qKqlr1j9k4d4U0v4vUBWIqQyeiEFnshwjTlkamGD6A+NOZJq4HgcOVTW3c7ZYFAJUH&#10;ESsLkUas8zw38P1Bb5yHe4wByl/5UOBwZY/Z4/VI5RRsc1ZI42xAwwcSaokByswVAC3Om4Xzsayb&#10;6YCkDduQDyR0JEhHqJchwvdpZCGiAkAIjmAFg0Rfz3ttgqQmJDBeVo3eww8PVz8KES69daY4FQgU&#10;FyIuFP6vgIgFiQZ8MERwPQOY4Kiom+eThYl1HlUeOFxZiLhSgHivHQwRbhMiBIgPIt774f1CAYQK&#10;hkgD/q5chgJGKClEWBNRiHz+L1pYHX3w4xAhPA6defISRB7/4X+V409+GwCRrssuROhEvpN+aPD+&#10;93Lk4fdy/PF3HkT+RW4DIqfvfih1CPK/fitSfgknMiUmQ2si8RlFkp5XJfnlzVJePw+/ULB5CBqq&#10;fs5yBDBrIWukZTECW2sjSDkICwWJgUcgRKB3A0Fi3QfFwqspvpr9hEgrINLmQMTWRAgR3ovnMMAt&#10;AAgPbv8YROyxYNlzrUvhPt7LgAughBuhKwsECbZnASKzV6pciNQ5EKEsRCxIfJAIAZI/ByJWBIcP&#10;IgRLSGDAsXjy7/enL8GaCCBWwccVBkEQsfpRiHjnuRCxAR0KIjbQFSSOCyEsKpGuvAQRHnPch01h&#10;KPd1XNnXJDRUTUYuQFS83oNRzSsgQv27INJx+Zn0XP/AaZ3515AQCYbJXw4ROpHvpFdB8q0Mw/Uc&#10;f2QgcpsQ+fSPcvL2+1KDwP0bhUiCTIvLktj0QknOKdd0Jre0AW5kppTWz/VRmH+0mllLAYZV0rrE&#10;pDQWIo2vggjgEAwQdRyAR+uiDSp3/0QQ0dTGO8eFRkiIeKrx4GAdht0fDI5qb1kDYNRhP8Ggzgfn&#10;WogoSHxCOhMCIj79RIhQFiQBAOH+IFhYuSmL3SZAdH8AJIxcgLgQYU3EBrWFwktg8GT3WbnnUxYG&#10;Kp5PeXAoB0DKEUTB9/DJO28iiATL7ufSgsGCQt2IBw+fgiBSTfB4Cn4dCw+fuA9BTFio8wC46D4M&#10;QHCMzgTn2dcIBQ9XLki4HgoYofQaU5neGx/Kmfd/B4j8m6+J98C5p3LgLFKWcy9CguQQjh86C4iw&#10;JnLxPem//olc+fTf5HGIdMZChDWR3lsACEDSe/sb6bvzjQzf+8aDyO/kzpf/qhAZu/FcqhF4f/tW&#10;BCASJ9PjsyQxu1TSC6okq7BGckrqJb+iRYpqZhlVz5QSAKUCf8CGd1cEQEShwVQGkLBiLcSCwXUh&#10;FiQuRNSJYL8CA/AgNFxwvLQONSDA6xm8DGINdoAEAW+DWgFAJ0HA8Fwcs+cTErWAQO3MQNVhH4+Z&#10;87AkJLCvAeBsmLXELJnaeKrjNT6ZlMInrybipjM+kLDFBsHsb7UxTbgq1j48mdYTv/OohjOxAPFD&#10;xBznMb2mEUGt4jpSlRAAMccACwSsG8wuQKhXQcRKAYKUohwBWYbzqHIK23oOIYLg+SkQ8YlQ8II7&#10;OMiDFep4MAjcY+49XU10LSFCWBAevrTFuYbn0LFzSYiw9hIKHlY1FD6fStf9oAhVULV6jalM382P&#10;5OwHv1cnYmoi38h+AOIAXEY73EgokBAiBwkROJafDJHrX+K1vtWUJhgi5wGxu1/9m9z+5I9y9NpT&#10;qUKA/a2XzkxPyJaknDLJKKyWrKJaA5FyQKR6lhQCIvmVrbpkdbp+3nIfRBrns05hip2uXNcxEUQs&#10;SLjkPdRpABZW3LbgoNzj5tffBLrrCBq89SaAw72PQsY7h+cHAoDF02Bn4d1bU5fF0gA1ziZEcB4B&#10;AjdSB+dQ24bgBAToBDSVURcCcHjwCFYwTCoBA38R1e8MrMwvvUkx3HrFhCmHF4j8RWcfjRpc64r7&#10;eMwXsO61P0EvvR622URcBmiUIjAorlPlOF5BeSB6FYwC5XcINnDdYLcBbgPfHrPH/xy519rr7f3d&#10;1wl1nj1XIQLHYwu5LjRsLcSFiLom3hN/K+OOXoZGsHwQMU7kX+X8x/8sw3e/ln1nHsu+00+QsoSG&#10;CB0IQXL4/HPpuvS+DNz49KdBhK0zTGkAEqYzR+B6Tjz+3kDk63+Tmx//XkauPJIK/Nr+zZt0Iglw&#10;IoBIFpxIPpxIEZ1IgxRUtEpp7RwprZsjhXAiChGkNXVzDUTYxEtX0vjuqyHigsQFiF3Xc7xAt+Bg&#10;8Jt0IhAGdj0g0L3gd9fde1E/BhF7zHcO/jZ1cB6maRf2kyAJgkgtIGIDm3WJAIiEAAj1KoiUK0QC&#10;A41B6wLElQUJz/MFqQOQYIjYfX8uRKoACQssvib38bVYWA0FERckfqD8VIBQgRBxm1yDg/xVAf5T&#10;FHxtqOvd1wopQgEQsa1APwkinn4yRGw6w5rI5c//RcY/+hMg8pUPIgcdJ9IeIKQ6ngvpufKhDN78&#10;TK5+9p9fCZFez4n03TH1kMF738vIg+/kxBMDkTtwItc/+p0MXbwv5TOXASLh8supSGfiMiUho1jS&#10;ciskE+kMayKFlW2+PyBTGkKEKU3d3GUKkcYFCNp5Pw0irnzg4DkQ0xMb6DbogyFij4eCiC/wvW0r&#10;e7097orHLUDs+dxvr6lXiBAg7GTmQQTb9bOxj/sBmFoWbH1BbSCi0r4j2PY0IUyCOqKZZtzAgPop&#10;EFGAAAga2CEAYrctQKx8IPkRmLgAsRBhylIJeBAiFS2LfRApsRBB0Jch+FVcx3G6kuB7h5LWRJA2&#10;U2zO1VYYyAa4/U7awOb+kI4FKYIrX9BPIHutew8q+PWCzyUILEBciFiAKEQ8ESI83w+RV6cxVtrt&#10;nYVV9li99Nk/y/iH/yRDd74ERJ4oRA6cey4Hx1/IofNIYQL0QtrhQjoIkasfydCtz+XK5/9FHv3h&#10;fwuASOdlr4/I1S+0sKpO5I5p4h1+8IOMPvpeIaKF1S//Ra598BvpH78rpQgCOpFfTImTqTEZEp9W&#10;KCm+wmqjFCOVsX+wYkIEbqQIrsRCpGE+gk8hYlzGTwWI6z4sFGzwuvtcoLgQYWrT6IEgIPCDwBAK&#10;Fi5E7DG7HhIigEfdzEVGs7CuYovVYgCDYkAzpfFDhOu6/QqIUAoSr74RWOMwQRscvKEgUo3jWtsA&#10;CGxX82D34YIjWLwuYDtEUFPu+2ENhGCgAyFAKK4rRPBdUeF4KeSDCAIo1H1DijCwEPEA8udCJBgg&#10;lD1GWRgEK+Q5cBm2WKvBz/PwWY2LMFKXMQFEWP9wz6X8+zxQNDly4GHl6/bOJt6Ln/4pECJnnilA&#10;TM/TYMGNXHgBSHwgPdc+lsHbX3gQ+d8BEX/rDCGiqcw1upCvARG4kDs/yNCD38iRR7+Vo49+8EGE&#10;/USuvPe99J69LSWtS+Sv3wgHRGIBkXSJCwER+wdlYbWgqk3dSN2cpQYiPicSCBEqGB72HN0GRLS/&#10;hwcFiusEha1/uP1EuO2eQ1kQuPu47gLCrluIUNxnFXzMXqPHWFhF+mKhYcARLEBkpnEkpjZi4PGS&#10;AAxbZHWLrUaBIPHB4RUKgAjluQxCoxZpkSsLEdd1cDsUXGwQ29TIFfe7EHEB4oMIgtgHEU/cpzBB&#10;wNj7/KgIAw8i7GJAgIRKZ0IFPoPbHguGiK9Z1mtZsdfb+7n3dBWYevghYJuXKQsOVy5E3GZlSnvH&#10;QhyjFlI/BpFzHxiIaGEVLoSu4zCgwW7sgeK+96QLqUzv9U/0mqtfBEKk8/JHOP6pupC+619J/61v&#10;pP82XMjd32i39xGcd+zJbwCRH+Ts89/Izc//JJeffyc9p29KMT7EX78OiEwODRE28fKPyD8uAZJX&#10;0aJupG7OEmldjKAOggibWG1zq91n5QOM3cdzPAAQEHZJeFhZeLgQsbKgCL4HtwkBe56FBYOcCgAF&#10;1l2IWJDUs/OYBxGTvlj3gS9AG2UhYtIaOhbjSF4GSK3KAMN0jydAQkNEz/fqLBYQNnB9wIAUIlzS&#10;aXAfjwMKhIa/Wz7u5zkRgsPtwxEKIgoYDxih5AY56xuhIMKUJSREsPwpEPG9Fq7R5lTHjbA51n4X&#10;A4Id93Yh4juHy1DwsJoAIq7scQIkGAJWLkTq8DcMBgnlQsR2rzfjdAh+XO/Ag2PWqJcgYkfxnv3A&#10;FFbPvv9HdRUHzj3zQYSi+wgFEetEDET+qzz+4/8hx5/8zgPIxzj2ufTf+FoG4EIGbn8rA3AhhMjA&#10;ve9l+NFvtNs7nchZQIwQufT8G+k8cU0K8Yf6q19Mk5+/EyVTo9IlOjlPkjJLJDO/WvLLmrRlpqxu&#10;rpRChQAKAVLWMFch0rQAgfYugnIeO6AZMFiIBIPEAoRNrgz0JifgLQCsWnC+Dwi4j4WBlV7vKfiY&#10;hYOVu38iYEx0Tr1XQLUQMQDBP7wVXwiAhBCxtREVrjGg4tKkNVbsfEaAKDDYzKopjt99BIopjQGH&#10;Kx88rLx0xYIiGCLBLkTBAdXwXG/dXmelILF6RcATCKGKp5S6EYIDCjj2EwBim4LLEbi2k5cPAgSC&#10;t6+cQY5tHzhUOI/nePtfgkYI6QA7DzyhgKIAgdR54DO4Ct7n6/tBcATVR4KdiKZedFl8/cZ5AXIh&#10;EtBPhE6ENZHxj/4oV7/8z3L6xe9l4Nbn2tnMhcjLIHkZIte+/G/y5B8DIdJ7/Qvc7xtABAJEBgGR&#10;/rvUdzKMlCYAIp/9SS4++0Y6jl+R/Nq58r/8bLL87O0omRyZJpGJOZKYUSxZBTVSUNYiJVWzpKRm&#10;tkr7iQAmlaBl/dyl0qj1kD8DItjnAiBYFiJcDwUEqz/nXAsIFxLWkVhXYl+f5xiIsOmWx16GCAHy&#10;Kojotbr09xexIKHLqFJAvKxAgPiLqy5AJoKIC4FQELFQsOe4EOG6ex/rSnSdciBG+YLdg8iEQmCq&#10;+0DAWL2qdcY6EAuRMgRwcFfzYLkOg+uuFBCeiwl13Cfvej0f75epkAWJAgT76IB8wY/jVHB6w2ME&#10;SAMdBqEBeHCgn68+4t6DAPFUxfeAH2WrH4UInci5D/8AiPybnHr+O+m/+ZlCJLigSogEbvtrIn6I&#10;/J+azhA0BEnPtc+kj8P/oX66EYXI9x5EfpCxJ78NhMjTb+Tw2GU/ROBEdD6RpFxApESyHYiwLmLF&#10;3qtVLQuQiiyXFh2Ax1QGwRoEEQsQtx7CfTZYKRu8bhBPJBcMPNeFyE+5nuK11i2YQDf1Efd4IGAI&#10;EH86Y12ICxF/OuOvi5j7E0aBACEkCIxQ3dcVILo0sJhIPoBwPQggrkKBgSCp8uSDiHeee6+Afd7r&#10;WojYYDcg8QMiJEigCSHC90MFQcQnBG9wwE8EECv3XIVCCIgE30PPhayjsbJBbgu6Wr/A+3cBEtAj&#10;FmLtox6fyYUIHYm2yuBaUwPxA8SIr2egESw3laFe67j83HEiDkTYmYwtMHAcrg4RJF5RVWsil01N&#10;ZJgQ+co4ERci3VcBketf+WoiBiJ+J8Iu8oTIuee/kVuAyCVApN1C5OeTkc5EyxRAJAoQSc4slezC&#10;WoVIsQMR2wWe/5gm9lhdjEDm2Bl2NvMgMRFEtCl3AojYAKYLsOKAtsbZOMdTI7YbEJjsSKb7eZ13&#10;LTuV/RSIGJdh4EHp63gQsa/v/6UHCNSJGIgQGBYihKi/LmLGFLkAMQpMaSxAJoQI1jWIncC18gW0&#10;iuf4YeHKwkKdBIV9vmuxrY6ENRGIIKnxHQ8Eh38f7ouc3QDEBjsCEtK+LAiCchVhQWjMDykeo7R5&#10;FwFlnZGK78sDSYBw32A4BAPAgqLSA0WwLEQo93rrbLQnKqT38tZ97gOvbwFiIUK5TiQYIgSHm8qo&#10;E8F5WifB3+tlgFC8P18P5wcL75GqwvulXqML6b/1sVz45J8Agf8MiPweEEE6Q4gQFpc+MILjoA4R&#10;JNDhS+9L55UP4GI+wvWfyciDb+TGt/83efqn/1PBwGkADERMTURdiJfO2JrIyMPfaupzkq0zCpF/&#10;NhA5dlnyaufJ//KLqVoTmRINiCQHQaRypsLDygcRpDJtS9aqG+E4GvYTsQAJhojtxh4c6C5EGMC+&#10;X3GIwGgGLJrnwHVAASChEPTBcu9NBR93AUK519jjvsAFSJiaECK1sxFMsxCcSGeqFCL457PFwGve&#10;DYSHVSiImF/0SgSvCRYToH4Q4LW5xHn6PrxjNrC57oLClT1mg5PrNdhXh5SmltfzOI8FQAT7Wdhz&#10;goV6+YuO+yGwNOAgBqAN0koEANeDg9yVBqnKvLcA8T0HA4TCa1oY8HqrgHvyON5DOYV1V9xvAULZ&#10;a33pkVP3sDBxIeI6EragWIiESmksRBQanrjupjPVPJfXOPc2Y3BwzHO31VivasF5FCBiHYmtlbzG&#10;jmaDdz7VlpnrX/8XOf3iD1oT4diZg+ef+yByGI6DstsdAEgXANJz4xPpv/OFHH38vdz87v8uT//5&#10;/6tgYOuMr7B6nRD5Bq/znQwSINDg/R9k5JGBCHusGogwnflKDh69KLk1czwnYiDCwupEEGHHMxZZ&#10;+U8JhkjDPD9AAiAChQII9aMQ8QDiQsTM4WFchMKAY13oGLDtE4Cg4jn2vBByIWLvFwwRpik1sxD8&#10;HkSME+ESwdaKAPQ5l2Dxs1iIuK0tBhz2150yv0YMZgKEAQTIeOcYuPjlgsMq1HFb75gIIjzO/Zyt&#10;zQWH/YK7QeXKtni4AWqD3Qa4K1+A8p4eROx7tJ3jQgrnW3BMpGCIuDOOcXyXBYkFEd9PKIgEf0bK&#10;PcbgdwujFiIvCdCowo9ytZUHEQsbBY59Dd/7x34PIhYglS2EtFFoiMAF3Pjmv8qZ9/7og8iB8Wfq&#10;OlyIWHVe/VC6rwMSgMgAIHLsyQ9y6/v/hzz9EyFimnj9rTNfaWGVELHpjEKETgSpz0lAhOnMzU//&#10;Sc4//kIOjJyXnOrZ8h+0sBqJdCZVYlLyJSWrTHKK6kJChK00/MfYdEYhgnSmbi5+yTnAzYGIgsRJ&#10;YdygtTUNygZxMEQIjgkhEgQEVz6YcBvn+u/rv47H7RgbykJEAYDA45Lvg/uqka5UIXVRiCCNqVKA&#10;GPmhESw/RIKPWVARQvY+Wqmn+Avs/RoHQ8QGnyvu55wg1qlYKSAcWYhQFjC1uM6FiIWHDaBg2QBQ&#10;0HgByl9TDQYEhQY3wWGv8fb5AociyDxx/hFfa4ynMgSdCtf7Ap73tPd3pK9LQEAuRHwgobxzXbDp&#10;/dz35MkClO+dY2HsoLpKSFtocEwVCiAUoFHpQKSmDteEAIgFsf0MPvdhIeIAxNVrPVffl0GkM5c+&#10;+ZPc+BoQ8TXxEiLPNaUJBZKOKwYkdCP9tz/3OZEn//R/yLHHv3FqIp9K/7UvDUTYW/Xmt0h/vpWh&#10;u9/JEYDk6MMf5Pijb+Xss+/lxsf/KOOPPpd9w+OSXTUrACKxqfmSmlMuucX1UlTeGlBU1XSmdg4+&#10;6AK4jOU6nwhrIiyscoSsjqQlMOgwCA8HEjZQuU6o2D4gPsA4gCBACAwDEQMSN52xx+y2DyzO9a64&#10;j60VegxB/WPnqZB+BEIEQeipEoFHcTawYEAEiv0+TOcxn9pwDe5RQwA5qYRxAsyFzRfZWF17DsCg&#10;jsUEuhkmz/PN8Vq+D+88s00HQnjgOoIGv+yuDECMXIBQvi86AidY9pg9175XDYSg6yeUAxE7PUAA&#10;PCaAiMLCAgEiKBQSkAsQDg610xfa8zVo+f7tZ8A++37s+3bF/cGfOfhcd7+mM176ou4D0oIqPpcL&#10;GTedsQBUteIeVkEuJAAiXZeeI934UC5+9I9y66v/KucAEba0HEIqw8KqrYEEg4TpDCFC9d78VEYf&#10;fac1kUf/+L9rL9R2zsNKiFz5VPqufCGDN742ELnxDUBiXMmRe9/L6IPvZewhIPKUEPmjnHv4hewb&#10;GpcchcgUhchUpDNxqQU6diavpBEuBM4DToXNu36IwInggytE6EIWIqABEesyCAXXZbjpioUI4TFz&#10;4QYFCbdVdAReMBMOFhRWdh9FqLTMxf2x5LYLAvc8Kxca3HbPD5Y9t77VAIW9UQkRI0JkqV8ORKzb&#10;seI+n+OAAgDigwhlC24MSvNlMevch2MBkPEHO+UetzKTSS9RMYfXX0Cbs+NLTDsekN8H3TNYAcHy&#10;ExTqHlYc3v/nQkRdA4MefxMLBQsMwsPKBYiVdRwWCK+Cgnl//mM/Juu4fI6lbp5O/myLq1b6N4cU&#10;JHwdvFfr4viZ+INcAXhYlb8KIh0XnkrftQ/kwod/VIic//CfENzfIB1h8RTQuPKRrw4SDBErpjSE&#10;yPVv/4c8+iMgAnfB5uCuq0hn4ET6rnwuA9e/CoSIdSKEiDqRH+TmJ3AiD+FEhs6ZdOaX0+Tnk2Jk&#10;OsfOpBZKBmc1K23SVIYQoSxETE3EOhEAQ1tnEKxIYZqYegAchIQVIWJTBsq6kFmLNr4EkeDgDwUQ&#10;yoUIj7sQCD6XCoYI5V7jKhgidCO2BcaAZNlfBBGtn3gAsSkEq/I1sK90IO6XxYVIsIK/+MHHLUTq&#10;8d4mgogrNzB4v2AoUfa13HNfkrXteA09n0t33Vu6EGHvWQuRYPlchKdQEHFBEgwQCxEFSQiI2M/k&#10;KuDz/IhcgFiI0IXQfQRDxJW+lgMR/VwORCpeBZHOi88UIupEvv5vgMmfZOTBt3ARcBJMWa7xUQ8f&#10;AxaACeVBpBNpTAd0+CogEsKJsHWm59qn0nvtc+m7apzIEKcA8NKZ4Xs/wIX8RmeG15rIC1MTYTqz&#10;FxDJrZ4j//FXYfLLKbEGImkWInQiBiLaV8RXE2E6M18hYmsizQtY4wh0IC5ECAkXItxPJ8KlDzBO&#10;0Ft4BEPEBjr3Bac4Vu719hihQCDY48HX+MDhyZfS0IlYKHgAsSJE7AzpVeoyfgJEIAa51kDw5XGb&#10;89wvy6sgYmW/+MH7gyGiX1wvwO0X2QLEnVjH3ovXW1mIcL99veBgUvH+hBRfYyLpa/sBogoBEVtY&#10;tQHmigAJ9ciGUE5EjwcB5FUQsfvdc9x9PyaFNFyItsZQ+CyazmDd/v110B7eq4WIhaILEaY0VR5E&#10;Kp3vBPVa9+UXMnDjI7n8yZ/k9jf/XS589CedHpFjYrqufSzd1z9VESaHoXYA5TDUeQO6+bG0XwMs&#10;bn2qhVXWRB6zn8ij30gHUpneG+xo9oXWRIbgPoY4evcWi6tIY/jIiEe/0z4lp57+IOc5AI8DABUi&#10;Z+FE/BAJ85xIem4l0pkGKapoVZBQhRVtOrdIMVIb9lh1IdKykGDwAyRYPrfhyYKES5vm6ITHXpBb&#10;CLgwcAPf3XaDP/h6e44FgnutPebeIwAebNWgCAVuEwwsvM5ijcQPEff5NT8KEaYQDGx8kVyAKES4&#10;xBeKX6BXQcQN7JeO4d4cj0GAUPY5KgoMDyAuSHRqQPd63DcYIvYYA43XWYdBcDDANDhsANWFkBdQ&#10;xtL7C8LURK0z2uzL19QmTy/gLCggFyJshWHrjPZFwfuxxygGaDAQXIUCiALBOccFRfBxe70K2xYi&#10;rlgrsU5Q/1YeRLRVCe9PHRPcRzngQREkVdjWJl773bAQoQsZvsVZyQAROJHzH/6jjN77SicaohPp&#10;Bjh6PJB0eTDpBFxYB6EDoSPpu/VZAESOPfmtupe+W18AIl/C6XwpgxYicCODd5HG8OFVj39vIIJr&#10;z7/4raYz5x58KrsGTks23MV/0H4ikTKVhdWUfEnLqfBaZ5oBkjYpLG/VGc7yuI20pgIfqGHespAQ&#10;IRhCyXUjFiRct0HHtIEpRDAIgiHiwsIGv1XwtfYaCwX3HCt7Tz84kKKwRcODiJuu1AAeE0LEO8cC&#10;xCe2jFAIZhuQwQChaih8qTgYy+2UZOfSYFDXEQ54XTtRtNY9GPA4XgfVe9CwIGnAudRErkQdCcHm&#10;woPvE19wvicTHCZANEh4DYLcQsnei4HCekAVU13IFhirYfENRPC5cH41W5xUhBICCTJNuY5wni7x&#10;+saBcIng9cBQ2jRXlwzActYTvIDk+WU4j/u1OZn7GbBc94J+Iii4YmriAiLUNfZe9hwVPx8/Jz+v&#10;J67z71DlTRit5/D/6rXIaVEYsVTBz+fIwsPKD5Gr7wdC5P0/yMidL3SyoS6ApBspTM9VA5IeOItu&#10;uhNC5MYnEMCiEPE7EaYzhEiHhcjNL5HSfKm9VYf4qAiAZOge0xgCxEDkJB8ZQYh8/Ec5++AT2dl3&#10;UjIBh//ws3fkZ2+Hy5TIFIlNzpfU7HIdO5PHSYnKm7WpNx8AyS1t0rqICxHVQqYvgMhcfyHVdR3u&#10;PgsSug+2fNjA4689A5kB7YJAYcBrHSA0eDCw8LBwoAKu4zVtDkQUUhYgPM56CmG0AsdxjtdU6ocI&#10;geCHgpvOBALEXxvR8wgiXo913od9NVyIcLyEzhmBL4hCA8FQi/11+OJzqYVPBjik667D8MBg4aD7&#10;FSK4Hvfic0sortcDCu55vJ8fIua16poNdKzz0HNwfRXHcHjnmh6TeL8IHPN0OV4P8T48Vm/AUcVU&#10;FyI8VNhfg+s0mOBG/EHHwDBLO3CO3ylXph8Fxe15qnIApLRxLpbcxn78Yldokyiux3mmKIl7Ex74&#10;e9gBbvo6Gvg4H+/XyD9excgAxELE/78y78+C41Xi38OmMS5E9G/DdUDEApuFdXUk3md0ZTqaWRmA&#10;KEQOnr4nXReeyMUPfy+3v/ovcu7F72QUEOklQCiOjeFw/6sfST+g0Xf9E+nGeg8g0YVlx5X34Eo+&#10;BjhYE/kf8vCP/5scZY9VHO++8bl0AyI9nIzo9jfa1Z3TIrK36ugTAOTp7+XEk9/ImWe/kQsf/E5u&#10;f84m3k9l98Apyapolv/w87flF5MiZXpsmiSkF2kTb2Z+FVKaejiRZm2lYWqTX94kxdVt+g/lADwW&#10;VtnhrJWPj2DHMg8iweAI3mch4kr7bPiEICcIeD37mvA6bDPl0WZXBx4WIAYMQfCZiddqXYlAgdNo&#10;Anyw3tiG/dRM3HMW3BDP8VTPAXOEjhXHvuDeBiT+Hqg1eM1q7LPiMfMkPKwTGB6I9P1hn0KEza3e&#10;F9MM6MIXCuv8UtFFMJAbAJ86/FKzq7RO4Au7X8OOYfgC6mMfa/Hlr52DJTUb60gtoao6rHN0dVWr&#10;lPP/UzMT+2fp/moEhT5ZDV/IOrxmHV6zHl9eFdYJG+6rxZJgUCAgqAg5AyQEAfepCAyCAvdFIPK+&#10;AQ9ewnYNr8V5VA3OoSyEuKykCCgnOCaSujN2xGKg4bpy3LuscY6UAyS8RwWgwu8iaweVujRi8Pl/&#10;yc29bIetl+FhRMD4gIDr3VqMTalUALpvugT8j0xfFwMfgkLhQXCq7N+A6wALXZzn/Cjf94F/e08W&#10;HHwffoAbvbbn2HVpP3MP6QTn8/hXOfPkexlBmtJ/8X3pvfCedGPZc+kD6YMjGQREOCEzIdLNmsmV&#10;9+Xw5RcKkTFC5Jv/Jg/+8D8Bkd8oRDrgXLoAke5bX0sPINJ751tV/z3zQO9RuJCxx98DIj/IpQ9+&#10;K3e+AEQeAyL9J+BEmuSvAJFfT42W8MRMScri9IgeREoBkcomKcGXsxgqgCspqsYXFf9ETgXAVMZC&#10;JLgOQrkQsfssSBQcniuh7LkBwrnssFYP6WztuIbuhfIByHMgwQAxEMG9AY76FlwHkHC9CfCgGlR+&#10;gDQAKMGPfLDQMHOBABze8H0fVPQpd1hify3ubzt92VSIUFGAaHd2k05oCuE4DOM6KA7ewn4CowZf&#10;+Gp8kaCKqjlSVjlLSitmSkl5GwSoQyVwhlwvAeS5LIJrLCD0yxpxHLCHeKy0kmCZpbDhF5rBXo8v&#10;az0CzAa+FY8TFrUItjr8wjfAIfG8aoCDMsfpNAinOXpePYLU3A8w0vuZexgXQvmDgNJg1kB/GRpV&#10;zdjvicFf04r7teFvxloB7lXeMAfBSyHwrQASCwgrvUfQvYPPeVle4OJ/RHdki7ghIYL/FyHiKwgj&#10;VVGIKPxdeBjVqthag/8vQeJ9ByxEtE8QXtPKDxAK7x/X6wC8vceuyeHTd+T8s2/lxsf/JKfufy3D&#10;7Ptx/pnRBUDiIiByGRBBSkOI9LBZFwDpvvyedAAifUEQGX38GzlEl0KI3CJEvgqACJ87M/iA0yN+&#10;J0cffo105hu58N73cCJ/lDMPPpJt3SOSVlqrEHkjLFoikwGRzEJApFQyCyoBkTopBESKqlukoLJZ&#10;H/JdWNkiZfhn1s1eos27dCNMZwwk/E27lIWGCxG7zwVIKIhw2gDt/UqIYFkH2WfEsCv7T4MI1Ip7&#10;ACIUHchEEKEL8TkNgIEyQ/OZZhEiK/DPXYovM1IYPscFx3kNH5/JxzBUNixG3msKhtYh1bD3KIuI&#10;+PKYnqIGInQdmkLgC6m1BebLAEdFNX5lq2ZLecUcKS2bLSWlM6WoBOlkUaOneiksxv+gpBH7qQZV&#10;YXG95BfVSm5hjeQX1ypMXBWxuR6gKatqA1DoUqyDMY6GS/2yI5gMGObj77ZQIVKHAKyuN9DgunEd&#10;3GfAYs8PhIiFDiCCbT5btgbX1KhVp/ywmEjVSE0Ij5o2uhE6BAY6gEFoBIvHXCdi74PXDKVAeFi9&#10;DBEtzOJzWZDoOCEFSCBEtI7DYMf1/KyERjBITG3IpDo6x6oFCf//AdDgewjc9o3i3Tt6VdpP3pZz&#10;j7+Sqx8gxbj1ufRziP+Zx9J97glA8hwQec8PkWtwIkhxCBALkX5A5Dg7i31LiPx/1Im0AyKdNz8D&#10;QPj8Xb8TsU+/G4Ab4eMiRh9+JSeffK0QoRMhRDYdHpSU4mr5q1+8I29FxEl0arYkZLDHaolkFRIi&#10;+NICIoVV+CIHQGS2DkrjpEQESTMfo+k18QZDJFjWiVh4EAQWIhY4etwDiRV7xNpnxRAi9npbC7Hp&#10;jIWJrhMQCPJ6QMCFCFMZAxE/SOoh6z5cgFA1uJ5zoVY2LsEXBhCBuJ/n6jN4CRmkSxxARyeiDoRu&#10;hV3NCRHIdDU3DkRrG16dgl+iilrY9KpZcA5tUlzWCjDA9RXh713QKDn5dZKTVys5uVB+jeQW1Epe&#10;UR2gARVS2Gb9ChDJL64BNGqlEP83CxDuz8U5VD5gU0DosLZVBqcCsJRXzZRqvH49AqcBwdKAwLEy&#10;boUuxaQu3CYYmM5U1Zl0iccMXAgK/mLiOABCaVrEa+kqXAEQhIQ/2D3ZbUghAjdEgHDdwkGv8wn7&#10;7NK51oDFwMWCw6Y3pt5gQPJyOsNz/RDRdQ8iKm4TMvyfUd55ChsPQPbh3ASHPw2EkI4SJCoFA9NH&#10;IxcYBhr+Y+4kzq/tHbki7SduIXi/kEvPf5ARpip8st2J+9J5+rH0jBs30nf5QxkEQPpZ6/AgQjfS&#10;CfXf+kQhcvPb/24g8vgH6biC8wCRHroQQMQ8Z+ZbGbj/g87yPoj14Xtf+yHy/vdy78s/KUTWH+iT&#10;pKIq+atfTZJ3IhMkJi1H4tLyJCW7WLKxP78Mv3SAB50IQcKaCJ/P60LEN58IAp2QcCHigsTCwcoC&#10;ZCKIqLjfwsI53xUBYusiIcVjWptY7q+HQA2UBxArm8ZYiLgwMUP26UKMdPi+BxI+HoLXsUBri7g2&#10;rdERuXQkrHU4LoQQUSeCX6WymjmaLrKInY8gzytsADBqJTuvRjJzqiUju8oop0oycyslK69KsvOr&#10;PXEdqSdgUQjnWFRGAf5Ib/KLAaCCapxfiesqVHotp74kVOBsSstbpAZOpBGWugm/tg0IjHp8YWvx&#10;xafqsE5HYlMb1luYJnFp0hXjNqo0aCG41EqkHNwmGKopgEOXkAVJNYFAMPA8T8Hn6HnePp94HRRw&#10;n6B7ESIm7aE8kABIPuFzsI7CtNzKpEYAEO7pL8TyPE92+xVi0Aenhi5EfAJILCQmhocrXAMpRA4d&#10;vymn738uF55+J0N0FycfyIGjt6X9uAeSc0/VjfRzpjLApPviC+m59B7W31eQDN3+TFtYbnkQOfbo&#10;e20e7rn5ufQCIn0Kka8VIpygeQQy3d6/kbGH38ipJ0hnAJH7X/+zQmTtvh5JhOMgRN6OiJeo5CyJ&#10;SclRiOTgV62wAr9W1XzuDHLxmjYFSAm+PPyD2+kRCRF2e2/6EYj4wOApGCJ2ThCfE/GOW4C451tp&#10;bcRLHV6WBxddZ/MxBDfCuoiVfZp/MESsrCux4LBgoXzzgHj7XIiYQXFLcE+zzXW2hgR/WdjsV147&#10;T0rZG7jCQIT9c3IL69WBZMOBZOVakFCVkp5d7lMGC+AKhkoPJpWARiWuJyRqfADheenZZbrkdg6c&#10;C10J06JCvF4JXEkFUp1KpDpclle26bIaqU4dgoGpTdNM/GhwThX+cuM7YNMbOpEq1iqQ8lCECAM5&#10;GAS6H9e6QLFBb8V9wddNpOBz3PtYiJTj/ZTjffL7SjjYIfd2kJu2+OCYQgTrChAew+dym3J/qvgk&#10;u5AAcSCiLTaQNvf+JPH7gveFe/ogcureZ3L+ybcyePEZ4HFP9h65aUACR9Jx+pFxJCyyMtUZfwqQ&#10;PFeQ9AAkQ7c+1Q5jCpHf/78Bke+kE7DpBUT6kM70AyIEST8gcuT+byFCBOt8+h0gcvIx05nv5IFC&#10;5ENZvbdbEvGlI0TemB4jM+I5FUC2QiSvtFZdSCngUV47U8r5vBl8eUphYStAfrbO6NPvfiJEeHwi&#10;kHBpAULZ/QEFVO8895gKQTqRFBxWCHZtpWnGvQCTuhaAgmmOBxKtbzhSiEA+iLBoinWCpRbns8ga&#10;DBJtJqb74AA3LG1axXXWRNg1upypC5xHOR8IVj3H9AbW1i+4PUCkAKlGflGjupHcgvoAkKRnVUhq&#10;ZqmkZFAlkpZVCjCUKUgMKEqxbkBh3YcFiP9cByJ8LS8lcusrXBIs5ZWtUoX/Ox1JPX6Nme7YdMbW&#10;QhQiCNRypDcUQWKDvBYBqakLA5QOBWJ6Exz0lL3GFfcFn2v3uXKPUy5Eyvh9xXt2IWJBQnC4shCh&#10;c/E3BZs0x6+X4aEFUQS8W1QNBRGtixAi/DEJggVdqpUZKGn228KqQuTAyFXpOHFbzt6DE3kMiJx/&#10;KgcBj12DV2X30HXZN3pLDozdlXa4E9ZJOqBDpx9KJ9xJN4DCtGYQ6cwppDO3vvnvcv93/y+kKN/q&#10;VAB9Nz4HQL6SAQBkAE5kACnNMPuJ3P5O5109cvdrGXvwtZx4+KWcf/aN3P/in+TMvQ9l1Z5OSciv&#10;0MLqL96ZIVOiEiUqKVNSc4qlEJa4pKoFX/Q2fOlnqUprscQXphIQsf1EmheZmogFCMfDBMsPEn+q&#10;4joOu233BUDCAUlIiLDJF5DQXqW2XwbWQ4HEQMQRYQKQhBKhYFUN2Ydts8nX71QIEtZJFumgMRbZ&#10;2JmKTdAcR9Q2H38TzrMyExDBF43wIDTYgc84D4KjRQFiVYz9bIUpKm1RmOQU1Grg03mkZZUpPJLT&#10;qWIHJH5QWMdhxe3UzBKcW6xLbhMwdCoFrJEgpSnCsgTgKCZYCJSiOnUoBUiHCJgcDoPAki1CBEsl&#10;vguEidZBCJUgJ8LAVhAQIr6ahgns4ICn7PmEjoKH1zLosT/U+VYTHQ+GiLoRnot7vwoi2lsY+1kv&#10;4TV6HQGEbb9eBomFCJu9Nb2DLDxqKOy3aY46FWgigBiIcL/fgfggcmj0mnSdvGMg8uhbGRh/IgdH&#10;bsiOvkvQZdlJmAxfl70eTKh9xwAVuJPO88+k+9JzOJGPDUS+/m8KkaNwF52X3gdEPgMsvpJBwGPw&#10;DsTlLbyGTtz8lQzf/lKO3f1KTuC1zz/+Su59/o9y+u77smp3hyR5EPmHN6fJ2zNiJSoxU9JzSpH3&#10;NkopIMJcvZR9ECxESHb8wV/ubOZ3Hz8GERcYFiJW3HYBQr0SIp78ndb8ECE4bE1E0xpAwyoUQOyD&#10;pii6CxUhAnBQlbhHNcTX4YRFXFa3MNVZ5FXp8QUAxBrnrMTfgb148ZlmA0QtOF4/TwHC3r95JU06&#10;1UIugpRLpjAF+OWninGcTbossOYVNiLg4UAAEDoQ40IIBCMLDVvvsKlNsAuxEElOL9KlvYZwYFG2&#10;EG6EACE8CpAC5edXSx7rLTm4B18XwMrEeyjE8dKKZk17qpDq2FYYQsQGMAPbla/oyQIolrZu4gY9&#10;zwuACM51IWJdTLDce7iaCCI+p0FQYN0FiHs8FERsgVaLrw4ArJimWoD4ZVwJwWFatYxMZz3/tYEQ&#10;4T68hgMPH0Taj92Q7lN35dz9L+SiB5EDI9dkR88F2dZ9QbZ3X5JtvQBK/xV1JruGrskuQGX/8bvS&#10;Mf5YupD+DN74SE49+Q4Q+a/y8Lf/TzkGd9EFh9J/81M4j69khA/u5mMzWVjlNImcpOj6FzKEdOfo&#10;nS/kOCAyDojc/fQPcur2C4VIMtKZ//iLd+TvXp8ib02PlpjELNjnMill/5BK8+tYgvyYICm1IME/&#10;sGHOUpm5aI3MXLJO2hatBywC0xhXBIgLileJnc2CATERRNi8qx3Q7HncRtD7IOIAhD1Xgwurtol2&#10;Ioj4iqezVkkN0hKChN3b7cxkBAh7qBqo8H16QJzLJd5H2xLjQOrmIjVsAyyaJRsBm0Ew5FbpGCWK&#10;Ax7ZQzibLSycggEAKShu0lTG7z4854GgTsc+AsJCI8dXWDV9Rbju1kMIG8IjKa1Qpa4E90rHvbIA&#10;lFy8BwLEQKQG27gvXwfQSUsrknScmwOomBSnRSrY9wTfCdOpbbZpiUEQWgehgYzviLoTug/Ag/09&#10;KHvMH/QGNuZavxOxALHnu6qgGOCQ3afn2fMBkSqovGG2lBIkPN+BxKsgosJ7IjxcF2IhwuZXFwBG&#10;2IcgDwUR6z5ciLAT38v3MHLTl2C9dnjshvQAIuP3PwdE4BDOPpb9w9dke8+4bOs6D12QLVhu7bko&#10;2+FMtgIoW+FSdsOtHDgBR3L2obDr/PGHX8uNL/5N7n33PwCNz6XjwjPpv/EJUpcvFSJHoCE6EUBk&#10;EBAZvPGFDAMixwCRkwDY+SdfAyK/l1O3nstqQCSlsEr++peT5O/fmCpvh8X4IFJW1awQYZ5egi+N&#10;gchMKQFESpD7cvbztoWw7IvgNhb6HYd1Ga4UDh4AXLnwYI9U1g9YjAwokCI4bUuLhYlChE/k52zs&#10;zj6FiHstpADB/kaoaSZc0Ey8J18z76shQmmtA/f2Q8Q4Dx0oxhYXdkGfvQKwNE3cdCEc7s9ejBwi&#10;kIfAy0ZwZuTVSFpOlc4al4SgTAQUrLidjEDncAM+7ycPKUZ2fi0cQ6WkWPdBR4Br0+ku4BCojDy4&#10;j/xKbW1hSwwhYgFCwNBxECAWIlZ0JoRRJu6Xg/vlA0LleJ9V+MHgsohF2RyAKgMASS+ULFxPZ8Ja&#10;SQFBQ+eC89hDliDRHqwIWhciBIjWSBDITH9rkdYoRHBeJaHDIENwslmYfUjYM9aV6V8CwBAMOFfd&#10;DoGBa20TcrA0heC5HkwImzJChK4Er1NOcMDl+IbbuwDxYPGSGMBY2hYSigVUKwJE+4ZwP851ARLs&#10;QtiXhlKIqOP4cyFy7BogchtO5DO5CBAMnAFEhq7CgRiIbAVENmNJbYEz2dQ1Lhs7z8k2gGTXEaQ5&#10;Y7elE+5l5PZncvnjf5JbX/0XAOJjacd9+q5+BGh8LkdufQlgcCTvV9DXnr7S/cfufCmnH3wll559&#10;K3c/+Z2cuPlMVu8yEPmbX02Wn701Xd5BOhMAEXypaLHZY1VTmto5OoqXD/ZmoLTM5+A7uI0FgY4j&#10;FCgCgt1TwHmUB5FguXDRlIWPrZwJF6Dznzog8c5xnYiCxLtPE+7TBFdBsQ+JLaq6APEBRQuoRtV4&#10;TQ6403EznhPxQ2QJXNly/Vs0zeV9FuskTjkIuDQ4gSQEYCKCNgG/6BwhHZdSoOIYJVVKvsSnFUgC&#10;gjUpE0FOlwFnkg4IECoUB0SmYx/3ZyDg0wEP9iqmuJ5RUAWHQ/jUaisN3QdhwfTFKgAiWXAheJ0s&#10;3JeuowjXVuMHox5AqKO7YG9X3CsP987OLpFsnJ+D18rF62SxNzMAU1hSp9+R8uoWuJE2BNssBBsd&#10;iQlgBrsPItjHukh1K3/NTaCbvifzpI5CENvtWi8IubT7/IEJKSz8qZQr3zm4hoFPZ1KO91TaBJg0&#10;z4Xm+cSxNhYilbiGct2H33n44aEAQTCbHqiesM8IkNSlec9G5pjrQigXIsEtdmY7EB72tRUi3Sdv&#10;ydm7n8r5B19K/5lHcgApy86e87Kj+yLSGqQzAAlhspUQ6RyXDYfPyMaOs7K5G+cMXpGDSG0GL78v&#10;489+K1c//pP0XnpP9mFfF9wIu8sPXP9UBq5Rn8kRAGTk1rcAyFcyCpdyHE7kLOB1+dl3cueT38rx&#10;G09k1Y52ScEvGSHy87fDZFJ4nNZEMnJLkZcjPwdE6ETKOHIXlrwCH7AE9rUQQOEoyQYETSPy/ub5&#10;5tGXr4II112AUAHnUSEgwn12P8Ggg9w4epUTBSlElvrviXNciLwEEi49sSYS/OR+CxEFC10Km32x&#10;rsVTdneGCyFQbPpE6WRFrXAm+GKUALIc7ZyJX2o+ijQBv+R8LClFgBAkAQI4EnFOMoI0NQfpA+GA&#10;wCY4mObQlXA0ta2ZcJldBEeDQOY1hI65luAxzbx0H4RGfHKexCXlSmxiji65nQBgJaYWqJLxntJY&#10;6wDg8vBeS+FkFCRwmo0IyMY6/OoDJoW8J95nGkCXgdfjD0xuYaWUVjRKBQBCiFAVNXAl9XAljaZ1&#10;RkHCNIIuACDhkkHNAA8MNCMLABcIE53jnufKHuO5fA+Elx8ilB8iZhCfJ1zjyoVIAEAoBLWrQEhw&#10;3QWJBUwgSOi8XICEgoj7ulavHTp6VSFy7u4ngMgX0nvqgewDGHYSEIDGTkBkO2BCkGhq40Fkfftp&#10;2QDRmeweuS4940/l5IOv5dyz32jRdTtAdODkfek491S6OCJYx+CwwxpdydcyDBdy9NYXcuLuF3Lu&#10;0ddy5fn3BiLXn8jK7Qe1sPrXhMg7M2RSZLxEJ2fhy1wGgCA3B0RYE2FR1UKEEzXTiTBwGuYhuKHG&#10;eWbKQ7f24QLEblMuRKiAgXceOFy9CiJmoqAlAUHN9KeegR4CJNpCw9YbqjkQHi5EfB3Q4FjYzMsn&#10;wdF1ECLsMWs/Cx0R4cHpEbJLGyW9oEaSAQC6j3gCBMEaawXXQQdiAUJ4JBIidAkAQRpAYCACFwGX&#10;QJiwTsLJobTVBillIYI6p7hWIcLrXQfD65nCpAIKhAThEZOQ7VMASPA+knBOSlq+ZOD6HLxeCeBU&#10;XdEEgMyWma0LZe7spdLKX2u8ZloqroFDTcUyK7tU8uFeS8obfAAJUB1+YJh6ABgKEgRxBcBCMR2h&#10;8/AHGWWC3oWDpkdYBp4XqFAgUYDwPjiuIFNIzFWIGHEaAW4DLi5EcL4CBO+FS5u+GCfirSOwNbg9&#10;eGjLC18Pxww8/CDxv8dAWaBo64wDEBcibg9Vn7wUBxC5It0nbsn5e5/JBUCka+yO7O4FNJCybEcK&#10;s92Dh9VWQIQuxIJkbfsp2TZwUbrOPgQUPpFj976QXaM3ZD3gsvPIDaQ792T/iYdy4NRjaT/7XLov&#10;fCz9Vz6Xweufy6hC5EsZf/iNXAVE7n7ye0DksUIkMa9c+4n8DE5kcmSC9ljNyEeeXF4vhTqCt9VX&#10;WLXP5C3FB+LjJVsWrBE+zLsOdt4GVnAtJFgWJBr0dAUeLHyB/iMyv/5eOuNJXQnn16ArQcphhHXA&#10;JOB6FyIKEmx7zb3s42FdiIUInYimM1pAXaKfuWHucmlk2gKQcQ7QXDiEtNxqBHOJwoKz5XMZp86j&#10;WIFBmEQn5UgUgpnpSwJcQCKU4LkFU+ykDFBSWMsAEJi65DCtYMG0vFF7ECtEABs+L1nvg3vbYilr&#10;H3Qh3EdYEBp+5WJ/vjqQVLyOUaFk4nw6kQrcux5uogVBP3fuElmyeLUsWrhSWhB86el4zwkZgEgu&#10;3EihZOFHpqC4Rlvw6ECYzhAg3C6qaJASDyZMbwxMAJCm2Vr/8PUtISgcWPiai7HPQoTbrux5bnf8&#10;UOfoyGO8lguREryHUjgi9ramO/GNAIYroUx3eSNey1HMmhLhnqZ4i/fmwYCv48LLvi8r+754zHwe&#10;nsdtvkdzD1P7cCESBA5PFl78O77WPnJFeixE7n8pncduyy6kMoTINgBjWyfXITgTaivgsBnHNgEk&#10;6wGQ1QfGZEvvuHScuidHrn0gR258JFsHL8vKQydkE2BER7Jz+KbsGMF9j96DO3kGd8JpBj6Uoauf&#10;yNjtz+Tcg68Ake/k7se/k7Frj2TZlr2SAHv6V3Qik2bI1Ogk5O/4ksCuFpTV4wthIKICSJjK0LLz&#10;AVYEB+sh9QwoBhfgQEi4EHkVSNQ1ILD/XIhQ+vT9tsVILYy4XjNzscKkjvBw5V3jcyYuRDj0vtlb&#10;d4Bj6yKa1mDbuh9ChKCiCyvBF4QASc2pknikBdFwGnx6IMVn99B5MIXhdJNxCN6oxGyJTMgCROAG&#10;4CAY+AxuOgZNL9KNUgAHpida62DRFA4ht4QgqcOyDv+bakmFE6H70NYWvAaXtu7Bdd7PVQJePyGF&#10;sMrT10gDPAiQVKxnQLlwF+V4jdqqZqQxM2XO7EWydMkaWbF8vcwDUPLxo0KApOF6AiUjqwipU7kU&#10;eiDRljws2e2eKsF2WS3g0gDHigCmapoR4HA27vgbCwobfDYoeYz7XbnnBkPEHqMCIAIwEBY6Dwne&#10;A+FhpaN/PYBYiFhp/YbrdFIKEKZieF8EAO/vvaaV73U92fcUKD9AFCI4zwcI6McA8kqIbPdBBOrw&#10;Wmo8kGwhROhEDh2X1fuPyubus3L4xF0ZuvJChq++L5tx/bK9R2Vt5xnZgPM39lyELgEqVwGV27Jn&#10;9D5g8kS6z7+Qkesfy5n7n8uVZ1/LnY9+I6NXHsiiDbskNrtE/uOvAZEpETI9LkWSc5D3FldJQYUf&#10;IuzuTnGyZtZDCtlHAAHaNJ/P3kWwzUHaATjYR0RQoSHi39ZHRAAkfxZEWin2z4AzADiqXIggsPlY&#10;yzqAxA+QIIh48LCOpIbd09m7tHmJL23iuTVwKFWNPNdcS5ejrwFxlu/C6jbJKK6TpOwKOLcidR+u&#10;+BTBKDiPGCxjELxUKIgYtwB3gJQiNRPOgPJqHBYimSyaAiQUAUIXwjqI1lIADguPZG4zTXLgoZDx&#10;QSUPwAFEkMKkEFaAgQFDrmThh6MQaW0ZoFCJHw+6D7qQlSs2yOJFq6S6qknyckslI6PAQATLTI6v&#10;govNw/vLL6pW5UEcAEiglNe0+CBS24LgbwUoEJxq5xnwTvBZINiAc4PSBqSFjt3vHnvpOoUIgrDF&#10;AII9rFlY5VL7kBAgHkS4jwqAiCcDESMbyKEhYl7buA3/fveYAaVJefg3CIDET4XIweFLSGFuyPjd&#10;TwERpjO3kc5cAETOAiDnZGsHZWDCGsl260Y8iKzaP6oQaT9xR4YuvwBI3pONXedkya4jshpuZC3O&#10;o9YcPguNy7pOA5Mdw7el/dQjGb7ygY7bufL8G7nz8W9l5PJ9mb92m8TgV+WvX58iv57O+UTSJSWv&#10;RCGSV14HcDgQQeAQIgVwJPkASRUCmU+4Mw+rYhqzUpq1mRPwoLSbO1IDT1xn/4mmeYCNQof1DkLE&#10;yKQenmZyyWAPVB2F/bVwHXQDfIhUpbe0IkwIGX3INoKf5/Oe2rPVg4gprMJReKNrCRG23HDyZ0Kj&#10;qhGwqMd+pDgKuVnsxIZ9+DIUVLRIRkENHFsp4MA0JU9ikozrYNrCugf3KUTgMmLhTGIBk2hAJAaK&#10;A1DoDJha0InE4ViSF9h0CVonARC0pQYOwbbAUIRLMvYzFYoHgGyhNMnCBBBJTqWQ3sAdpbJWwvvo&#10;cVMDoVIBsRQAJCUlR1KhDIAhF9+DfPyA5CNVqa5qlNmzFsCNrEZas0pampEKlFQrPOhGuMwCRLIA&#10;FqMyBUpuQaVwJDEHALLlprKuDfn8bAQ1gggBTYj4mmwZkHALOsKXAY9t7fHKlhfvmDYX0wVgX0Xd&#10;rIBj6jSwri4BwapNvPaYDUKAoILwwOuXY2nSFS6NTEoD0ZlAdr9JZ/gecV8VUhLcW98zZCBioGaX&#10;wUCzsmAzDspp4nUgYd9vsHzHvc/72oGhi3Af1x2IsCYSDBEjrZHQjRAiHXAZgMSq/SOAyGkdCUyI&#10;DEIbcO2iHcOycv+YrD54QrXywAlZvv+UrDhwWla3jwMkl7Xn68DFFwqRay++lXuf/F5GLt2TOSs3&#10;SRS+EH/zxlR5c0asRCRnSkouIVKpEOHIXaYxnM2smAPwAJF8bOdBLDI2uBCZFyjWDdj0yRRAawlY&#10;5z42gxIiCpLZAAgClLLugR20fGIdwpHdT0i4EHHF/XQMmtpojcS5L10IwMA+I3QjARCZvUohQsfC&#10;ofvldfjFIHA8iHAYOadByCioRvpSpClLFIuXAEZcir/lheuxOEYX4raMxAEqsYlZWM/xKS6JBc9s&#10;SWSqAZeQgICOw/4YXMMUyBZN6Ty0NYZwoYNhkZbnePcmTAgOtrawdymVjvMz4DIzAaJ0TjSF9IUt&#10;LCyO0oEQIMkcJwWlpeZIZnouYJIrmRl5UoL/f3PTTFm4YBkgshLpzQKprKwHPPJ9EMnNKZVcupPs&#10;IqhYm32z4WasGyn2Cq/V9bMQQHOlAQHNCYxsjYFBQUiwcxnXuS947A3F/drnBOKSgWyDygcRT3a/&#10;js+BtMMZIKDpiwMJBYi3L1g8ZoDB1woWoADVAow1ED+bXxYqgbIACXAikOm16geGzq8btO8nQWRP&#10;30XZATcRDBGb3mztOCtbOk4jpTkp6w4cky09Z+TwydtwFc+hF3AiZ16CyCpAZMX+E7J030mABC6m&#10;64LsGbkl/Reeazpz/f3v5P5nf5AjF+9K69J1Eg47+zdvTJO3CJGkTEnMKpT0gnLJQW6bX2GG/nPg&#10;HTuZFcNS0oXkAiLlCNZ6PsSbAjTY3MuiI2FhZQFixV6cFiA/CSJQKIhQJp2ZGCKskbj1Eb3OcSKE&#10;SEA6A1gwnSFEOICOjzSoxWs20NHg2rK6OZJVVKt9PgiQaAQui6dJCFjbecy4ETgMBKvKC3B/kdMP&#10;EBUAQiVgnSJkYuKzJDIuU6KQ+hBEvI+25CDVUYfiS4NMwdTCRCGC92GVAXjQIVCECTuOGYjk+SGS&#10;lAVlqNJTsiUdMCFIigrLpb6uRebNXYS0Zrm8Ow/Or7pRU580XJ9F15JfLgUFFZKTA1Bx/hm8Tg4g&#10;om4EICkESFgrqaqbqRCp9yDiC3TIgsLC4FUQ4dICxL3OXmuPudJ+IiykQhYQr4KIPWbu++dBpAap&#10;m21psqlWoLiPxwBODxih9JMhcvHBl9J9/K7s7b+kTbzbtahKaPhBsgVpyZbDp1WboHUHxmRbAESe&#10;yyZAZMmOIVm1DxABPFYfPKkQWbn/uCzbR0eCFAf33X3kpvSffy5nAZEb738vDz7/owyfvyONC1ZK&#10;GH6J6EReD4uVGUhn4jPxRYM1zYYtzS9vNLUQfBFYSCxGzqcQgTMpb13og0gdUhQWWutDgMNVA6BB&#10;cPiEdMbXkuIGu6NgiJiWGCPWRCaEiHUj7v08iBAgti5CESK+wivkm/Edr8lxLxzJmV/ejPSiXGKR&#10;rkQl0inQJSDdyCnXnqRMKeJxLA4BzpSE24lcp5ByJKQYiFj3EQ9nQnAkeiJM4hIzAZFMiYzNMBCh&#10;02A9w6Y3UCogpjUQ3p/HkgEruCFChN3T0wEzC5FMuAUGdyacSLo6EQMQhQj+74RIYkKaJEFpyVmS&#10;kZYjWZl5UlxkIDJ3zkJZvGiFgqQO2ympcC5QFn5oDEQq4UhKJBuvw3TGVV5hlboRQoQAaUAq0wDX&#10;4XZrp1wQWFhwfzBELCTsfnsPe7097sp0NjMAqWgCaFjngEKBRPch5dFzeG4QQGyBuJrrBAhU5QFE&#10;l4CIgeXLRV8rCxPO0aKTansKhoiFx49CpOfEPdk3eFl291wwNRCkMC5ENrefkU2HTmJ5Sja2Gyey&#10;rRsQ0XTmGfRcNnaeBkQGPYicVIhQNqVZefCsrAOgdgEifeefyZl7HkS++KMMjt+SmjlLZGpChkLk&#10;V9OjZVp8usThy5aCL0EWIJIHiBRWt0oRvgjF+GcSInlIaXIBkvLWxS9BRBUCHq6s83DlQiTAcTgA&#10;8UGEAhzYyayaT+uH47AAYXoTDBGtj1h50LAgofsIdiVc1w5pOMY6CAfOsQMZu60zXbE9Tek+0gCV&#10;jNwKbVp1HQLXGeRJWvuAG4GjIDAMKLJU8QjgJPz6W1eQhKBOQCDHYX8MAML0xzTJmsIpXyMj24yZ&#10;0UF2HHOTVY4UplTrICl0Ijg3lUuIziMT0MliWoP0Ix2vk+ZJQeI5kYT4NCgV+7MAkFykKEVSVlYl&#10;TY1t6kCWLlkly5etwfZMvAacS0qmZAA0OXnFkpfHbvMlnrgO50N4AVrs4VoEN0uINAIgja3zpal1&#10;Af6ui/B/XaBBYeERLBs0FLdDQcQe/zGIUHoc23qttry8DCDtSdvM1+Z6IEB8EAnYxx66MxHk7Bdj&#10;VItzzJyzTGGCIULnYkBCiBAeOkM/5IJEIcJUjCJEsLSfJwAilx5+pRDZP3hF6yI7uy/KdoDEdSOE&#10;yEYAYRMgYtOZQIg8A0ROyeLthMgxWeM5EXUjBMlB1kTOASIXAiHywQ/y6It/VIiUz1ooUwCOv3lr&#10;mvxyepRMjUtTiKTClmaxWbGiUfJrWqWgrk0KYTXZKpOrEJklZQiwWgCECoAI5KY0AWlNMDBCKQgc&#10;rggVhQEAwmbl6tnsim4ciVUAQDz5IMLCrOc8CAsWU936COf8sHBhasPRmoWVrZIOgCRnlEkCfuW1&#10;oxiWyXQh7FmKwKY78DkDSAudBEkanQjchDoPA5BYQDsGioeSEMS2NqEBDYioK4HoXJKQftjWF76G&#10;b/RtQTXShhoEarVkZgNiGaWS6gEkBW4oBTBLw2uzp6mOf+E6UpF0NtF6UpikAGRwn3QjXM8ERPII&#10;kdIqaWxo1XSGEFm5Yp20tsyBmwHwAJJ0nJeVXegAhILrUWCZ8TbZgAmbgNmrtQ6/9KyJ0Im4EAmG&#10;h5ULBG4HpDOeXAAEX0O5x+0xCyAfhALOedl9UNaB+Pd58HBU2cBu/20AxGx1I5TbiS7QiUAABYEx&#10;kRNxP4erV0Ok56K6kZchcgJLgOTwCUDkaEgnsnj7gKzaf1TWaE3ED5FVh9hSM641EaYzARD58h9l&#10;YPymlLTNl0mAyN++PR0QiZQpcalIZ5A7w6Zms18CclpCRFU7E5otOVUzVQqR+WsMSAARbeqFLERY&#10;/2Ah1S2waouJDWgoFETsc1JCCse0xcWDSA0hQkcCUFD+jmdGvJ/7ehYidBxcmrE0K3HvZQoQP0RW&#10;4n2s0M51WUX1gEap1jvoPtibVMe0YJmM4GWQ20C3aYYK5xMidCDWfcQmZEp0XDoEWEOJnF0f8OCS&#10;Uoh4RdbkdNP067sfRDeSmWMgkldYC5DUSjZHA6sjKfFBJBluKAUQSgPQ0gEiCw62wmTClVAZ6TzO&#10;wiprIumACBxGeo7kZBdISXGF1NY0ypzZ87V1ZtXK9TJr5jyAoQCvk6MwyczM19pIdjZcByBCaND5&#10;ECBm0F6JFCKlKcMPURV+hGpg+fnrHAARphEeONQ1eDBwxX2EiAsS3e8ds+I+N+Dsee7+lyAC+e/B&#10;+8/y6S+BSFU9p4xkvYQFVX99JFAeXDhwz4HHT4LIoSOXpXvshvYTufTgK+llOjNwWfuK7HRSGguS&#10;ze2n1YlshgshRNYfhBPRmsgtX2HV1EQMRFYfPA6ZwuoqpjaESIeByJ4RQuQpIPIZIPK9QqT/3HUp&#10;apmnEPm7SWGASLRMjk2VOHwxUgsBkfJ6ya1q9kOkpk3yamYpQOhEyhmUgEgNAFIzF4GoEAl0In8p&#10;REKBpBEAaOR+nPOXQkSbj3GfWn1gE+4XkM6Ylhrup7ieX94qqTmVkohfeaYo1gmY7uVMYYo0heEx&#10;6xbYrJrC4EcAWyei6QsFiMTi7x2LvzNFkMR727rOwjZTG0IE12qTLwurmhbxfqZ4yoFzHP6fm1eN&#10;4K1EUHPYPgMY70FBkg8owI1A6QoSAiRP4cE+IdlZhVgHWFJztBZCkBAiTGkyAYh8pCoV5TXatLtg&#10;/lJZsXydzJ41Xwry6TYIIrbQYIkfHELEKhP3zoCTNftLJT+/UorxY0SQ0JHQ0msQI6Ww9QlTg0Aw&#10;49dbaxMMfOzTvho4L2TtwlPwPnOdubdvnweSYFl4WECxh205YMdOcv4xQAYg1V56w5SlArCgJoKI&#10;KbJy5jc/RGyNxJXCwtFPggg7m3UfvykX7n/uORFTWN3VbcbOuBBha82Ww0hjWBMBQCxEtveclc5T&#10;t+TIVX9hdemuIUDjmKw+AIhALKpSq5DOrDl8DhA5D4jckL7xJ3L63idy/b3v5OEXf5S+M9ekAH+Y&#10;d5AT/92kGfILpDOTYpIlBl+EFEAkq7xB8vCPD4YIAZJXgz88AxQQqQZAqucYB8LApmz6YmFCMfDd&#10;oLbQCJaFSLCaEPxNXJ9pYGRrIhYgChHCBVJYQbxfAES8+1uIEB4WGq4IkNLquZKZXwcXUiIJrDkA&#10;Eqx/2Al/uG1rIFxyOw0QMf0yWMswshBJhONIAiTYfZzAiIlJ8Sk6Gn93LOPpSAARdSO4ltKaClMi&#10;OJpEdkwDJDhRkIIEAMnKhAtJMwDJBExYF0mDGyFAAiEC50CAZBaosrCdAYikslkfToRKBUzS07J9&#10;bqShvkWLq8uWrlaIsOCagzTGQCQXwn3wo+MqG2JqwxHAhEhhYbWUcMQvQYLvkQYvAkIDHpDgzGc2&#10;6NklnVCwx14FEXef3c/rrOx5Pllo2PNDQIQAKa1hl31CIhgihAUBAxEaTQBIM1xJk3EmlXQoBIhC&#10;JLhp18gCRHusuoXTl4Bi3FKwfD1WLUS6j98GRC76BuAFgoQQOR0AEdZEtsOJKESuPQNIXshmpDeE&#10;yOr9gAjAsXofALJ3TFZguXy/qYus6zirM6b1nHssp+58JFdffC33P/uddJ+6LLn4Y70Vm6IQ+fmU&#10;cHmb0yMyAAoQLHAihEhBbZsU1MyEZkkBm3hrucQ/hfUNQmT2CgSzgYcGtucC1Ak4QHGDuh56qaDq&#10;KRgerhoBEL2Or+e91p8DkQbv/nQ2rIswraG0P4hXTK1rWSYVdfMlr6RVkjMrJC7F1EBSkEqwJYad&#10;v1LxK0v3YZtZfW4EKYd2GiMAPDdh0xntk0GXwdqHBxI6EAsRbrPYmZKWayBi3YgHEq2T2FYYQIQz&#10;jbEekp5ZJimAnI7I5XsERJjKUKm4jy2mZgAkmXAjWVA2hdfJIEASUiUpLkmS45MlNTEN52VJbk6+&#10;lJZ4EEFKs3TxCpmNdKa4iOBiKmT6lBAkmQASHQhFN8JiK8FRVMRpFmtUxcW1cDZIa/B9qsCPEYOW&#10;ToPzi9Rz8meAhIFehgBkgBMC3Gf3vwQJDwwWCC8dh4KPB8tCxA+TWT6IqBMBOPwQMelMZX2blEMV&#10;LKRaiMCtmTTHSDujTQAQf30E7/Uvgcjh0avSe/K2QoStM51jt2RPP4uq46ZzmSMXIpvgSDa2H5e1&#10;+0dlW/dp6Tx5U45ceSLDl57Ips5TsmTnoKwBYFhYXUMHso8QGZPlBArSmvUKkWuAyCM5eftDufLs&#10;KwORk5ckB3+0t6KS5T+9EyY/nxoh7+DLHI1fF0Iks4wQaZXCWgCkeqY27eYDJlQBH+NIGMxbCXis&#10;QFphIGKlAYylCxBXWmC1xz14uMEeDBN7jq81B/cgpFhA1fEzbJVhQRX7LMAUYs592dJin2NrIIIv&#10;byOno/PqIyymIt2phQsprpjluZBShUgSax9sgckqVrHPBruus9eoHyLsZm7gQQgY+VtkLES4JERi&#10;YwkOuI94gETX05BWmOPqXJJzfT1Mkz03Yp0Ie6PS9eikQwAKW3A4U1kG3mMq6yc4N0WFdMWDCAur&#10;BEiOB5CslGzJYA9lAiQmQdLikyQ9KUUyUzMkLztPyorKpLGuSeYAHgvnL5G2ltlSCneSlQmHk5oF&#10;ZeOeOQCJSZNsqsT6SFFRFZxMLaBDmFTrsgxpTXlFg04hUA5HogEHR8In7TEFYdCb/hwIVqxbl8KA&#10;N0++s67CjIfhtpml3ci4G38qY3uiBoyX8aT3sffjtgcRwoN9VVgfYSuNK4WE1kuY1vAeWCdAmgEY&#10;hQxhw3NZ78DnAgxCQYRzrv4YRHwgcWol1Gsdx65K3+nbAMjnOor38LEbsquX9RB/HcSkMuOmg5m2&#10;yhgRImv2jcjWrlMKkcELD6Xv3D3sPyHLdgxqH5L1B08CNDxvDG7kmKxksy/2sVfrnpFr0nf+oZy4&#10;/YFcfvalPPz893gvV+Eq4ESikuRv35wmv5gWLVPwRY7LRl6Pf7qBSJtpkalslZyKFl1SBAqfwk4I&#10;aM0DYjrDuojOL+KJPVdtKhNKhIl1JMEQmUh0EyyuKkC8Jl37iEPbvBsMEQLEyj73hWpAWtPYskSa&#10;AY8Wdr/nZEPVc3SC5LSsSoUIR+cmZ5VpJ7OY1HyJxS96HAKRirfBjaULENucS1hQtoBqiqh0ISkS&#10;FZ0g8XABySnYjkdaA5DEI7WkO4mKSsF1Zug9HQWhwHtz+D4dTwKWhJgZ8QuIMI0CQDjREGHG108G&#10;hOhsLEAyIAIkBw6CAMnCe8pKgPOIS5aM2CTJTkqWnJRUKE3yM7KktKBImmoaZG7rbJkHkDQ3NAMi&#10;cD9wH0lwLOygxhYd08vVFGzNa+VJQX45wFEVQoBKcbWUVjbA+gMkcMKV+JFi8Go6wCBHoJYitbDB&#10;zhTHjry1j3fgdIdUKfZxaL+OiSGIPJkh/jw3CCKEgXUrvI77eW+I7ohwYL1E4eYCQAMawa6uhECB&#10;CA4K9yI4uM8sDRi0BQZixzIrhYEHCRcgLij8IPHvswJErkjvqZsAyKdy/v5n0n70GiByDhAxToTw&#10;ME7Eg4jKNO+yHkKIbOs6LV1IZ4YuPgqAyFqkM+vgRNYSHASIyvRiNRC5Kv3nH8jJW+/7IXLyiqYr&#10;b4QnyN+8PkV+MSVSm3jjkc+mFdd4NRGkMkhfQkGksnmBdh6zXdw1jWD9A9sWItwf7ER8DsQTIeIC&#10;JBREgo/xPoSEbc51xf0Br+dcryCBA+HsY3VYEhqstShEWGBtWoQv+CzJK6xXiCRnlkNlkoxATYD7&#10;iEJAxyCY4/DrG4/ASUDAWICwCKo1DELFA4kFhzbhQjaViUUK6YdIpkIkOiZRYgGX6OgUiYykM8lQ&#10;ECQnsQ+J6ZjGqQO04xoUn+7vEk+YcFKjNLzPRLynBECCToT9QdilPQ3Bno7UJRPKSjLKxesWIHUp&#10;SsuEMqB0KUwDQFLTpCgzSyoAkebqOpnd1CqzoPrqWinM59QB7OUK1wSIpOF1WB+hO8nOYjOyqb1Y&#10;iBQVVvpUCHfL/YVYLymvk6raFqmsa4EraUb6yFoJi5QIZkCkXNMFE6DlWKrTCACEf3IhnWAI4kxl&#10;OpgOxxQ0EMHBqREpjuJVd8J7eSJEFFLqQug0CAkAgLLNsY6Cm5ateI0ewzmVjsuwQAiGgR8ULx8P&#10;PuYK6cwl6Tl5AxD5xAeRnX3nFCQ72GvVl84QImdkMyBCmY5mRxUiLKz2nLmDVOax9I/fV8AQImv2&#10;HQVIDEBW7TkqKyiuK0ROy76RK+peTt1+H+nMF/IQ6Uzv8UuSXdEkr4fF6cxmv5gUIVNjUiXBhUgV&#10;6yEGIhS3CRCmN/zlJyQsLHRuDwYuQMJtSltlvIC3wR0AEAcivnM8ULgA8bkIDwa8pwuKiaRpE5f2&#10;Xl4aQylEkMpYiHBZW79AJ0nmg6PSAZHUrHKd2yMJ7oz9Z6IQmDEIFPbqTYCS8OubxBoIxPlAFCTq&#10;GIx8vUO9NIYT+yTEp6vrIEQIj6SkdMDDbEfHIJ1EShmJFDMmJk3dSBI7ncHVsHk41ptcSJ0IIGJm&#10;RivGeyREICyT4DYSkWooQNgcqy0wcA1wOSmAVBp+KOhACpCSlGfnS01+gdQVYJmbK5XZ2VKWlSWV&#10;eXlSX1oqM+vqZU5jk7TWNUh1OSCQA0eDdCclKVXvySJsFiCSnVXgK7hm4e9CYBQXGXAUFmDJMTW5&#10;LLayXlIppWV1Ugl4VNYCIFBVfYtUexCpQlBrEyuAoIVVLHWoPpuFIZ1kGSrHMauylnlSinN0siEE&#10;s3UqhIg7GZFCBPvUgVAeQHwQcYBgpmH0y87jqoMBcW/jWiCez/eHJQcCVtTxHIBEH/DtVzAQ3P3B&#10;AOH1Vu49XmsHRLoBkfH7n0CfGifSN64KgIiXzrgQsU6EEOk9e1eOXH4iA+MPNNVZun0Q8BjFcQOQ&#10;UBDZP3pVhuFeztz9UK4+/0oef/Zb6Tl+QUHx+vRYhcgvCZHYICdSZVwHXQhlIcLpAAIgAvehRU1A&#10;Qd0I9tsu8AxmCwgDEv+6LYK6xykfBIIg4oNJ0LluJzbtR8L9kN3nk1MPUZAwpcF2PVIaPs6ytGqW&#10;5MCF8JGVqenehMoI0ngAgg4kEsEcg6CMx69tAgCSiKV1IQoRL6WhWMew3cwtRNj6EoNgjoxOkohI&#10;A404BHRUTJKEYzs8KlEikF5Gwo1E438RG490CBBhahQdmy5RsRkSHZ8l8XBEHMkbx8Iu0x28djog&#10;wgdXpWbyfRAgnLUMziCNEMlUiCTDASXjNdOxzAMEyrPzpLEYsKioMKqskFlVlTK3rlYWNDfL4pkz&#10;ZRE0u6FRakrLJD8rW9IBkKT4JLgR9nKFuwGo2FWeICFEKDYFFxUCGAVUuTqQlyBCeMCJqJDaWIjY&#10;fhrVAIOvdQayTsTnSBzpJMw4x6Q7HiAgrZtwv3cPs8+DiAOQYIiowyAkCAtCI5R4DPdRV0OIQJx9&#10;vhzpf0UdZWDigkABxfs7YNAeqR48KO7jtVYEk94HLue1Qz6IfOxB5LoDEVML0dpI5znZfNgPEYJi&#10;w6ExOI2jsqPPD5F+hcgJQGRAIWJdCLWS4jZSHAORa7jmsZy997Fcf/G1PPkcEBk7LxmldQqRv/31&#10;FPnVlCiZHpceAJHcSqYwbZJd3uyDiLoTQIT1B6YyFiIWIG6nMy20hoBEKIVMR3gsCCIvpS4OJKxT&#10;8cHG23ZBwsKqrYkQKFxyWrqS6tmSW9yo/UKS00slKQXwSEGgpnB6wzyJBggikIrwUaPxTBkIEqYv&#10;hEZQOuNChHUCQoQdyWITCIIUiQBEwiLidRkVm6rw4DY1gxCBI4wCRNgxTcfawMFwX0Q0ro9D+kM3&#10;gvel3eNZhMVrcaQux8qkAm7JdB94be2linWmMml47dQ4BD5EJ1KIVKY6rwjwqJQF9fWypKlJlre2&#10;ykpAY/XcObJ2/ruyZv58WT53rrzb1CyNOK84F04jBfdJSIEbSZFUrGfA9RAkhAcLrayZ5OUWK0iM&#10;SiQ/DwAhRHLLdNBecWmtVFRzcB7h0SY1jTNVFiCuEzGugTURAwmbzgTLHvcBxAOHlR8sE0BEnYUH&#10;Ech2ZjOPp3Dg4YMIgIf72NSI0voK0n87kJCydRZXFiahxOMBr+Pdg/JB5DycyPkHTGcMRJjSbO86&#10;Kxyxq71VD5+VTXAfGwEPP0hMPxGeS4gwnWFNhHBZsq0P4BhRiFixuMpWmjX7T8hGXH8AEBkFeOiC&#10;brz3jTxBOtNz7LzCghD5+zenyxtYhrEQCEucVmgKq9kVBh5ZZU0KEpvSuBCxNREXID6IUK+ACEFg&#10;i6MBYHAh4gDEqgbyFVGpoOOuLEgot4nXig8M4pPpcooaJCWrQuJTAY/kIvz6F0p0Yq5EJeTo1IaR&#10;idn6mNGIxAyJBRTiAAfKdFEHODyguBChC0kmQFI4Fsa4kKgYA5EZcB5cRsIZBEAkEi4FTiQiOlXB&#10;ERvP6zJ0H7ej4Ubi8F44gI+D9ZjmsA8KXycFwGBflERb+MR6Okfo4j1nwAXlAGQFCPRSuIa6onKZ&#10;XV0n85GyLEXKsmZ2m2x8d45sXrhANi1aIBugdQvmy6p5c+FI2mR2fYM0IKUpR/pDR5KVliZpKSmA&#10;FO4PR5KO9Mh2WKMzyc0pVJhQ+XklcCFm6oAcLAuKq6SMxVW4EMKjtmkWlgw8r8iqEEHA8dedAY9A&#10;4mNK7DNkQsHEDxkjmwZRFiATQYTrNthfCmzss8Fvg1nlwCMAIniffwlE7DGe7wLE3oN6rf3oZek5&#10;dRMA4WzvhIhJZ3b2slXmjDdi94zpqcopD7WPyGk4E+zvNG5kJ5wIayKmsHoX+44BIv3qRAgOK7bS&#10;sN8Im303eBAZueRBhE6ETbxHxyW1oEpenxYjP3srTN6cEScz8IVMyCqRdEAkixApb8KyOQAiFiRM&#10;ZyxAKKYvBIeVbe51+234AMJ1iBCwrSpsolUg6DkEiAeREJAgRHzCcYWJd4xywREsgsM2HdOF8KHa&#10;fCodnwlDgMQmM00wikrIlcj4bJ03JBK/+GFxgAh+0WNYo0B6osK6ggTA0JYaDyIqBHYinQucQBwC&#10;WSECJ0JwqGIpDyoACcESpkqU8OhkiQBw6FSMCzEQiaE7AeyZGsUBLvFQEu6diPelg+niUiQRSo5P&#10;1RpIKltf4DxYSC1lDQRpRnMF0pXGNlkz713ZuGCBbF+8UPatXCaH1q6S9g1r5cC61bJr9XLZtmyJ&#10;bARUVgMki9paZFZtrdSWlkhJbo7kZaRJZmoKnEgalA6gECoZChF2nydIWCfJzSkCSIoAkGLJxnoG&#10;x9zkl0lxWa3WReoAkLpmTlyEYKEjUIiw6RTB5aUzDM5XAcR1HMEA4bYChAEOWYhYkFjZYGdAu30z&#10;tOcsxPfDFh0j3Juv4yngfnifOveJF/i+pmRIYeHdKxgeLkSYQlnZtIpF29c6xq5K7+lbCpHx+5/J&#10;odErsqPnHAQHAohwtC5FeHDMDJcEy7auM9ApgOUogHNGuk/fVojQkWxsH5NlOwb8rTMAh1UgRK7K&#10;yMXHMs505vnX8vjT30rXkTOSDHv56ynR8vO3Z8hbM/Ar6EAkBxDJKWtUgLgQsa00LkS0GdcBB+sj&#10;KkDAdgDzycIFYgexCtxHh/D7ABKoUCBwUxwLEwsPTVlmmYKt23ysx700xkKEdZFSpDF0IUkZZQoQ&#10;ijBJSCvRGcsIEZ1kmU4EKUYkgpjzfujcH/h7UTrZEOBhIWJrI0xh2JWdAKFiE9MlGgHtEwI9EoFu&#10;NSM6UaZHxsvU8BgJi4JTAWgIFzoVQieaY5vikXICFvEAWgLAkcgmZNwrATBKAIwScR7rHqmxSZIa&#10;kyAp0XFIX1KkOCNHGkorZG59oyydNUc2LV0mBzZskJ5tW2Ro1zY5uneHHNu3S47u3yPDe3Zg/yYF&#10;yu5VK2Tz0kWyEinOvMZ6qS8tlrKcTCnMTJO89FTJSUsFTFIlPQWpEkCiriQtW0HCFpucnALAgzOh&#10;FUgmttPY0xUgyYcTKq9qVIg0tMwBSBhwXjqD9IUAsWIfkPJGAwzWQ/xPsbNPsguESIAcWHBdUxBX&#10;CFDdz0BFEL8EEe89aPC3ePJA4ELEBZV9Lb2vdw5lr6Mmgoi2EEF2+khKn8FDiHQev+ZB5BM5d+8T&#10;OXDksmzvPqPayrQlGCJIabZ2nNJm3S0dJ2XDwdEAiDCd2dRxQpbvtP1EDEToRDSlwfq6gye1qfjg&#10;yFUZvQgnAojcpBP59DfSOXxKgfErQOSX70TIO+EJEs78OrtUMjg5cHkjZABiIUIHohCBfBCZEwgR&#10;QiO4F+lEciFC4PjSGCgUUKy0cOqBgfN9UK+CiIWN1kFajBOhI+G0/QVlLepCCI+oBE6wbCASn+pA&#10;RJ1ItoTBFUSwVoFff6soDqjD0swRYmSbeDliNxYBzloIFQOIWMUizSBICI8oDyZ0H9Mj4wCRaMAj&#10;XsExA1AJh1h8ZStOPM6Lw/5YAgPryQALC6ZJuDYZEEqF0nFuRmwilCDZ8UlSlpkjLRWVgMcs2bh4&#10;iexYtUoObd4sA7t3yej+3TJ2ANq/U8b27ZRj+7EPy6E926Rvx2bp2LRO9qxZLhsWzpNFLQ3SVFYs&#10;5bnZUpyZLgWASG5aimSm4PWSkwET9nhF6pRmxuCwd6uFSGZWnnAKgXQog/vzSzSlqYcDaWqbJ42t&#10;CCoEnw8iDDIbvIQHIGKLqu6jMK3bCCkvkAMg4sHCH7Ter78DkYDj3LaB7wIFUoBA+oQ977V80MC1&#10;vvUg6b34+YJeS+dyrQ9sVlaI4LNTr3WduC59Z25rYfXs3Y9l//BlBYSFiElnDExMKnMKDsVo8+Hj&#10;sv7AiELEbeLd3HlSVuwa1HrJ+oMECBwIC6p7jqoz2XCI/UzgRAgRpDMXAa/bz79RiHQMndJno/xq&#10;cpT8alKkTIpIRL5vIJJZXCv5lYBGpWmVse7DQoSyEGmYg2AFQDhZcyiIuCAJ3m8nFeI6XcqPQcQe&#10;c92FhYgPJA5EtCkY53He1Wq8Xx7XLveeCymrnSvZhWaULgESEZcDYHC+EBZUi3RfZFyWgUgC0hmk&#10;F+FIKSLpSBwRJD5XArHYySVTF4ppTAyA4QIkDikO4REOIFgnEq5OJE6mR8RKZHQCUhekNIBJOPZF&#10;w1XEAg5xgEdsRLzEhscBHEmSgn2pWKbBrWTg+izAIwfgyEtMlkK4g4rMLJlVWSWr586VPWvXSOe2&#10;bdK7a5cM798rY4cPyunOg3KmY5+cJET2bocb2Q43skOOHtghI9juB0gOb1ot25cvkBWzmmRmdalU&#10;F+ZKWTbcCCCSl5ok2cl47aREdSRZ6YRIpmTB+eQCHrm5hQ5E4ELgRjJysA8pTml5ndTBfTS3vQuQ&#10;sFcnbTtAwqUGMOUBxJN1I8aBmO2X4GHlBbYPIh4sbADbIPa3othgNuepcB8b+K5cePnqLTzXO8Zr&#10;fO/Dk72X3s8DBxUAkyCATAiRM3c+AkT4xDsDEU1ZdK5VFldNasMBeATIFriRjYfGZN3+IwEQYRPv&#10;ZjgUQoT9SNZxAB5ciLbM+CDCbvMn4Xqu+CBy58W38vSz30rn0Gl9MtuvARFKIcKiHEdjAiIFVS2S&#10;XxXYyYwQoSOhM6GVbJq3HABBUBIkAAoLqjZNsbIAcSHizv+hc4DgGK/TugqWBAWdie8ennyA8QAS&#10;ABFvu84Dhc49wn1wHzXNC/GPWmicCq5nUy+f7l4ASKbmVkhMcr7MiMsEJDIkgtMTJhAaOYBKloTH&#10;ZmI9G/szkGIkI9AR8CEg4nMlcAasY9hWGJuGhIJIJPaHIfgjYgELACMsKk7CImPxGoAG0pE47Ium&#10;IwFEoggSKDYCmhEtcWFRkhQeK6nYl47UJwvQyQVoihKSpSwtXaqzc6S5qFjera6VjfMXwFFslNGD&#10;gEX3YTnZeVhO9xyW8YFOuTHSL3ega73tcgEwOdu+V04f2iMnD+4CUHbKkd1bpWfrOtm/dplsWTRX&#10;lrbWyayqEqkpyIEbYee0JMlKSpD0pHitkWSlpyOlSZfMzGzJyyuACiUHICFEMrNyAZRCpDZUvhSV&#10;VEl1Xas0Ip1pRJpAiBg3YqSFRR8I/DCwQesLXiooSP3bAIE2HQNMSBH0EZ5eL9RaBC+D0w1YHg8F&#10;ESoUQCjWadh7Vl+Tx1uwxGeqaMb7d1TJuo+KkPTL37Wer880xkwnYGVGBCOd8UPkEw8inIjolOzo&#10;YUrDFhojgkRdCdyJgQjSm0PHXoKIdjbTdGYADmRE6yKmpyq05xi2meIcx7XHFVgjFx4DIh8DIt8A&#10;Ir/zIFKgAHl9CiGCdAa/nolsKiyukUKO4CVEtJnXAIQiQDJLG/EHgwWdy1/7xYDIUu3u7kKEcFAA&#10;eICwLsWFiRWPaUEW19u0iPstZOx5vNZAxAOGV+MIJe0LwmflAh5swq2BbKpDwJTV8Xm5cCGZJRIB&#10;SITFZsj0mHSZgeWMOCMChIqAC4ngvkhChMVQAw4qECKACqBBeLCOYWsZMQoRAw8FCGDNYiuLqtMB&#10;hQi4iUgoDEAgRCJj4iUGqUgslwBLVESMRM6IkqiwSIkJiwBAIiQBSpoRIek4RngUwn2UJ6dKXVa2&#10;tBYVyfzqKlnZ0iJb5s+Xjg3r4Cz2yLneDrkw0C3n+rjslGtHeuTe2KA8gu4Md8uN/sNyteeQXOra&#10;L+OH98opgGRs7zYZ3rVZureslf2rl8im+bNkcXMN0pp8Kc/OkAKkM1kASFpiLNIaOKE01kaSJQMw&#10;ycvNV5Dk5NCF5KgTIUS0NpKeLblIabQu0jhTGpoZxAwepDJe0BuIIFARaD6AQG5XeB5zA1yDnMHM&#10;fQhWHTyHwNVg9UAR0KXdQoSAYR0C0v4hEIPa3stVAEAg06EN7xHrnGIxFEACIcL341dNM14XsgP9&#10;AuduNX8TKggiHyKwL3gQOWsKrN2mvwhBEggR1keQrnjpTO+Z4CbeXqQwRwCSo7LKgwiX7HzGfev2&#10;j8qegfNyZPyhnAe8bj//Wp5++lvpGDwpsan5gEikvA6QvAOLHM4iXQBEmgGRpgCIECAZCD7Sl/Co&#10;nblI6mcv0b4ihAgD3Q1+DXwCwpMFipU9HtA0/GdApJ4CFKwsQCw8fGoyEOHcrrVIb4qrZwpnbqcb&#10;C4f7UCcCgFiYUOFYj8SxaECG/TNmRMFdIJ1RaAC4ti5iUxlONmQBwpYWC5FYpDMsrLLIqko2s5jx&#10;2PTwGJ9jYRNvOCASBScSFRUD9xEtMVB0RKRETA2TiCnTJHrqNIkPC5PkGeGSGjZDsiOipDghSaoR&#10;tC15ebKgolxWNzfJ9gXvyoGVy6V741q4ie1y6vB+Odt9SM5BZzoPyMW+drk50i23oTtHOgGRTrl7&#10;pEt1a7BDYXL+8B45fWCnnEB6cwQg6dqyWnYhrVkzu0nm0I3kZUlxRqrk0InEx0hGcoKCJDURUAFI&#10;cgC0nBwWWLMlPT0T4MhSR0KAJCSmSTpgUlhao13g6xhMCBROgsyZwWzTqlp9Bww+Z8KlBq0fHi9B&#10;hGDCtglOBCruR2i4EFH34QHEQoSv7Ut3gu75MkBciJj3xPlcfypE+N74YC+qGlLYORDxqWGWHyJs&#10;nTl713UifogEOhFvGoD2MbgJwoBO5DTuYZwIW2dME6+ByGoAwzoR9hFhXWT13hHA56jsGbwgw0h/&#10;Ltz92NREPvmNHB44ITEpedpT1dREErQPBLt4ZxRV6/yquRVNkl3RGAASpjMUnQghUgcnwl6oTEMs&#10;FNyg575giHC/K/cc9x4uQHz3o2w6gzRGQeIBxBZMg0FSy1QG55vZ5ZcgN54ruaUN6kL4xDoCxEKE&#10;8JgWnaYKwzodCHuJsrcoUxkfRDx42FaaKJwXAZcyw+vvQUVEJ6oLSYT7SAQ8ErBMwN/YLqOZxsB9&#10;ROI81kBmRCCVCY+SyIgICQcoZkybKlEzwuA+wiRyylSJnDRZoiZNkkTszwifIblRUVKamCiN2dky&#10;v6xM1jQ2yLa5s+Tg8iXSv2m9HN21TU4d2C3jHfvlEqBwGSnLJehizwG5Ntgud0YJkC65Pdwh9wCS&#10;+yNdULfcBVBu9rfLlZ79cqETDgYwGdu3Tfq3rZV9qxbJxnfbZHFDpbSU5kllbjrcCBxIYpxkKUSY&#10;2iRIRgrSnMwMpDWZkpGRAXAgzckIhEhaeq7kF1ZIRXUj4MHZ0ucoQDhPKcevKEQIAa+Y+RJEKOyz&#10;gR4Q7DjGmooGJwMV29rK4YHEypfGECDeuoWXKui1TQplIMKu9By7Y0Fie8ZaaJQ7AJkIIhYkVtx2&#10;3Yer1zoJkbN35MLjz2UcIDlwhA/vNhDZ3u2vh2w9TAEg7UhFDo5pqwxdyJq9Qzj3lPTjHkcuPpKe&#10;03e8Jt5+fSbNKk1nTCczauXuUVm9ZwTnHJd9QxcVIkxn7r73rTz++Adp7z8u0cm58ou3Z8gv3w6X&#10;d8LxZcYXPYWPGABEOMdqdlmDQsSApFm7vOvYmZpZWh1vgAOhCyFEXOcRDI5QcAhWMCzcbXe/OhGs&#10;az2kmUP5OdmtAYlturWyMGkAdJpm8zEVdCEL9fkxrIXw0Q/WhVgRIlOjUmVKZIpMwzKMnb7oSCAC&#10;hH03tNMXQMLiKZ0FUxUCZHp4vEwNi4FiAQQWQxM1WFJSOAiPIEnTQXdWMbFJcB3xqkjWQgCQGQBG&#10;+LQpMm3SWzLt7TckespkiZs2TeKmTpX4KVMkYfJkSQ+bLoUx0VKVmiIz4T6W1VTL9rmzpXPVchmA&#10;8zi6fYucRfpysfOQXOs9rGnKzYEOuYUU5tYQ1aHu4+4onAfAcQ8geYBt6h6AcmfoMNwInAp0vf8A&#10;0pu9cnL/NhnYtloOrl4kWxfNktUz62V+bak0leRIeU6q5AEkOQCIgiQVUEllSpMq6Uh3UtgpDRBh&#10;nYS1kPSMHB14yGkW+bCs8soGBMkshYeZFd6BiBfINpg1kBFQriw4XIDofiyZGhFOtVpf8AdkMExc&#10;8XV9r433FPi6BiIc9BcwfgewMi4kECJMbax02gDIhYjtoWulD/vS98daSKBe6zh5De7htgcRNvES&#10;IicBBhZX7QOsLEiQxrTDhQAiBMjafcMAwqBCZODcXTly6SHudcdXWF0Dt7H6ACDiuRFCZPXeo7ju&#10;mLoZ1kSGzxknwprI44+/l0N9Y/qUNnY0+/mb0+XtGci7ERBp3iTNOscq4MEpEinOLUJ4WIiwsEqA&#10;KEQgG+QhAQK5YHDhobO0hwCJK3ucxVVtpaHoRlj3gGxKEwwR60r02Ew29y7RCj9rIQmZxb5aCGVh&#10;Mj0mw4FIikwHRMLhSiJj2FGM6UoKUo4kH0SYwthWGLoPQmQGgGwH2LH3KPtxsGk2lsVSKIH7AZHY&#10;GLi/CKQzTGkAkIgZETIdoJj8xq9l2puvw3m8Lcnh0yUzOkpyY2OkKDFBKtJTpCkvW94tK5KVtTWy&#10;dfZMaYfzGN68QU7v3Snn4Dwutu+VKx0H5GrXQbnWDdcBXYf7uNF/SG4PHlan8QAu5OGxXl3ShViI&#10;3KcrGcY5BA3Ouw2gXO8/KOOHd8HZbEB6tFz2rZwvWxbOlNWz6mVRQ7m0lBVIORxJfiogkhgLJxIn&#10;aUnxks7UJjlRUpKTJC0tHY4kS/uQ0ImkYkmI8CFYVVVN0oBfYc4KzwmdORerBrOtTSAwrdMIhgi3&#10;XwkR3JezsDMI/2yIUN7r8r76mnAsoSHiFFsBCp/7+AkQCeipC+n7w+d+GSInDETOP+KDtQERTWdc&#10;iHgCRLaxHkI3cohNu+yNOuRB5KQMjt+T0cuPpB8w4fwiq/YMy5qDnB7xmKzYO6pFVYKE6c3aA2Pa&#10;OrMPrzV47r6cRxrFmsijj76Tg71HdUDZP7w5Vf6BT8ALi1aIpBdWaUez3PJ6rYnozGZWNTO92kgr&#10;/ljzfBAxIMEvvwcQHXxHgHAbYgritra4cCBEXJC8SqZDGtInXGubeH3pDFteKF33IIJtpjHWkfD5&#10;rCXVbZKeX6XPj2G6QudhIUJxnakMQUInQojMsL1FkcLQjbBrOtcJEVPPIFS4P0GmE8aR8dqykphk&#10;ZlKPR9oSg5QlOorF0gRJwLFkwCU2Kk5mTA9H6hIhkTMiJUZrH1Nk6uu/gvuYLLkJsVKZnSFNRXky&#10;q7RIFtZWyeq2Ztny7mzZt2SBdKxcJkNIW04BHhcBjWs9cB1IW252H1Td6N4vN7r2YWl0s+8gINIu&#10;9wGLR6M98gQQecgUBuC4T7A4MFGg2BoJQHK5e6+c2r9VhpHSdK1fKvtXLpBti2fL+nktsqixShpL&#10;8qQonb1joyUlLlqSoRS8/2QoCUChG0nlCGA4Mu3VCoAQItnZRVJd3SzNLUiPEYhMZ/wtE4CCBQkC&#10;14WECw8LGBvsWoxlj09cx1aPGg8igQoNkFodGIf74h4KEzoi330JkIkg4u/05oLDlYWIyktdDEQ8&#10;KUQs6PzplXm/c+W1w8evSs+ZW4DIp3IWENk3fEG2vQIi2+Ay6EY2wGWs3QtQ7B6Und2nPYg8BkTu&#10;+CCyGqDhZM3L947IcqQwuoQIkg0A0d6Bcek/c1vO3n5Pbj77Qh588LXs7xnRzmV//+Y0BcnbsOBR&#10;ydmaypjeqgYihXUzpQgfkEvOtcq0hjUS/iHrvKIqZfuLWNkRvL70w5OFCZ0JwfDnQIRiF3cCxEJE&#10;QRK07d/HJd3KAvyD5ilAcovrdXRuRHy2TI1MVrehtY94AIEgoTOB67AAMU6EToPF0Sx1IExdYuLZ&#10;nJsm4REJEgnFxCRjHVCYEa2woPPg5D2qeI58xTb3ASjJgAgHscVGREv41OkSHRYuCZHRkhobJ6nR&#10;WEaES31Brqya1SI7ly+WQxvWSNeW9TK0e5scP7RHTh1kwXO3nN6/S8YP7dUi6DWqC24D0LgJeNzu&#10;PSh3+gEMOI8HcBUPCQYA4+FIp0/cNgCBkOb4ADKM9IY60q3pDmsmV3v3y7lD2+UY3MjgllXSvWGF&#10;HFyzRHYumy+rZzdps295dppkJsRISkyEJEaFS1zkDIAyHOCMlISEOMAkGX+PVJ3MKDuTo4xztaWm&#10;uqZRWlr5qE0ESxMtvX/WdAsRFYJJoeEFt0k3vCWDHeI5DEYGpaYHCFaVBmKwbI3EuBJfTSTgNT14&#10;YclamorreC0dQRwCIgoSgidILuwUTriPK34GfWC4J/t+rF5rP35Zus/ckPGHn8jZ+x/LXkBka9cJ&#10;AOQUBGj4AOJ3Ir6Uhk24e4ZkF4BDiBy5+FCBtLnjuCzfNYA05oiswDnL9hzxaTm0AiBZB5eyGxDp&#10;O31LTt96IdeefCb33v9S9nUf0W7uf//GNKQ00+Qd5vCp+KcW1xiIIJ1hh7NgiLA+whG+HMfAlhkW&#10;VoMhEmoKAJ+4n8I5hMmfCxEzDSJA8SMQMfsBObw/1kFoQwvKmiQjj2NkCrXpdlpUsoFEXIaOjWHX&#10;dvYHmRFLh5KqMAmHtJjqQYQOJAogoPOIZl8QQgQOJJrF0cg4bMeq66D78I9jSZEUHcuCIIITSYqO&#10;l2QoFvBgi0syAJKTlCLFmVlSk58vbWWlsnHBPOndtkl7lJ48fEDOdh2SK4M9cufokNwZ7Yc76NZ6&#10;BwFyva8d6QpSl044DkDkFiByp/eQ3B84LI/gJJ6O9sqzY33ydKxHnh7rlqdHe+Qx9IgpDSDxAOc8&#10;BDCsHo3gGPTwKNIdnEeQ3Bg4JJc6Ca6tcmznRhnatl56Nq2Wg2uXyeaFs2VBQ5XUFmRJXjLSmNgo&#10;SQRAosOmSmTYNImKAEyQjiUkJCK94+hfQsSbqzUjTyqr6qWxeZbUN9LKz/SmBjC2Xh8Yhe+aOgv8&#10;DxnYNuCCxf087qYHP6VgaYR7smWGr1HHe3gQ8YbhB3d4o9jhzedGXCcCBQAjlLz3G/xZ2H/FNj27&#10;IOH7ghMBRE4biJy595HsGTovmzuPqxthgZWD8F6GCHVcNsJprN0LiAA4hMjQ+fvC9Gj9oRFZsr1b&#10;lsOlLIMjWbrbyIKEEFl7yIXIe3IVELnz3heyu2tYwhAQhMjP354uk2m1OR8EIMJ6COsifO4M05hQ&#10;ECkNgkg90hmFB9MaBYhJYYIhYlMeyrqRUKCgQh3TwXb2flx/BURYA2maw7RmkX4p6EL43Bg+wY4d&#10;yQgJOpAopHV87q2O1k2AGwFUwgCSCLgSLaoivSFETAoTOJAuCq4kKiZRayB0IOwcFof0Jj42SWKx&#10;L57QiE2E+0iS5Fhsh7OjGH6Zw6IkdlqYxE2fIXkpqdJQUiqLmltk3bvz5MC6NYDHXhnv7ZKznYfk&#10;DFKVc6xx9HfLvdEhBPaQ3Bvpl5sDnYDIQbmqdY/96kBu9hyQW9BtpC50IQoRwOD52IC8d8LTyUF5&#10;AT3H+tOxPnlyFIA51u/TMwrnP4Uej/XLQwDoLhwKayMXOnbLmQPbZWz3FoBkg3QBJHQjK9rqpaUs&#10;X0ozkyU3OU7dSDRSssipkyUqbDr+FtGSqPOQpGk6Y6YOYH0kR4pLq6Smtklq6tukWqdM5Dwjxo1o&#10;eoNA0z4jXooSCiIGIBTPcyBiaw8QweQ2m3JmdrteBXBU1eFcSAe/ESA+vRoidCTai5bv48+ESPDn&#10;sBAJBolC5NCYgci5hx97EBlXiGwFRLZ2QuyhqvK7EKPjcCNHZR0gsrPnpBZWCZL2Y5dl7YFhWbyt&#10;S5bu7Ac8BgMgQifCFGcdriew2KpzGunM1aefye33PpednUMyFdb8796YKj97BxDBr2ccfh3UiRAi&#10;UE5l40sQYSpDkAQ4ETbxEhCAgo6+tUsoACDYT9CwXkLHQqDYUbgEjitbM3GlaRCk94csRNj/I1g1&#10;rJXg3GY+ZJzNuvgn0IUQIBzeTydCx0GIEBx0IVyqC4E7CUOaE66pTKpEYN22yBhxZK0ZictZytjK&#10;Eg1gxKjoQpK07pGAYwRIUky8xEfGwHlESvSU6dpRLDshCQGXJY2Ax7JZs2XHylXSvmmz9G5HyrB/&#10;v1zq75Xbo0fk+lC/XB3ogbqRVjCgj8ijsRFoWB4fH8b2gNwf6ZV7cBCsYTAN0dRkuBMA6ZbHoz0A&#10;Qp88Pz4gL04MKkDeOzUk758aVj07PihPAAqFBtap58eH5NmJIXmK8ymC5AHucxtp0VU4nIsde5FO&#10;7ZCjAMnA9o1yAG5k/bttMremVKrz2B0+SdLjIiUGEImePkViwmcApjGACIus5kFZBAkdCecgyc8v&#10;lbLyGgCkRXuwVta0ACQACr53fHpeKIjYALTrlAn4wNYOt4DJomUV7sFHO7wkDyA/BSK22z3lA4jK&#10;gcSPyELDvm/7GbiPkzS7joQpjqYzB+FEOpHOnAFETt83ENnUMSZbkNKwQ5kfGkYsqlJ+iAz4IMKi&#10;6sGjlwCRIVm0tVOW7OiVJUhrAiACF8Ln0azHvfcOXdDrztx5XyFy68VnsuPwgD6sivOr/uztaTKF&#10;v55ZhZJVzKbdesksq5PcKuNECBArzstKh8KaiB8icAPer791BTaYfVDxRIi4aY+mJQh2nwAGC5Zg&#10;iFDcb+/DdZ7P17HjZUxfEBzzINIyb4VCpLR2lj76ISw63S84EUKDzkPdB7ZZJ5kakSTTwhNkekSi&#10;hEWy8xh7oZq6CGFiARIFxcJhxFCcIxWyEEnUFIb1D1j46DiJnY5f5sn4RZ46XbLjEvCrXabjWfat&#10;XS+jBw/Juf4BuTg0JJepgQEAZFQenTwuD04clfvHR+QhwYHlI2w/hp6dOiofXTgln1w6LR9fOCkf&#10;nDsmzwGF5yeHAIFBhYIVofAcMKDz4JIQ+eD0iHx4ZlSe4fzHx/vliQJjWJ6ePIJ9nnAejz8BgB4d&#10;I6gIki653tsu5w/vlZMHdsqxvdulZ8s62bFsgSxprpWmkjwpzeIUjLH4zFMkdgagGR0FmMZKEtKZ&#10;1GQzPytbpzjnCSdN4gOxCovKtdMZ3YjOv4rvHaWpBr5rLkReloFEKNkn1tltUy/Bvey6Ohc/QF4F&#10;kSoEtUIES58baeJjLbBf118GhRn/48p/zEKEr2/nIOHrKUgAJd9IYu/c1w6duBICIoCEQgTAcMBh&#10;tengMdkMbWA/kT19sqP7hMKAOggnsu7gEU1nlu7sUydi0xhqKdKb5ftwHdKZXYPj0nvmlpy89UIu&#10;Pf5Ebjz7VLa19+kjIv76V5PkHwCRqfjVjANE0oqqJKOsFilL8BPwWhUoFiKl/Oe2LoAzAEgY2BNB&#10;xAFILYKZshAIdiqUBchE6Qz32/vZCY3c1yNEuKxu5liZxepEaloWSF5Zo7qPN6fEyqSwRJkSbuoh&#10;BAfFdRZTFSIQ4UHN4HgZyDqRSA7Ci0L6gnQmOg5ggfugCJGoiDiJCo+VOKYxrI+wlymgwdpHckS0&#10;5CamaNqyfNYs2b9unQzs2SMnOjrlwsCQXB85KjePjsn9kyfl6blz8pw6e0aenj4hT08dl2enT0LH&#10;sT4mz0+PyXtnj8snF88AImcAkxPywfhxef/sMewflffOjMj7AMQHnrj+/umjcCFHoGHV+6dGcN4o&#10;wENgwJFg+zn04vSoiuvmmIVIH9wI05oeuTXYKZe7D8o5gOR0+24Z3r0VKdhyWTW7WVrLixQimfEx&#10;EjN1isTNmCapsdEGIvHxcB+cMIlN3khtEtPVibClJr+gVOqQynBUbw1SEaYz/1dChEszhublc3g9&#10;0wUfSF66vx8iFiQWIhWACEWY+B7E7QW9hUSw7DF7/C+CyClAZDcCe+NhQAIpDUfp+sEx5umYbDw4&#10;qvWQ9fuQmuzqVYgwlRnw0pn1h0ZlGVzIsl19AMeQr1WGEFm8c1CWACwrDxyRbX1npPPkdRm78VQu&#10;PPwQbuRj2XKoV96OSpL/6EIE6QyfOZNRWqupDIFBaY9Vr7nXbpfQArbMR8AzWDmC1htFGwQRyoWF&#10;Pe6Cw9WPQYQy5yHdaTGPiqAb8b0uR+96EOF7apy9VMfJpORUyDuAxy/eDAdI4mTyjCSZHmUAYiEy&#10;3deky05lpqBqnAeLqKYmQkfC/iAsqsYAIuERsRIBcERhX3hYlMyYFilxAEhsRIyETZqKIAqX3OQU&#10;qcovkDl19bJ52TLp3L5NjrW3y9neXgAEDmRgEOnLoFzB+s2RI/Lg+Am5f+yY3BsdkQdH4UiOjwEg&#10;JxQizwiRMwDGuRPy0cXTAMhprI9B3Ae4nAMsoA+w/uE4dJ7L47qtIDkFyFBcP0MdkxfQewqgMXMe&#10;13HMwOSIL6V5eHQA76df7o70yLW+w3Kx+4Cc7zogxw/uku5t62Xzorkyr7ZCqnIzJQsQiZ78jrqR&#10;VBZa4UYSABJO8szm7XgWmRPSkdawSzxSGkCkAQHd1MJnthAk+H4BJIQIB6XZgLYwsXoVQHjMhYhN&#10;bYKl/UkACqYMOiEzg52uAcvKejgMFlfpQEJJXQkhsgDwAWTs3KlWeg9PvD+uCT7Oz1GuDgivjXOq&#10;cY557gwBAvEanBcEkQ/hDs4BImN+iCBtsRDZchAOhRABQKh1e4dl1c5e2d59XCFCscay8fBRWQ6A&#10;LN/dL8vhPFbsG1WILN19RBbuHIDgUPYMyKauMT1/9OojGb+PlObJRwYiQU4klo9ByOUcq9WaytB9&#10;EBq216rdJkSK+EsBOtbqEHsTsCGdiLdt6xeudP8EEHHlFlq51KH9eE0LEXueAsW7j+6HWFSlC+F8&#10;IG9MiZFfvhUOmMRrT9So+CyIXdYzDTQAiuDu7BwjQ3jYqQjZvDstnIPm6E6Q9oRFyrRpERI2PVKm&#10;Tp6higVYkmITJA2pTENZhaxdvET2bNwonTt36DD83u07pHvzVhnauUvGDuyXEwcOyvF9+2Vk504Z&#10;2LRZutesk9616+TI5s1y7sABudHHTmGshYwi9TgqT5DKPGPgj5+Q988jlUE6w+V7AMBzOJHnSFWe&#10;nyYI6FgMHKgX2PcCLuZ9QOjDcyflo/MGQh/D0XwER/MxxXXs++g83A2h5LiVJ8epIbiSQW0dugqQ&#10;sDv9mY79cmTfDriRlbJ6dqu0lBZJXhKg+vabEgmQJEWGS1zEDImLipLUhGRJYbM30pmkBD6wyzxI&#10;nOlMIwK6uXUe3IhpgjWtJj8GEe430PBBwduuUPfB7ynU2ApNBBJ/TYL349K6BBcALjxscy8dyCsh&#10;AvnuETQDvHvczg7vTtpsJ26214eECMfFaCoDiGwKCZGjPoisBBC2dx2XIQuRo4BIu4EInchyOBFC&#10;hGIqs2g3IAL3snRPv2zoPKo1lJErD2X83vtyDRDZegjpDKy5gchUrYnEpOdKfHYxUppqAKPFV0xl&#10;a4wLEbqSYkIEf0wC5FVOxAeRIICoPIj40h0PAJQLEYpFVZ+4rSBZpMd4Ptf5LBx3m++pDk4pI79a&#10;Jocnya/eiVBNwXpkHGca4zylWdoCowVU1j1YOAU0KB3q76Uxpl8IzolM1A5lEZwsCOkLATJlcphM&#10;mTRdJuPvOG3SNIkNj5a89Expq6mX9UuXSQfA0b9vnwzu34cUZrd0b9ki+1evlnaAonvDeulYs0YO&#10;Ll8uexYtlG2z58jG5hbZ1NIqO+fMlq6VK2V061Y5u3+vXDx8SK50d8iNwW65M9IHtwKHcBLAICDg&#10;RLh8hqB/Cog8g9N4oRAxroVLblPvnzkhH549JR+f94DhQeSjS2cVJNz3IQGFe77AfZ7jNZ46enLi&#10;CFwSXBNAcrmvU873HJbTXQdlaPd22b1qmSxsrJPSjFQJf+sNmfHWmxI/AyndjDCAJEKS4xIAEuNG&#10;2HM3HqIbIUQaEORNzXN1jhHbl8NAxMIiNER00JrTlKsAYQsNn19DiDS2YR9lHUowTPwQsQBhGqEQ&#10;ISgY5DbgvW1/nxFChWkO0hkHAvb8ifSq83Q/7mu3AyDSdfamnH30iUJk9wQQsdoEbTwwBh3TdGbl&#10;DkKEPVYfyMC5+3Jo9LJsYDoDh6LpDFKXFewvAuAs2zskS/YOyuK9A7Js3yAgckz2H70oRyxEnn4i&#10;2w73yWT8mv7NrwGRt6bKpGjk9HwcAh8/UFiF1KVVivHPK0SuZp1IAcBRUMOJmlu0UMn8sGHWYi1c&#10;WjCEgghhUePCw4rnegBxFQwSXScY8DpsFq5pg/icGOyzTcs8rwK/Blzqffja7E/SskAfgcmRyr98&#10;a4YuwyJSdFBdHCdihgsJZ1oTkQRx+D5bZVj3gOOYES9TIboODpaLimI39VjtUDZjBu4D9zFtarhM&#10;eWeaTHpzkkx7Z4pETZ8hKTFx0lheIfs5exicxADg0QkQHNqwAQ5ks3Rs3CD7Vq2UfSsAjiVLZNOs&#10;mbKmoV67sa/gEP6aallRWSkrK6tkY1OzwmT/wvnSuWKZDG5aJ8f3bNOh+pfZOxWB/GBsCO5kVN0J&#10;l9RTQgRQ+WD8JFKaU7okSJ4TLEiL3kd69P4Zs08FaBhnY5Z6LpzLU7ieJydwT+jpSbwG7st7s8h7&#10;Z2RQW40uQ5eGeuUMYNIPkGxY+K7UF+ZLJJxI2BuvS+zUKQBJmMSHR0pCdJw+95fF1Tj8TdkszlYa&#10;Pl6irq5V6hHgNVja8SM/BhET9FQIiGgzrwEIgWILqcEg0U5sBIYnCxF1I8EQ8QLaBxEeZ8B7Qf/v&#10;gYh1KvoavK/32nb7tcMnr0r32VvaW/XU3Q9lzwDHypjOZls7T+gYF47cpTYdOqFTJFIchbt2LyCy&#10;a0DPtRA5OHJZ1u4/Iku2dXkQGZClu/qNkMIshgNZsm9AVh0cls09x+UAIDIKiJxHOkMnsuVQj4Lj&#10;796cIr+cHC6TIhEgyZzZrEQyAJHcigZ1G+wPUghw5Fe1AB6tUoR1TprLPxwLlvUIVMLCF/AeRLTJ&#10;15NtcSE4CBOmIyoGvAY7i6xWy3XJfiYqPh+X0MCyRl9nKZyIX7U4t57D+3GsqsW4karmhV4LzUIp&#10;qWrTZt1fvxMpb0yKknemxcl0OhGkL3zkAp1IDEASQwdC52FbYAgTQiWCUxPy6XRJ+NXElz4aDgQQ&#10;mTY1TCa/M1kmvfW2TH17kkRMnSrZKSnSVFEhy+fMkX2bNsqJ3h45O9gvJ7s75eihAzJ6YK+c6uyQ&#10;k3AUw3t2yvCuHTK0Y7t0rFsre5cslh3z5sqmtlZZU18nyyvKZUlZqSyvLJeVVRWyqroSQGmQ3fPn&#10;SO+6FTK2a7OcPbBLLsMB3IIzeQhX8vQUXAKcgmn6hUvB8jkCnkCgG2Eqw5SGTkQBguWzU8e0pYcA&#10;opN5D+d9eOGMfHjxHGByCg4H6RLX4Vqe4vzn46flxfgZeQwQ3Ts2IrcAkuvD/XLlSL9cGOyRY+37&#10;ZN/aVfJubbUkTZsmM17/tYS/+aYpsoaFS3RYhMRGxmlHPHbII0joRAoKSrX7ex0Cn4VV60QUJJCF&#10;hoWJKwuDYIgYUHjA4Da+z9qcy22IfUhMZzYjThRNccwMm1j1SXj8nlMIbqtqBrrCw8h1DXzWLlOT&#10;6noAgssJUhwLEcoHCl7L43pPK56L+zbPk9c6dQAeIHIf6czt9xUiHIC3u/+c9lglPLjk7O4BENl/&#10;VNYAIqt2cxTvWUDkofSfvS8HjlyS1XAcbOJdsbsfEOmXxTt6ZMlOaE8f0pk+hcia9hHZ2nsC6cxF&#10;OXr1gZx/8EKuPv5ANu3vkrdhyelC3pweLZM4dD0xU1LzyiUT6UxmSQ2AYcbIlNbPkSKO4K1skWI+&#10;nAfWzRQuDUBciFgFuwkVzrdpiKYirXQonqtQWISWOce/rGpb7smApH7WCoCLrTBLpBz/OIrvqQLL&#10;TKQyETHp8gYg8s6UGJk6PQEOI0HHv7BwynoH50XVJ80lZut2TCzSF0AmGuleDNI8Nt3GxSdJUmIK&#10;1llADZepkybLZATH5DffkOhpUyUnOVHmNtbLHk4A1NkuF0aG5OrYUbl67IhcPsLm2z4s++XW8VG5&#10;cXRELgz0ysXBXrk02CdnOg7LUaQ5/Vs2yUG4k22zZ8l63GtlbaUsqyyTRWVFMr8oT5aWl2B/nexf&#10;NE8GNqySY9s3yZn9BMkBnVSIkwtRLH5y+96RXnnC5l6A5QVhATfx/CSg4tVFuO/JCaYnEJ0M6yjn&#10;4FoujsvHVy/K+1h+cGlcPrt5XT6+dkWenwdMLl6QDy5fkCc478HJY3JvbERujg4DIoP6GU91tesk&#10;zysBw+yoaAkHRKb+4hcSNYlF1jAJnzJdIuDgtCMeAMIBiuy5ymfUVFY2SG19m9Q1mU5mVoRIeR3c&#10;BEBggWEV7CqM6DxM+sJtOhm3YxlFh+ODFNZNhzOAppb9U7jfdPRyZXuP6vgaN9AJBQoQqK6jAKD6&#10;+QEiUAJAwfMJEUBG9wOGxlERGGyV4RKvp8t3pa5VIXJdB+BNBBFOQKTzrQZBZMOB47Ju/zFZs2dU&#10;dvWOy9D5xwoSOhEOzFsEJ7ISzmM5nceublm2p1eW7+2TxYDIUsBk9aFh2QIncvDoBTl25YFcePDe&#10;SxB5C//UKfzFhRMhQNjZLLesXl1HGf5opfiQhEcBftW5LOeH9yCi/TPYXOulIUw7LEBcBcAEMhAh&#10;WAxEJgKJPVbdQgEgzYAD1imCpJoAw/EqPoy7gU+Rn49fB0JuvuSXNkp0Qo68MzVWfvVGmLwFJzI1&#10;DLBkd3ekKZOQ2oSHJ8BlpEs83Eh8LBwJwBILNxIHkMQCIhx1y5aEuNh4WO9ICUcgTJ88WcLeeUd7&#10;YyZFRUhVQZ6sfHeOdO3eIacHeuBADsvpvg65ONwn148NAxwjcm1kALa/R3UV7uTa8IBcB2iuI/jO&#10;d3XKqUMH5eTB/XJszy4Z3rJR+tavkcMrlsj2OW2ytqFGlleXyqrackCkRrbObJJ9C+FI1i6X0e0b&#10;AJLtcold3vsPy52hLgUIm2HvMNUZ7ZOHRwGXo0PyAO/h4Sg7lx2Rx3hfXGentSdIU6hnAMt758/K&#10;C+g5nMd7F8blo6uX5bNbN+WTmzfk/cuX5fmlC/LswnkFypOzp+TeiaOAyBG5MjyosDzX1yWDu3bK&#10;+rmzJS8uRiIAkSk/+5lEvvM2IDJDIqfNkChO7wgwK0QS2IOVUykWSwUnbkYgN8JR1COgKAY5A7zS&#10;gYibulAuRLheUd8K6LTo+QSEhYSriSEyE+uBELHwCBZbdGyrDqW9XmsBB0DEBQldia+VxwGJ60QI&#10;Iz9AXIhQ8wCRd386RDjvqm/Gd58bGZN1+47h3Aty5OJTBQlncF+zz/RYJURWAiJLd/coQFbsgwvZ&#10;bYqqqw8NyZZuQGQUELn6UC4+fN9AZF+nvB0RJ/+AdOatacjt2e09NUeyS2oln0XUiia4jzYpwR+G&#10;IjyKambpklBhoHJuU+3g5XUcc+sawQoJFceJWIUGyDIfQFRcx346EV0CIFVNCzx4LNQiVznea1pW&#10;mUyeFi+vvxkuv35zOiASIVOnsUk2UaZPj5FJ2J4xIw6ASIW9zlDFEBxwIfGxyNmxThcSHwsnEhUj&#10;kdOnSRh+UQmQuBnTJRfuoxnpxsYli2Rg/x65CGt/A6nBuf4OOd19UC70dcpVgOQmgvUalldYP0CQ&#10;XenvketDA3IDgcflJaQ9F3q6dXkRqc94+wE5d2ifnNy7U7rXrJC9C+ch1WkFUJplx5wW2T67SXbN&#10;a5OOFQtlcOMKObYDINm3XS4e3i3Xe5HecP6QvsNya4Bzg3TJXbqSoV656+ke3sut/i652t1uRv72&#10;d8qNgS65Odwrdwg9wg0pym04poenTslTQOMpHMjj8+Py4OwZeXDmtELkxYVz8uj0SbkDx3X96BEA&#10;84i6kaMH9st2/E0qMvF3nDxJpv38FxL+1lsSzcGG0yMkJiLGB5GEeDMgj8+oKSurldraVmlCYDfQ&#10;hXgAYXCruO5AxAXJRBBRF/JjEAkCCSHiT2P8kPgxVcGFECLBIKmaACI+eY4m2IXYz8j12paXnMgH&#10;sndwHNA4pRDhSF7/pM2ASLsByCbOkcoBeAfsNIcXZOTSs9AQ2ctaSI/PiSxTmAw4TuSijF1/JBcf&#10;faAQ2bC3Q96cESN///pkhch0QCQuLVchUlDZ5KkF7oN1EAMPLvkcXqqMtg2By3k6/lyI+Pe9DA5X&#10;gRDhcoku62fxURWrdLuyEalR02KQmn1EcC+4G6Yx+cX1EpuYK6+/HQmAhAMgkfI2Z3B7JxyaIWHT&#10;Y+E4UvFLmK4TBvHp+alIa+JiCQ44j2ikMhwLwwF14dESMyNcYsKmaZMl8/uijDRZ2NoknTu3wXl0&#10;ygUEz4WhHhlHMF5GGnEFujzYLeNdh+R0+z65iGC9juC9g0BjHeGyAqNLLgEeN4YG5faRYbkxCLcC&#10;iJw9uE/OAyQXDh+Q47u2yRE4k6HNawGM1TKwfpV0r1osnSsWSM/qJdK/frkMb14tJ3dvAkR2AQxw&#10;JH0H5SaLrj3tcgswuTvQKfcGu6BurHfJrV64JLyn4zu36D171y2X/o0rpR+vMbBlgwxu3SgD0OC2&#10;LTK6e7ecxfu80N8nFwf65TLe642jo/L43GmkNuMKk6fnAJazx+UO0qGrSG3OwFm1b1gv82qrJD8e&#10;DvfNt2T6669L2FtvqxOJjQyESFJiuklpCsqNG0HwEyAsrvoAwuCuM8HvgiQYIqYGQoggFcd9CBXt&#10;S8J6CiBhtj0YEVLOfQyAeJzbJrD5CAedBf5HZOAwTyrqjPhQNMoA5EcgAhEgfoj4AWLFfQ5EPvIg&#10;cl4hsquP0yMaeFiI2G7vOoKXhdX9nJhoRCEyevm5DF94IodGr8q6AyOydEePrEZaswrAIECslu8d&#10;kBX7Bz0nMqbpjIXI5Ufvy/o9h+WNsGiFyNvToySM3d7T8ySruEadSEFVs+TBjeSWN2saQ4BQXM+v&#10;bJWSWvyhCRHPiUwEjGDZcwx0/MAwBVW/XIj4YUKIsFhrzqlswq9d4wKthWgxlzUXuBEWU7PzqiUq&#10;JgNpzAz5+a+mYDlV3nhjurzxOtZ/+Y5MmxIpyYmAB1I4feB1UqYk8dEOdGQEanSSLvmrGQ0bHhsW&#10;JimR4ZKdEC+VuTmybPZMObR1k5wdADCQKlw60i/jSGHOIngvIWCvACiXEaxnDu2Vozu3ysj2TTK0&#10;dYMMIUh7kaq0r1gmB5Yskf1LAIRVK6Rv3ToZ2rQBwNgko9s2Ax7bdZ6Qk3t2yInd22Rs5yY5um2j&#10;jG7BeQj4QcBjcMMKGd60CvvXyqk9m+RC+0650rUX7mK/XOdERF1GBMotpFjUDTikS4f2yHG8n941&#10;y+Xgkndl74LZsnvBLNk2t1U2zmyWzbNbZdu7s2XzHOyb/64cWL1aDq9fJx0AQ+/WzTK8G+8L6del&#10;vh51K49OnZAn46fk4bkTcgvpzYXBPhnA+187D4GanSUJU6ZI2OtvyLQ33tSaSHS4gQgfuJUIiDCl&#10;SUnJlOzsYikpqZGamhapRTATIlrLcEHigSAQHMFQYerDmoiFyMtyr7HX+Y8hyP8CGVBYaLCgymZf&#10;ox9zIqEgYj+blU6PSIic8SCyb8hM1PwSRDg5swMROhACxELk2NX3kNI802f5bmg/qkXVtQeOyGoA&#10;Qx1IAEQAlwNDspkQQTpjIXLpwQtZt+uQvD4tSiHyDmASgX9mAiCSXlCpNZFCQqS8SbLLGgETOpI2&#10;dSAECLcVIs0LtJs5H2BlIRFc+3BlIUKAqACRwFaZnwIRdipbYmogAAbfAwHC1IrFq7KqmVJQ0iCZ&#10;2eWASLqmMT/7xdvyS+jNN6fJ229Nk1//8i2ZNmmGPmqSz6pNwy9hEsfBsC6EvwUfyxDPMTCRSHXC&#10;ozSXT46IkMLkJOFT87csXSKDSF/ODfTJpeEBLZByJvVz+OXnRMjnOpGOtO/XKQpP7N6uUxbufneO&#10;rKqtlPmFuTI7O0NmZWVIS3qqNCYnQ0kyMzNDlleUybaZLXJ4GcCycqn0rl0howDP8R2b5RgAMrKZ&#10;oFkF0KwGaNbi2FoZQypzau8WOXdgm0Lkcuceudq1T6517perHfvkyuG9urzasV+udOyVC5x4GQDp&#10;B0AOLJqnANn1bptsaWuQFXUV8m5JgSwqL5bleK+LK8tkSXWlrGppktWtLbISy/Wz22Tr/LmyY+G7&#10;cnj1Sjm+H/cHNB6dHpOHZ0/I3VN0I4Ny9NB+2bFyubSUlkjyjDCZ8eabMvX1N5EOws1xBHN0giTG&#10;pUoynKB1I+n4/vGB35zprBbAoBsJ5Uj8DsMPEz8QuI3z2D/EOyeUAq/xg8SI23538Eoh5eFSQeID&#10;gwsQdkLj0tQ/qACAUB6EeB+mMnbCZr5P/xifWfJa98mb0n/2rj6Z//StD30Q4QzuOzwHonIgQtlU&#10;hto3dEmOX/9AUxpChJ3NmMqsA0QIkpUKErbUECYDshzuhCnNxs6jcmDkvNZEWFi9eP+5rN15UCHy&#10;D29MkSkc84F/YmJmgU6PSIgUcTpEpDMEBsFBgLhOpAwBy9TBzF26wudAQsHDVaATcVwLm2tf4T4o&#10;rX1AXGdTMgfYNeAejbwnm3eRy5bh/eUV1EoCUpmwGQnyzqRwiYxMlEx8QUsKK6S8pEoKc4sVHNFI&#10;U5JikwASPjHfPEEuMTJeEpDC8NkuMyZNlYhJkyU1KkqqcuA+EET71q6WkYP75UxvF/J/pCzDEF3H&#10;QLecZ+pyaLcc37sdgb5eulYulv0L5srW1gZZVlYkszNTpTklURoS4qQ2NtpTjFRFR0ldfKy0IUVa&#10;VFwga+uqZA20vqFG2pfMl+GNaxQkJ3ZskrFt6+Xkrk1yes8WObNnq5zdu03OAwwXDu6Qi4d2AhZ7&#10;dEYzTglwg1MEdO6VK+175NLBXTKOc09uh9vZsFJ6ViySQ4vmyr4Fc2T3/JmybXazbGxrlPWtjbJl&#10;TpvsXgSHsmSB7F26WHYvXSQ7Fy8EOObLLiz3YN/eJYvk4PJl0rNxnYzu2Q5wcr6TXrnG+g+c2Wmk&#10;eO1Iw+bUVEuKQuQNmfrG6zJj8hSJCENqGBVnBikC4uy5moz/QTpSGnY6q65pkjq4iDoEtoWIrVdY&#10;iLwaJHAvEPfZc4IVeL6RvY+BCIPayoHGSwIYsHypO7vCgUu4Eq+Z96dAhOJ0jto3hq4Ln9cKELkF&#10;iNyTs3c/kVMORMzMZlCnkTsNACHCB1dt0EF4AMGRK3LixocKkUOj12TDIb8TWXuQo3YBkr1D2txL&#10;iCwDUJbv65ONHaOy/8i4aeK9/0LO33smq3cckF9Pi9RZzaYicKI5stKBSHFNqxZWCQ3rQtyaCFto&#10;6AAIkKa5KxUKFgih4GFlzwkAiL0mqNDqAsSFiI7QxfmNc5bi9ZdJM6HEZmP8I8oAuNzcSomKSpaw&#10;sFhtoi0vq5Xli1fJprWbZcu6LbJu5Vqpr6zVPgvxEdGSFs+h64mSTqBASYBI9JQZMuOtdyR++nRY&#10;8mxZObNVuhAUp7vb9Zf2MgByabBbrgIg17F+fbBHzuPXnvNsDG9eCzexQLa21Mva6jJZWgT3kZEs&#10;LclxMjMVy6REqSU4oqOlHhCpiYmS2rgYACZJ3s3NlhUVpbKoKF8WFObI5uY66Vq2UMbgSE4hpaHO&#10;7t4q4yykAh4XAQfqEgByuX2XQoMA4axmFNevwY1c3LdTzgBCxzatkcHVS6Vn+ULcd760L52vKc3+&#10;xXNlP9bbVwEMG9bIkR1bZGwfgAinMbxjmwwixRpEKjMAsSl6YPMm6du4Qbpxbj9StJFd2+R0x0GA&#10;tUchMj7QIz3YN6+uRpLCpkvk22/JDAoQCWcrDf7uLFinAB6c/Y0Q4aM3i0sqpa6+ReoBAQ7GqwVM&#10;OIkzayF2PI2FyMsgsUDwQyT4PPf8l+ERSjxugvyVUhggZXGkEKGCoaHnvnwPAoR9UwhPrf3gs1oR&#10;oiEhwtYZgkRTGQ8gARCh9LERxxUkhAidyPD5J7j+onY2Y49V1kTWMKUhRLC+nC5k76DWRFbuH5BN&#10;dCKj5xUi44DI+J0nsnLbPvnVlAikM5NkcnishLPzj6YzFdq8S4gU1wSCw4r7KkBX1iBYD2kGROzQ&#10;/mCHEQwRyoVHwHkOQF6GiNlmhzKmMBwpqb0L8U/i9IcNMxdJY+tCqeQDt3JKJQruIykhQ6oq6mTz&#10;+m0yduSEnBg5LseGj8po36CsXrxMMuORwuALHTN1uiQhbUmLjoXidL6PGOTumbFx0lRSLNvY+oKA&#10;ONl5UHtm3jw2JDdHB+TGkX65PcJZxsyAtNP7dmihsgu/8nvntcnG+ipZjdRgWXGezM/JkHlZabIM&#10;cFicnyttSGHqY6KlOjxcKsLCpA7r72ZlyubGeriEJbJrdousriqR1ZUlsqWpVvpWLZXRTavl2Bak&#10;MFvXyckdGzU1IUDO79+hALmu86kaF3J3gAXVw3Kn75DcRGpz+SDSL8Dn+JZ1cmTdChlYtUT6WZjl&#10;Ogu2uPcg4DcMIOijJg7uk3OH22W847Cc7UCa1nlYxrs6oHY5331YW5mos4cPyBnofBf2wY2x0xn7&#10;w5zEeYcBvlmV5ZIwdYokTJ8qCTPYxDtNwqeGSfg0uJHIWHUjFCHCKRPLy2qksWmmNDbPhgtBsHOC&#10;otpWX0sKg8mFiAWEP+gNQCjWRNxz/v8OEciFiK9HK/eHqIO48rsQxJU2bb/cqvRaz6nbBiJ3AJGb&#10;H8i+QUCk84SChDObBbsQhQgA4kKEz+8du/aeDJx7ILv6zskqwMK2zqzZP6wgIURWACAr9w/JygOs&#10;iQzK5i5TWD12jT1WX8jZW49l5Za98stJM+Q//eodeWd6lDbxxqRwjtUqyStvkMKqFnUiBIYFietI&#10;6ETYz4M1kaa5K6QRcucJsSAJBggVDBCfkNIYNxLoSPzyOqsBGvpP8now1rbMl6a2hYDIfCnFe89I&#10;L1CIZKTlyszmObJzy24Z6R+Rgc5e6WvvkiNdvbJ55Wopzy2Q5MgoiZo8WZJmhEsaB4hhO37adFVd&#10;YaFsXrxIRg/uBTx65ApSlxuAx52xYbl7bFjuHR2Ue6MAyVCXXOs9IKeQYgysWykdS+fJnjnNsqWx&#10;VjbWVsq6qjJZWVooK0sKzHZlmSzIyZImpDDl06dJCV6/JiJCFiJl2jd3FtzGFulevkghtKwkX0HS&#10;vnCu9K9ZKiMbV8kogp4gIUQuI1UhSDg14u2+drnFJl7o3mCH6i7dCMDClGZ8D0C4db2MABx0IwO4&#10;3xDuNYJ9o4DSkW0b4KLWy7Hd2xUM453t2uR8uR+ffaBPrrKIDF1D2nJ7dEjuHB3W9WsA640jA3IL&#10;f5ObY0fg1IbkTF+n9O7eJnPxeQ1EpkliBHusztApEsImT9f+IvHaSgP3h5QmixApr5Gm5lnSANGF&#10;VFQ3QS1eYBmIVDoAeRkifoWCCCET6txX6yeAxINDIEDmeBAxCgaIv8et60IIEfZPMW7E1Wu9J2/L&#10;wNn7co4QuQGIDJwHNI5r1/dtKgLETELkB8lx2YR0huNn1u0blb0Az9Erz6T39B11MMvhQhZsPizL&#10;d/ndiB8iw9rlffXBIW3ibT92SU5c46M04URuPpJVm/fIL96ZIX/DguPUcJkUFiORiRmSXWJaZ/LK&#10;GqSAc6w6DsRCRPuK8I/CUbKABQFi5UJkIkcSAI4guedNJA74q9OBfwuQxiwAQBZLE+BSC6jk5ZVL&#10;IhxIVGSCZCHHbm1ok/lt78r81jnSjBSmtbpOVi1YJCvmvyuza2ulMDVVEvELmY70IgNugJMkx0+d&#10;KmlYrpwzS0YRTDeOAxinj8otAuTYoDzkIDTo0XFOU9grdxCs/PUf37dN3cLQuqXSt3KBtC+YLQfg&#10;SA7Ma5U9bQ2yq6VO9s9qlV3NjbKmtERmwY2UTZsi+W+9ATcyTRYilTn47hw5t2eHDKxeBgjVyNLC&#10;XFlRmi+7ZzVJF9KNkfUr5ShSkpMIeAOP/SqmLpzVjOAwEzR3qCxErh7eDceyVU5tXycjawGQlQul&#10;d8VCGVjLFp41MgSHw+70fPxE/6Z1cmL/Ljl5YI86jSt9cBj93XKxp0MudHfo8irStxvDfarbgOn9&#10;k0fl/ukxuX/muNyDbpwYldP9XbICnzcZ6UzUO29L1JTJ2lQeOT1cpk9CisNpEyLiJCYqXjv0cW6R&#10;0pIqdSL1jbTwbVJe1QCINCtEqGCIuM4ilNhKY84zrTWm6Br63J+mCYCicAiCCM7VWelxPGDKREBC&#10;m4U9iLCPCTu12WkRgyGi44gIkb5Td2QwFEQgAxFCY0zrID4nwpqIDsAblbV7jsie/vMyevmp0NXQ&#10;wXAuEQORPoWI1kUAD0JkBbZXwoXQiViInLz+WC4BIuctROBE/vaXgMiUcO0rEpGQDhdSr31E2NSb&#10;W9boK6q6ECmpm2M6nLFlBKCwDiQYIC5EJlIgIMx4mleplgDx5jBpnAUnRGG7gSSH7c3NLZH4+FSJ&#10;nBEjmcn4ta9qlJbqBqktKpeC1EwpycyWuQ0NsrC1RebU1EhZRoakR0VIZmSkZMGJZAEmXC9GgO9a&#10;tVwujwzIgzNj8vjsmNxll3IOhz89Kk9PHZHHJxA8oz36uIV7AwisDqQMe7fI6V0b5cQ2pB0bV8rY&#10;hpVyfNMqOYblKIJ0dO1KGVy5TDoXzJdtSF2WFxfK/OxMTXE21VbL4YXzZXTDGulcPF+2N9fL+uoy&#10;2VRXIQfmtkof0iTWNAiQMzs3y3mkT2x9udXbLg+PcBrEAZ0v9TEnZuZ0h1h/CLAwpbmG93ZhP9KU&#10;HXAigMggIbJ8gRxaOEd24d7b57TIhuY6WQ7XtKa+2hRZWxpkfWuDFlr34P10rlkhR7ZvBlz4VD2k&#10;dr0dgEuXwvXBqaPyAH8j9hd5cO6k3Dt7Qq4cOyLrF74rqeFwH2+/KRGT3pF4OL1YpI50IhH4zrEl&#10;LIqFbDjhlKRMKSosl/p6DsRrkxr2Uq1pRjrDrvB+iLgACR3oftkBeJRttfnL3IiVHxw2BaEMHN5V&#10;+SYsIkDwnkPOuUqweBCxvV79IDGu698BkWPqQCxENuw/qgBZs3tYdiOFcSFCJ7JwS4dChOnM2kOj&#10;WhchRGxhdcW+fm3iNU7kkd+JMJ2ZHI505m0AJMIHkYLKRm3e5SC8rJI6bZ2xEKGYyliIcAyNhYhb&#10;D/mpECEU3LE0E8kPEc4dwnlCFginIGicvUQhUo9/CvsVVOK95+YWa7+DiGlROrt6TXGF1JdWSXVB&#10;iRSlZ0pZVrbMrqmVeXW10lJSImVpKZIdHSkZ4dMlK2KGFCLFKEtJlJbCfOlCTn/z+BF5AGg8OjMi&#10;9zk5z6lheYb1p6eG5NEJznnaKw8BEs6OTpDc0v4Ze+UafvmvHtwp1w/tkpsde1XX+VCpA7vk4t4d&#10;cn7XDjm+eQPSipXSvXSxdCxeiOUS6V6yGCB5V/axhWRms+yf24btOeoaWMs4AYCc3bUFbmWrnIUu&#10;HdqtncmeHhvQKQ/fB9w+gD4dH5OPOBcIYEJHco3Nu/u3y0k4kSNrlsjAigXSvexd2dJUJYuKc2Re&#10;fqa0pCdJdVyUVESHS2lkmBSGTZHcqZMkZ+o7UpUUJ4srS2XH/DnSvR4pFSB2Bk5onE6IndiQxtw7&#10;NQoXckz7izw4f0puwZlsXbZIMqMjfBBJjonV6SIjp4X7mtOjwmMkOjJOEmNTJS+nWGprmhQkdXAR&#10;nC6RAWQDKxREXlXbcAFSHQQRM6ER9Wo3Y+7PJcHhh4ftom6ezmcAojOfeSAJBgjPs1I34oGEPWS1&#10;l6yCJBAgQRC5B4g8BEQ+B0Q+kj0AwtbDY7K986Ts6DolO3SyZjbrHpNNB0c9mDCV4fyqI7IWENnT&#10;P+6DCNMZPtCKnc0IkZVYX7Wf6Yw3HcBudj7DfkBka/dx6Th+RY5evi9nbzyWczceykovnflPcCIE&#10;CDucMZ3J5+TMcCIcQ5NVzKfgNSs4CI0yWDYChNtcZ4BbB2KhYWHiQiUYGHYyIcruo9RpBAHGbpt9&#10;PI/9QvC6Onp4kdTThfCfUgPHVFChlpgdxcIAyDh8OQuwXZKZK6VQVV6+NJeVyYLGBplfVyctRUVS&#10;lpokWZEzJHXaJMkMnyZlyfHSlJ8jy/GrPLJ/p9xFYDwANAiRB6cIkSF5enpYIfLkJEfK9ssj/OI/&#10;GunWyZHvDRxW8df/xuE9AMduFYFyCc7h/C4E/47Ncnr7JjmxZSOcxQbVGIBycttmuJC1gMki6Vq8&#10;QHqxHMKv/9GNa3B8vRwH1E5s36g1k7N7tmlNhKkMe6O+ODEkHwMcH587Jp+MH5evr56TLy6d0qkQ&#10;CRFNZ5BuHd+6RgaWzweYZsreuU2yrrZUlgAiS0rzFCQNyXFSDzWkxktjaiLWE6QqPhrbiTInHy6u&#10;IFsWlhdq57ShzWvkxN6tcoEgGerWetHtE0fkPtzIwwun5A4cyW6kS4W4B9MZzi2SxLpTHFyHzj2b&#10;oLPAxUCESHRkvGRl5ElNdaM6kQYEDourbOZ1g2riQA8U99sUhoXWmmZcD5mWGwMOHg+GiN22+16+&#10;N5wDoOCHCCHhwYLwwNICZCKIKIjgPJgeGYjgdRQk/s9J2b4ylA8i43cNRHb3nlNI8IFU1C6CBG5k&#10;KyGyf0S2HDwq23CckzRvwDYnJuJDqFgTsRBZC/fBWc3YzLsC0CA8KIJkOaCynBDZ2ydbu8bk8NgV&#10;Gbl4V05feyBnrt2XFRt3yc/eni5/+4u35M2pETIJ9j8KdjK3rE5rIjphcwmfhNfsG3RH50GIMK3h&#10;NgPbQoTrE4HEAICdxBZqCsT76GxQWHcBYq93wePfz/sQLAu0edc8T2a+FlUbsa8c4MvOKtJOS9ER&#10;8YDIDIkGGDPikyUvKV2K07OkobhYHcjytjZZ2twks8pKpByuIwvwSA+bLDn49a1gsJQXy+YFc+Vk&#10;5wH8qo7JQwDk4Zkj8vD0kDwkSAAPQkRBolMHcpAbn+HSrTOsUw+GOuVuz0G51blPIXLlwA65gMBn&#10;M+uJresBjrWAw1os12F7o5wGGM7t2Q6nsVEGmTZAYwDKyW2bkLpsk7O7kYrgnDEcZ2exszj3ymEW&#10;Uw8DXj1wIKPyGQKX+vLyWfn+5iX55tp5+fDMUU1pmM6c37dVxraslj5A5OD8FtneUi3rqotlVUWh&#10;rK0vl2VYtmUmw5EkSlt2igJjQXG+LIQWlxVCRdKYFi/V8ZGyvLJY9i2YLf0blstJwOlizyG5CkfC&#10;lqv7dCMXTsv9C2ekfcsGqc7LlvhpUyXszTckITxcUmPjJS3BPEIjLjIW8IhGSmPcSFYGYF9ZLw1w&#10;Io0IdDbzssmTDoRBpW7EC2Y34EMFu4FCaIgYkNhUh+f4gcT7hXI6rtir1Mr/ZDsDi0rss8+fmRAi&#10;3PbciAGIvxXGAoSflfCwgxEdJ/KZnLz+ISBy1geRXUEQ2Xxg1AcROhI7z2oARHA+IWIA0q9OhPCw&#10;4kxnChFoM2c2G70gRy8hnbr5RE5duStL1+/Qh1b99c/fkDemhGtfkZjUHMksNqN4swGRHNZEqlp9&#10;g+7oPuhCXIi4QW/Xg2WBQFi4IKluWeQ7Hny9PZ9LHlNXg/SFM8wzneEoXf3H4JeAhaiyigbJAkQS&#10;+UwYTl8IgMSHx0pmQrIUpmVJRW6BNBQWy9zqGlk3Z45smDdHljbVSXUG0pnwKVIYGyFlSbFSjl/h&#10;uQiYHUvny/m+DnmOoHx8dhQQGVaAPKL7oAgQ60aQ1jyyz2+BdJb1Y/3yfAT7hgEXpDl3EWQ3EPQX&#10;4W7OAAZ0FaOAyMj61XJkg9EIHIcK+wgYuo9T2+Fa4F4owoP9RU7CyZxDSnSt86DcReA+xmt9iMD9&#10;4tIZ+fLKOfkK8LAQ+QxpxTME9m0+6uGASWeG1y2VjkWzZdfMOtkEeKyvLZPNLTWyoqpImgCJiugw&#10;KQ6fLDUJUTInL0vWN9XI7ndnyp4Fc2RZZREgEy+zspJkWXm+7F0wU45sWSPjHfuQ1nTJneNwPngv&#10;jy6ekkdXxmVg306kj5WSEQtQTJ6kLTScnChyWpg++S9mRpTMmDpDIsM4DCFNcjkQj+kn61h1LKjC&#10;iTBwnQDTQHeCfaLUhvtsOmNTGgsUAxGzbdIbC52XIVKlqcxEELEAoQgN1kP8RdWJ6iIWICyw1gAi&#10;7APjwkMB4sHDD5GTd2XwzAM5e/tTOXntA9ndc0a2AhJMZQiQiSBC0NCNECKso1iIsCbCB32v2AWI&#10;QCadYWF1BBDhhM1DssKDyMb2Edk3fE7GOBXAnedy6vIdWbx2m/wDIPJX//Br+fWkMDN2hg8UKqjU&#10;oipBku+lMoQIHYhNZVgbIQRs8P8UWVfhgoTzpNbp7O8EBR2HEUFh5lDlOQt02x5jTUQBgryTRK9p&#10;NYWoEjbtZhYIJ7mJYEvT9GiFSHrM/4+3/4yOKz2stNFe67sTbUudGJAzc85EzolEYCZIggCInHPO&#10;OecMgjlnstk5qqVuZcuSLFvRkmzJsseTvzvz3XV/7bv3W3XAIsSW5Vkz98de59SpU4VC1Xmfs/cb&#10;NxAiOxG93x8HAoNwMjoaRSdPovT0KeQcSUTMzi3YRRcSzswfs2MzImnjUyJDUJ99Fos9bXg0N26L&#10;MnQhd6d6cXeiZwkkD/lYUgWrZkR/bNZ26TMR4q1JSvujvXgy3I2HA524o8Fv7Y242FiL+eoKuo9n&#10;YBgpzsNwUa7ZlzORA5kqpzupKsMcgSFoTNvdyDRdyGITXUiPANKPN+g23pMDuTiPr1w9j0+vEyBX&#10;zuMrhIhciVzKrd5WqEPadJWt0rcr85SJM+XJsVQcao4noTgxBqcD9yFx2wZEEaoHt27A6WB/lB9N&#10;QnP6KTRnnEZuXASO7tmCQzs34lTATpQkx6D13CmMVBaZ+VZvaB0cQuQhgfaYn2G0tREZR5Kxf8sm&#10;+Lk4m74ia9w94ensaiCyzssP7k5udI4eZq2eXTv3ISgwDNHR8YinU1ArjelwxkJtzQlig8MzgFiy&#10;IPAMBjqugXh2xSfxmGMFq002qPB8u9TFPMyKOXofh+ckAUNd06MSbXoGERswbBB5BpIXAWQJInIi&#10;/BvqoaqtBZAXQqRn4jb6pxlnrr+PyUtvobp9FqWN46hqmyFAGGlaJ1CmSlaBg9AQTBwhokgjiIxc&#10;fGKaeAURjeJNr+wlROhCGGMsiEgZggijjCCS1ziA6p4pU7G6eOcpxhdv4FRWsYHI//XvX8HLq9zg&#10;vW4LNu4KWJqUyMwnEpW0BA8DEMpfEKEEATNq9gtgYTmIFz1vizC2SlIBwlFW5almkteCQNoKJI7H&#10;zTECxqwFfIgg4hccxM+7Zft+07Trznhmav49/LCJF+n+TVsRs88fSVplLi4eJadPoyL1DPKPJiOW&#10;4Njt5oQYxpjEPTsQt2MT0uMj0VGUg8XuFtydFEBUuWqHCHXPDpKHdCZG3H9EPSE8VLGp9VyktyYG&#10;8eb4IJ6OD+CN0X480vwdBibthEmzcRIXNMK3gVGjTp3G7KqpMFqorcSFhhpzztJ59VVYbK7Dte5W&#10;A5C3Zsfx/oVZfHRpAZ9cWcTXbl42+vjyeXx8iRC5PIe3Z0YYr9pNn5K5GvV2LcFAQQYaTx1C/clk&#10;bo+Y3qvNZ46j8kgCQRGJNLqx9PAg5B+IQt2pY2hNP2264OfGh+Ok/06kBu5mDPJHYUIEqk8moSM7&#10;FVP1Fbim/48QeSR4Xb2I2d5OFJ89jeAdW+lEVmOtmxsh4mGcyHrGmI1+a+G22hXOK5zhTVeiHqwB&#10;Zub3JBw6fNyAJIoAUAVrNAGgZTZfBJAXQcQ2JaINHktShJEO8nwpgQCxS/s6pgmeLS0HiAURAxIB&#10;5Pcg8sx5WLI9Z3MuBjwGItryuAGJ9ZkFj2PPQcRRz0Fk4uKbBh6OEClvHf9nIVLXu4DRS44QGbAB&#10;pKoPmcshQsBk1vRQ3chr6EdV9yQd0ANcvPvWEkQUZ/6vP7FDRIOgGAe27A21QyT+OYjIjQRQgoj0&#10;x0DEESRWTLHOsYHEVlFqyQKFpMdLwLA/r30tmmVqvgmYGJ4Xw+Ma5r2Pn3n95t3wZJQRRHwIkHWe&#10;a7CJWTtgy3YcCAjGkbAIpB1MQMmp0yg7nYLcQ4k4uHMb/L3dELNtIxL28LxdW5CdGIvesgLMaXV9&#10;xpPbEwKIA0QIDqtuRACxpIWjliAyNWQA4qinYwN4MsJzNTlQH9+3twM3ulpxTdMEtDUu6WpLg23b&#10;3mSev9ndhhuUwHFNj/m6e4womvbwA0aGT1hYv3LNps9uXcFnhMiHBIie++jSHN6cHsWd/k5cbKkz&#10;fUsuNFUxEuWhI0PgOILG00e5PYYW6ewJNJ05gXqCo47xpfH0cXRknkVv7jn052eiPeMUGk4dRgNj&#10;jABUeyKRkDmEVh4fqyrCFbqte5oQmn/37esXzcxu9YxmIfyePVe+jnUEyHpPb6x194KXixsB4gSn&#10;11fCZaUTI6i3gYiciOpEkpOPmT4jciKa8SxGEKFzeBFEdMwRIJJmdw8XFJ6TDSAGIhY47LKO/3MQ&#10;kRzB8cfqWQSyA8UejZ59Zp7jAJHleqlv6i4GZx98AURsUcaCSEmjIKI4Y2uhEURUL1LfR3t4+Q10&#10;Tt+yV6wSFpV9doho2Ux7nKnTfj+yanupHgORSkJETuTi3TcNRE4TIl9a5YH/15+8aofIFkIkwEDE&#10;zLHKO3uAIEJwCCCmLoTazygjCSIWFBz1Iog4VrLaXqPnrMhiA4UkeLzIlVgQETw0v6uW8NS+AQth&#10;EhydjB10UFqhTuNl3F2ZuRlpDETUQsMLM54QOR4ZjXNJySg+lYKSk8eRnRCP5L27EL5hjXEgB/ds&#10;I0i2Ie/QAfRXFGC6pQYX1WFrvPs5iCjS3J0kCLh9MG7JtuSkLc4QGBKhYQHkrQk5kyEeG8QbLFiP&#10;h/vxgM7knvqh9NuAcosORdt7fHxvoBv3+dwjuo3HowOMS4N4OGqTJkx+OjNBB0KnQYB8euOK0Vep&#10;z25doxO5YiDy/oU5AxJNznx7oAuX2+rNiF5NDbBQX27ciEDSQgfSdOoo4XHUdIVXvYwqcIcYr7Q/&#10;VJiDsbJ8RqpSLDZW4qLpuFZqQNSfd5aQOYWOrDMYqyzE5e5mPCDc3rq8gHdvXMQtxsEeuqvw3Tvg&#10;9tqrJs5sW7sOOzcwPnv7wsPJBa4EiZuTM3wJkW0GIuGIjUlAAmOG6XimehEW6Bjqj4WIrbDz2Atg&#10;YckCiQWPZ/pieHyRXgSN5Yqmm1gOkOUQ0Rwn0dy36kcc9ZJcyNDcwyWIKM6UNU2YbWUrIUKA2CAy&#10;QoAMLamIKmwcJERI9D46EUKkywEiBiDVch0DBh6KNenGlQwgu67PBhHGmcqeSbqYe1i8bYszqhNR&#10;E++/+rPX8cpqd3hpbgf7ADw5EdsMZwdNJaq/wMGt4LFXA9w0ilfd3h2g4QgQy2X8PkTkRnTMBgjL&#10;XThCRM9rgXDrPEuOENE2MtlWVyKIBEUmYvPOILh7bYSLiy+cnbx4UXrAnXD0XOGCDW5e8N+wBYdD&#10;w5F16DCKU06i6PhRZB2Mw4mQACTt24kjAXtw2H83EvduRw6dSHdRNqabq3G5vx03x5jz6TwsCSJ3&#10;CA7pnhZ1ou6PavFrLVupJSz78USug4X/KQv9W2PDeGd8BG+PDxMiAskQ480gXQlhQj0a7jNAETQe&#10;cv+NcZ6juVCpt6fH8c7MFN6encJbM5M2zWm9mBkC4jw+unIBH127hE+uXyZErhIg1wxQdPzDS+d5&#10;zrxxLHeHesyMZ1c7G82MZ5da6zBF56CxOH3ZaehIU7+RFNMVfkjd6ovzDDwG87MxXKixOoVYqCvH&#10;1bY60wtWi4ZfarH1gp2uLsJUbTHmCZerfW14pMmer5zHuzcv4enV81jo78aBIH+4v/oq1jHOhO/f&#10;h3Mpp1CWX4ii3DwE+wfAl+5Elazr/TZA6/RGhMciMeGIqVyNJFD+d0AkKvGIkSNEFG9MxHkhRLT9&#10;lwFFlbBfKIfP92KILBPBodX4LL00MHMfw/OPXgiRCk2NaHchgkhpk5yIKlcHDUAMRBoIkf55jFkQ&#10;6SBE6E7OVREYhEiWIGJvldFqeAYi9f2MPL3IbxpAVc8URi7cMRWrE4s3kZpbhpdZ2P71l1bgNYeK&#10;VdPJLCjatM4o0lhTAexzgMgeHgtWN19CQrLg4QgQR4jIfThCxNFdvAgilhwhEk1oqP09VBBRXckh&#10;uhaeI4j4E3YbtgXAxWMdXOhCXJ29zTIOrq85w/XllfB6bTW2eHgjKTgMOUeOMs6cQuGxY4RIPNJi&#10;IpAaFYaMOG4jQ3B4/y5kxkehNScN07T9V5nxbxASNwmMW9RtxhZ1OrtNsNwmNDQpsnSPuq8K1GGB&#10;gJGFMHg0RCDQcbw5QpCMMuIQJm/aISK9Sai8NTFitpI5NjlCaAgcNr03O4335mfx3sIs3jWawbvn&#10;+Zgu5INLi/iAsHifbuRjQUQAuXnVQERQ+YRw+ejyolkyQnOo3h3sNlMlailMTZ+o3q4LprWoyHSn&#10;F0zUoW24IBMjRTmECV1Ivq2VSC1K5+srca29Hrd7mgxI1Bfmemc9rnUy9nU3Us24NdiJN+Yn8I4g&#10;Qify/u2ruDM7aWZ/9121EmtdXBAXGoz6sjLMT0zh0sJ5nDubhj07dsGPEPHx9DOjetX9XZEmKvrA&#10;cxCJYqSxVZj+PkQsPSuIAgCfSzi0BBBHkFgAcQSJI2Ce6fdh8UWR5zkI/AE5QsRRLzrX0ksDjDJD&#10;doiMX3j6exCxAURSjHkxRBoGFgiRp78HkSzLidSqk1kvzqqehEDJqrc5kXx7xerw4m3M3XiMiQs3&#10;kZZXjlddvPFvWcjUxOuuSXi226ZHVJTZHRKLPQ4QcXQijhAxK/Uvg4ejLIjYpHOfOZDlINFzjtJz&#10;zx4LIidMlAk9QJgc1GvPIIyuZG9IPNZv5Z3OeyM8vdbDm/Jy94GXkye8V7jC+3UnbHLzRHJIGApO&#10;nER56hkUnzhOx3EQOYw0+YcSUHXmBEqOJeNkiD/SY8JRe/YEJhsqcX2oG9eGWeio6yOddCUsiITK&#10;rRFGkCFKi0hxqwmRJbkJ6R7vvvd7OvGwT029hMlQP54OM97YgSJn8u7UON5nAfuAzsLS+3OTeFer&#10;0xEgb2ulOjqPd+a0oNTMkgSR9y8u4EPC40OCQvqY4PgKo8xXbl/Hp9RX71B6TJi8RzeiFfK0joxW&#10;sRPw7shhdauHbSMuNdVghiCZVPNxaZ7px6KesWPFtpai6YoSzNeW4YLmK5HbaKs18LhFcAgo9wba&#10;8GBYq/R1mtnm39LynowzbxEkH969hicEWebRw2Zc0jpXV4Tt3YOCjAyM9Pbj6oWL6GxtxbFDR+Dt&#10;yt+LsN+zZz8CA0LNiF5NC6DBeNa0ABpPsxwgyyFiQMK7uKkTcYDD/ymIOILkRYX/RXoRQKQXnWuJ&#10;TuQhnchjzF37AGOLT01dSFnjOKrbBJEJO0BsccaCSBHBYUGk0A6R0StWncjE83GGUkez1IoeSt3d&#10;CRfNbOZQsTq0cAuz1x8ZJ2KDiI/p9q4BeIKIZjYTQPZHHCRA1NHMNnZmf4QNII5xJoRxJlIAIRxM&#10;rHkBQCx3IpA8izvPQ8Tx8XI9a52xyYKIlrAQxMITTyM47hi2+0fBb9MeuGkVf8/18PRcC09Xb3is&#10;YqR53RkuX14BvxVOSAwIRuHJFFRlpJtJdgqPHELR0WSUnzqG5px0giPFuJG06FCUHk/CSE0prvR3&#10;MNK04TILytUhgoQF5cZwF24RGLcIkNu8uxuQSAN0JBIBcrenA3e72nGvu8OA5HF/L54MECYEimAi&#10;kLw3OYYPCIkPGFUEk/fsepd6WwtMTWqhqXG8OTNhIsxb84w183Qmi3P4kAXzI7mNG9fwCd3HJwSG&#10;DR438dm9W/js/k189S6Bwuc+vrqI9y/NmVXuFG0ejvfj/gg/Jz/zAzqH+5ohXlMpNlXjYkMVFulO&#10;FmrL7arABR672lqDmx0NuEX3cVuD/XqacbevxUid6x7KiY304NHEAN7m33mbf++Ni3PGibx57SIK&#10;U09h/+aN2ObnC/9tW5EcE4PygkIM9vSir7sbWWnn4OPuTSfiA/+AQNNCExwUYVpnDpqlNb8YIssB&#10;YmmpdcZemeoIED3+IohY8LAd11bH9DoWcsqCiJqBJUeQqLCrqTaaQLD0IlhIf7h+5PdFiNCJzD3G&#10;zNUPMHqeEGmdtkNk2tSHlDYQHlRZI2VBpH4ARQRIUZPqRRhnBJHLttaZkrZxsx5NegVdh5p5CZM0&#10;uhJB5Ex5l2ni1byrauLNqetFRccYBudvYPbaI1MnIoi8RutvIEInojizcZe/fRqABAOS/WYU7zOA&#10;SIo1pk7kIJ2DAELFSHZQLJcFEgsgjnoWVZ5VsAoUkmlrpxRhIhMFEx2nAyFEgmOPIEhjdxJPmUrf&#10;jbtC4Lluh1ke08VtLVycfRhnPODyugucvrwKr//bL8H1T19B3F5/AxEtYVl3LgMVp1NQefoEatNO&#10;oy33HOrSTplpAdOiw1B4KB59vCur78OirH9vK2HSwXhDkLDw3dToXW5vDdh0m/AQRO5y/25fJ+50&#10;t+N2RyvudLbZHElPFx73duNRfw8eD/QaZ/L26DDenRg1emd8FG+ZeDNKgEzirclxvMFjj6knBMob&#10;WnCKwHl7boYQWcBHVy/hKzflNm7i0zu3qBtGn92/jc8f3MFnD27hq/du0JnQjdxUvLmADy7PmyUz&#10;taDVI4Lk0Vgf3pzo59+mSxIA+L/d62nDna4W3OpkNOlgbKFuc/8+//8n/J913pt0G0/VsW6Q5w+0&#10;mu7+d9VTl2B6PMXYRoi8dWEGj8/zs964jDevXERZxlmE79mFgO1bsWfTRuzetAkJUTHIy8xCU109&#10;cs5lQYug+3n7wd/fBpGQYBtEEpK/GCKChWNBc4RIGKOPDSKJvHaSqOedxosg8jxAJBsk/hBEbCDh&#10;6/j3l/p62JtlJT12BIWlfzlEVLE6+xAzV97F6MJjVLZMERpjhMkkyulAShhNShtsKlPrDKOMIFKs&#10;WEMVCCL98xi9+MR0NtOqeXIfaeXqbNZjWmkEkTPlPThd1kGoqAMan6voQDa35a0jhNgNzNOJjJ+/&#10;jrO5ZUsQUZzRpESbdwcQIrb5VY2ibLOb7acEDwsgL4LIs8jyTH8IIoKH6j1UiWqBxHIkFkgsgNic&#10;iK1OJIQ/SLDcCJ2QltVUT9oNO4L5+XeaFf1dPTbAzW0NPFz94Mm45rHK3TgRz1dXImrPPuQcPYYG&#10;+6TDDVnn0JiZhoZzZ1GXfsrEGQFEa7wUJMehuyATs5oVjCC5SOuvHplXCZIbqifRlrpJ3eonNPoJ&#10;D27V0nK3l1u6kFvtLc9B5BEdiSNEFG3eHmehU+vN6CDeoENRvcg7U3Qek4wfjDyPpYkRA5Kn06pU&#10;pRMxUcYGkU9vCyCSnMdNfP3hPXzj8T187T4BcucaPr6lmHOV517Gh1cWzFq7ZonMSS1kxXgliHAr&#10;vUWoPBnqwUO1DPF/edDXYXSPekg4Ph22AcRAhMB4Q71zGese0qHdI1Aejvbwcw7hrQV+zsUZPF1k&#10;7OLfF0TKM9IQs38vovz3I2T3buzfth3RwaE4wRiTnXHOxJn1fusNRLZv30mQBCM8LGap16oW+dZW&#10;dSLLAfKsz8UziBgXYgDA8wkRoyUwfLHC7H1JntcfARF9FkqtKI7NspYEF0cgOELEOmZ99hdJzxMi&#10;dwmRB4TIOxiZf4QKzWJWN4wqrXzXOEqIDBotQYT7BiKEiVyJIk19/wLGBJHx6yhqHjWr4lkQSbc7&#10;kWcQoQshSNLL25FV2cmINIRBB4ioYtUGkdUmzqifyBZBJFQQOWiTIBKt+hAt4p1IiCRhHwEimIRq&#10;jRdCQvpCiGiNXgMSQcIGCgsgL4KII0gsRUmESLQgwv1gXjACSLiamI+mI+zAcUIkCN4bdhIk2+Hq&#10;tQGu7mvgzUjjK7kTJqtc4bPKBaG8OFMTElGfm4fO0hK0FxWisygfrbmZqGCkyU2IxdmIIKRHBiE/&#10;MQbt2WcxVUdLT6t/kW7kEkGi1getiH+DQLlhFohqxW3Gnbvq3k6g3GPhu9/bxRhDJ+IAkQc8plgj&#10;CSSqJ3mqzmJjEuExwgI8qMI5iHe0iBQdyUNGHukRHYrNjSjWTOMdQUQtMqYO5CZlg8jXGGO++fi+&#10;kVzIx4wSBiJyIwTJR1fP4z11Apuly5kmmCbVEY6OiHqPhf9dPtZnecLP8ogwEVC0fUCAaKvP+HRE&#10;n1H7FKHx5gQj2pht2oHHfB/1nlX9y1t0PG9dmMUHdEFPL19A2Vn+xvv2IC4oENFUBGESFRyM+Mho&#10;HIyNR1hQCCGyzkBk08bN8N8fhMiIWERExSMqVtMl2gbjqbPZs6H8z+7oSxChLHgsuQoCJExaBojl&#10;riMsLsl2jnWe2X8eIlECCfdVsB0dkSCyfOyLpeUAsaTPvBx+f0gvDUzcwpC6vV98EyMz91FWP4Li&#10;mkHUtIyjQh3L6gSRAUJk0MGJ9BsVNzDWEAJNw4uYuPoG2sauILeuj/AgJCrkOOhE1CpDkJwlUASW&#10;zKpewoNbQaSsDYWMNgPTV7Bw/YGtTiSfccZM1OyK1Z5+8NqwBZt274d/RBwBcgB7Q2OwL1z1I9xn&#10;xNmrZSQIlQCCRN3eQzV7taYt1IxjmpHMTLRs7RMMdB62Vf+fAWK5LJBY4LDOlQtRE2704dMI474q&#10;UiPVp4QgCk86TZikGLjotSGxh7F+ewA/v82JrKYDWenkCQ8PX/h6ESKUp7M7HYkTtvquQXxgMMrS&#10;09FRVoa+ygqM1FZhqKqUUeY0ChLikBoWgLOh/siPC0dH5mlMVZdgrrES51trcbG9AVcIk2sa8q+R&#10;unbd4eN7BMoDguQhQfLQfhdXNLjfo7s5wUKQqH5EDuV+N50JHcuToW7e1XvwFgvnW6OMFsO6y6tv&#10;yTDuD/XiJsFzm8B5QLAozjxlnHk6O2WWuFR9yEdqylWdx63r+Mo9QuTRHXxOF/J1QuRrD+/g0/sE&#10;zN1rBIwdItcu4r1Ls3hzboLvp5g0hKeaOoBu5L2pQUJEf5sgoCPReJsno9ynzP6Ses30Am9QT8f5&#10;ufX6KYkAEkBmR/n+/Kzzk3iywM969QIe0ZXknziM4K0bEbZnJ6IDAxAfHooIwiSArmTn1m3YuFbj&#10;nWxTJm7btsNAJCwsihCJQ0T0QYIkAdFxmuEsGbGJvLsnMiZQZuyKaYZVnJA7kQgIOyRs0YWAEEQO&#10;vBgiRsbhSLaFr2yLX/F8HrN1lScg5IQIkCjtC2Z2aYoB61g0t0Ys9DpmA54lCyDLjwsS+gzPgPEi&#10;vTQ4dZvwuIvZS4LIPUJkGMUs+NVNo6gkNMrpPMoIjlI6jjICo0TgsENEFazFTYNoGbmAqWtvEiKX&#10;kaW5Qiq6cE6gqOlltOmlG6HUMkOQZHM/h24kR3GmtA0FNZ0YnL5MiDw0Y2fS8ivwiqs3/nSFM5yY&#10;Rd3Xb8SGnXsIDS1eFYNdQeHYHRJJgGggXhyBcsA4E9WR2CBCp5CgClVCIymdcpipXUs4LEWYPwwR&#10;yYowFkSsfiDRRwgJuo4grdmRpOZkQovvKegIIpoKICT2ENZt94fH2q1w8VqPlc5aqMoDbu4+8CRI&#10;tHK/q5MrXFasgp+rG0J27ET+qVNmlf6BmmpMNtWb+UQ76EbKjiQhXXOihuxHfkyYmcNjurIYM3Vl&#10;BiRaqvJSRz2u2qcgvGHX7a5GAsJWb/CIIHnMuKOxMvc1OI6uRZIzkSu53UF30kXgEDKP1Rw6TJAY&#10;8a5OPVXzMB2Jeqpeam3EdYLnPiHypipW6UKeUu/aW2bUtPu+WmcUVwQRgsNA5Ml9guQePuNjOZJP&#10;6Eg+usE4c+0Co9As3pgdw2PGmcd0Hm+oqz7dhADyjiDCx+ow90TRhi7pDTkTbp8Qco/52ZYgMkZH&#10;wvN0/tsEyDszw3ibejozQpDQNREkTwiSty8t4N7MBLIOHYT/hjUI270DMcGBOBgZjlDGm60bNsDH&#10;Q0uTulBu8CNEtm+3QSQ0NAqRMXIiCcaRRHIbwwIviMQlHzdbjcp9DgaUIyQMRBIYOQxInulFELFk&#10;g4dNemyDhABhkyKVEQFjuuLzWAwBI1nnSC8eoyNo/P5zNv2h5w7hpdGF+xg7/wBz197CCPfLmkZQ&#10;VNOPCm4rGGHKCZCKZsKEEkiM+1hyIv2MNANoGTyP6atP0T56GTmqNGVMMRChEzGjeCvlTnS8G7kE&#10;VD6P5Vd2Ib+8E2V1vRievYbFm2qducE4U4ovO3vi373qhJXuvnBlHl3LH293SBihEY7tAUEESQQd&#10;SaxxIqpoVbTR+rzqvRqmZTQJjpjkDMQeOgezqLa1ZsyhZxWtL4KIBQ8LGlYdiB4LEOrabgbf8fWC&#10;iK0l5owNJJqDJIF/m89rUqIw2sV12/bB1XsjVrr5YRXdlQsjjCDi4uKJ1YwyK19fidWvvw4fFzcE&#10;bt+OrOPH0ViQj76qCowTIFONtRiqKEET3Uh2dDgyQgNQIIikn8JURRGmakowq6H8zVW4qDVv2+ts&#10;EyJTN9pqcZPbO4TJfYLkIWPOEwLksYk1bcaN3OP2djejTyfV0YxbXS1LEHkyREeirYBCCTzX25ug&#10;BaYW6qtxrZPuRi055+fw3uI83lmYw9sX5vE2QSK9d+UCPlbrjFpm7t40UeY7Tx/hG9x+bofIRzcu&#10;8TxGmct8zeIUHk4O4wHB8ICgeEQgCArvECSCiJyFBhAacFCPCRH1mH1EeEiCiSBjRJAsAUWvkehK&#10;ns6MEnZ0I3Qib1+cx+3xIWQmHUDQ5vWMMwE4GBaK2JAg7N+xDet9fODh4gyXVavgSoj4+Phh8+at&#10;2LcvEOG8mcUdTEIcIRARcwARcQfpOpLMOJcYO0BUKI0DcQCCBREjPebrl8vxfAseLyq4en8LEBYk&#10;BJDI/yMQ+cN6aWT+HgSS2at0ItwXPIpq+ux1IIQIVdEyYiAiF7IkOpRitdIQJk39C5i68gY6GGfy&#10;1HxLJ5JRTjeiSlQ6DzX3yp3oWA73DUSqulBQ1cn37+ffv4ELt55g/PwNnM4uxp+tdse/UeuMG+/W&#10;hMga2kgLIjuZUffQifiHa65V1Y8kIihG86tqdjPNL6L6CjkDgSPDQMQCiQWR5ZWpjnIEiVX/YUFE&#10;LTARAgXfI+zgSdM7NiIplZFGncsEEQJGzyedRCA/19qte+Hqs4EQWWPciIcP5UV3RSfi7uoFFzPA&#10;axXcqN0bNyH39Cm00In0VlVipL6WIKnBICHScu6sWTA7KzIEBbHhZkaxoYIsjFcWGjcyry7f9nVd&#10;DEQIEAMR6hYdyl06kgeaZYzO4zFjjVUxKd0lHG7TVdzubjOjeR8QMnIsxrX00Zn0EiyaMoCR6UJ9&#10;pZlUWYPxbjIOPZ0cw8eMMJ9cuYiPLi3i/YsEAgGiWPMB3YiaeD+9cx2f3VedyD0Dkq/Jmdy9gc+4&#10;/eTmFbx/+TwdzJyJMvcIh/tyFhMEBAGgaPLOZD/epaOQq3iTx9+wQ+TJ2KCByGOe/2hU3foFGcoB&#10;ImbqA+oRHz/m+xg3Mj+BN89P4Y3z07gyyBtbYjxCGGfiCZGYIH8E7dqBrWvXwMvFBa6rVvI3Wg0P&#10;LfbNyLlh42bs2euP0PBoA5H4RBb02IN0BgcJjERToKzCKIBYwHgRRIzrsIPDtMwkUvbWmRdBxCro&#10;lqKp5QB5kRNZLqvg/0u1/O876qWB2dsYmrtjIDA0fxflLaMorO0zLS+llJp1BRBHiJQxwijaqL5E&#10;5zb2zZvXd45fRT7diYFIWacNJHIkBiKMOTyWxW2OHAndSn51F993CGOLt3Hx9lOMzl/DyXOF+NNV&#10;bvjXL680EHFbuwHrd+4yANkfHmm2ijVB0Qlm+YjgGC3uzVwbo6kBDtsqN7UanepADqU9cyFaFlNr&#10;7C7FmefhYaKIXRZMbM9pLI4tqtggcoLH6D4IDEkxSZ3LzL5cCiGiz6TetX6bd8PdbxOcBRBuvdds&#10;gpfvBl6QG7DGbwO8CRO3VS5Y9aVXsJl3upzTp9FWUYH+2lqMNtZjhBDpLSlEY/oZFPGOqeHuBXFR&#10;qDmWiM7M0xgpy/s9iMiFXKcEEekW9+90NOBeF2NNd4txJKobeTTQZVo27ms8TJ9abmxA0XOaa0QR&#10;6E5no3n9zbY6XG6oxKymHqQWCZMHAz14f34KX7t6AZ9fv4KvXWd0UQ9VORB1eee+6kdU7/E5IfL1&#10;B7cJkBuMLoQLj39Od/JVQkbd4N9bZJTRYDwW6rtD3aaZ14z1oRRnVC/yjgYOTjDmqOv++KCBiA0k&#10;9nhjIKKxQfbY83sQ4bFpxhrC6s3FaTyYHccco5lmigvdtglR+/cgcMd2AsQXPq4ucKZDdF65Au6E&#10;iVzI2jXrsZ7ReueufWYNmmiCI5YgEUTkRAQRq9Cr3sMRGC+SBZEIwmN5Z7MXQWR5QbYgIjA8BxAH&#10;/e8CyHI5fg7ppe6p6+iduYXxy48xMH8HpXQdhXQXZc2MMwSKXIgBBqOMAQi3AorpM0I3kk+nUd89&#10;g0mN4iVEVE+SVdGJ9NIOG0gqepCpOFPebY5J50pVqdqOPLqRitYRjF24iwuEyMjsVZzIKDAQ+Tev&#10;rMRKFjKvDZuxefc+AiQKgZExjC/cMocGxyQiJDbZ1D0IIkFUYNwziNgcgq0uRM7EqhOx4owG28Uc&#10;+n2IyHk8DxFbl3c9Z4szNoio05oijO39+fcOagqAM4jlcbmQbf7hBiIeflvg5rMJ7r6b4Om7Ee7e&#10;6+GtqfcIEg93bzitdILL66vMmjLRgYEoycjATHc3Fvt7MdPeahZnqjt7CkWaoDg+GkUJ8Wg8cxx9&#10;BZlmHdyp2jLMaYpDQuRyuwax1ZvxI4oykiBwu72eIGnE3c4mupJmE2UEDA3Dv0NHISdyq0vRhsfV&#10;H4PxR528rjYRTnWluKDYVJaP8cIszJYX4GpLPR3CML5GF/GNG5fxDcLg6zevESRX8BW1zqhOhNHm&#10;rflp04NV3d2/Tmh8focRhtBQhzQN0Pv4yiI+vLRgBuW9Q4dwT71w+RkvE36a9Uzznggiap152z5t&#10;gan/oAN5Y2yIsJBszkQQMWIUkhNZkoBCCSLqK/JkdgxP+Lc0SdFIQxXSCJGQ7Zvgv3UTtq7xhbcr&#10;f48Vr2HVa6/AxWkVvLw8DTzWb9iEDZQgEhAcjvDoON7xExBJRcQnEAzS78Pii/QvgchymJiCTP0h&#10;gEj/f4NIx8RVdE/fwMilR+ibu40iAkKRpKx5FJVtYyhv1RQAAyjkMcWXEkLEOBTGneK6AeTRVdR1&#10;TmPy4mN0Mc7onGw6kfSSdhsw6EYyK3oJlG6k8VhqURtSi1u434JsuhELIou3npoK1mNpeWZ6xH/3&#10;6mqsNlMjbsO2fQEIEDwIkQADkzhCJIEASTIgCeKdP5AwEUQUMdRjNILAEEgiHJa4tCBiTTgk2WBh&#10;iytWfNG+I0SsOCOImDhjzrdJa9Fo4arwgycMQORG9ocdwOY9IQTgDrgRHq4+hAdB4iGY0JV4eq+F&#10;L0HiTogo0ngxc69x88Amby+cTkzEdE8PLg0PmxXvBypK0ZiRitKjySik9S5OPogWOpPB4jyMVRZj&#10;sqYcM6ZehAW+rcbmRuwQEUCMCAQjwkRTI2o2s5vqtNXVYupDbnS0EDwtZnuTz2nqxMtq+akuIjTy&#10;MF2agzHNCp9zFnPlhaaj1/t0Dl+9MItP6CI+uTBHaaKheXykwXeEhMbTqB+JWm/kNAQXjeYVQN7j&#10;+e8tzuBDTRdAEH312iLj0Kwp7Oq6PlNViBv83LZWol7TT+SpvQJVlbsaafxE/VcMRORIVNFKqdXG&#10;ASByMqZOhFHmkdEgHmpiotlRaK2ebv4vqQejEUwnsn2ND3zdnBkvX8WqV1/G6tdfgxtdiK+PLzZu&#10;2kxtMdq5hxAJCUdoVCwBcpCFM4kFS60r6vPx+7D4QhESBiKEhiNADEQskPA8CyBWZapjYf7nIGLJ&#10;BhDFLL7vUqvKs/exyfa89q1znn/+2Tm/B5F2QqSTbmT44kN0z9w0AMmq6jZNt6V0IsWEijqFqU9H&#10;QU0PCmp7zVYA+T2IjBIiPJZNcGQUtyODjiOzrIvORBDpwtniNpwubKaacKa4iXBpZ3wiRBbv4vyt&#10;N9A/eQFHz+aaqQD+/au2FfDWbdmFXfuDERhGeEREs4CqPoQwoRuxRRotZpWEQIIkKP4IQlUZKpdA&#10;WKjVRECJNIXd1s39WX+R5SB51hdEW0fpOR1XnDEtNHQglgQSRRlN0Rim+U2ibFFm/Y4AOPtuxkrP&#10;dVitaQAIEO81WxlnNsPLZz18CBJLvnRcvq7u8HNxxYHQUBNpJtraMNPRhrH6GvSUFKAh4wzKjx0y&#10;EGlMTUEvXcGogUgp3UipqWA9r9X36UiutNaYQmi5EcWRGwTDjVZGHW6vtdTiams9rrU1Us1UE+FD&#10;acvjl5uqsEj3McO4NFGUSQdyDiO5aQYi83Q/AtJTFfCRvqXKWVOfwjiiEb4fECAfEBxvz4wzSgzh&#10;/kg/3uS+bZCeNI33zk/h06vn8c1bV/CtO1cYic7jg/kxaPLmhepiA7HbjFMP+tpsdTSD3QRIt4lR&#10;z0AyYOTY7PsiiKg+RPPOPiBE7tON3J0ewmxXE5ryM5ESG46ArRuw0csDXnQeznQhTooyq1bB3dXN&#10;BpGNm7GJANm8eRv27A9EMG9kqlAVQGIJAkWLF0UYxxaX5VpyGw6yILIEE1Og/zBElutFEFFnM6sZ&#10;9xlEnh1brn/ueasfiaWXuuhCemZvYZRxRts8RpksQsNARC7EDpHsyi4U1fUbiOTp+dr+JYjUdzHO&#10;OEJEncoIkXN0IlmER3Z5L/efQeRUUSNOFTcy6tggMmofxds7fh6Hz2QbiPzJq85w9VqH9Vt2EyJB&#10;hEgkAsNtENkfGmVAEhh5gIVWPVgTjBMJ5j8UprEsBEPkEcYMgUQAsdeDPIsyvw8QCyJfJNWFWBMP&#10;OUJEkjsJjT+G0Ngj/EyJ2BUYbZp3ndQy40GIeK43kcaL0cbLbzM8fRhl6LIEED9fAsXDB14uHvB2&#10;coH/tm1IO3wY7eVlmO5ox0Rzo1lztvHcWVScPIrSI0moP5uCbkJkrLoE04SHIo3cyJwWzyZINBjt&#10;mkBirxe5rnVwCRfpSnM1LjVSTTW4rPlHGU00k9nllgbbCv08vljH96osxGQxQVWQjtF8m8YZoQSR&#10;q4wB15trcJF/VxFnMCcdA9lpGCnINpM631JT8RALO53DbS3v2dmCW30duK8oQvfw5tQI3tXM75fn&#10;GIVUp3IeX7syh69cnMabLPzXCLoLGlhHON4k+O4RUuq/8rDfBhHpEUGi0cgGJoSIAKI5UZ46xBlB&#10;RO7m0YTmnLVB5N7UMG5xO87/vTozFUcigrFvI38HV15vK231IE6qUHVyhoebO38jHxNnDEgIkd2C&#10;SFg0IWJzIXEJRxCj1hhzl38eFBZElsvxHEf9Hkj0mGD45yBiVbBadSSOQIk0r3sGhD9mKQrH55cD&#10;40V6aXDxPoYuPMDk9TfRv3AXxSzU+QSJAFLGOFPCrepIFFMUPdTDtJAgEUSkgupeNHTPYurSEwMR&#10;Hcsq7UQGo8sSRMp6DEQUZ86WtNKF0I0IIpXt/DvDBiLzhEj3GCFyOsvMJ/InrznDhYVv3ead2LE3&#10;EAGhkQgiRORI9ocQIqHcj7S5kYDogwikPQtJOo7QQykIP8KoQYio67vpuWomG7JkRZEXw+KLJCei&#10;yCKYvAgiGk+j4f9aolAjjuVEXAkNgcSF7sOFkcbVewPcvDbCjf+Xq7ufaaXxdPeFu7MHPJx41yNI&#10;1jHW7N6wHoVnUzHZ2YGRpkZ0FBWiPEWjeQ+jIuUY6tNPo6swx6yvssACN9tUidmGCqP5xnIsGpBU&#10;4koLYaIKV0LlCs+5JKfCO7wGrl0kSC5qcqPmWqrOTHOo5ltN2DxHJ6DFpEa1uFWeDSCTRVmYLyvA&#10;It3PAkGieNNx5hgqDkQiPzwAWcH7kBseiDLGAzVBjxfnYp5Ra7GhGhcaa3G+sQoXCJ4bWtCqv50R&#10;pNcsI/HhgkYFD+G9mWF87eIMvnJ+0kSYRQJSf2ORTusmHZN61qpHrWSBxMCEIBFENMHS25PDS03B&#10;qgt5rDlmqQf8Ww/G+/GQALlPgN3guSP8PKVnT+Bg8H7s8POGx2rCg1HGafVKODuthqv6h2h9Xm9v&#10;+K1Zh7UEybpNWxlnAhAYHImwqDgWUjkRQiRRhYkFjwXXEQovAoi09Dxf7ygd+z2Q8D0tkGhrRQjH&#10;1pnlWg6RyDi9x/OA+N8Kkf75OwYeciLaVnVNGfdRQhU1aNKhfltrTQMhQsCoTiSfccYco+so4rap&#10;d95ApGPksoFKVnmnAci5sk5kljMKlfeYSlbVkaSXtSG1tMVAJL2ijZAaNvOJGIiMLhiIaD6RP3vV&#10;BS7u67Bmww5s3x0A/+AIBCnSUAFhqhuJRTDhERJrQSQZoYRISPJJhB1mwT5yhiBJRRTdRvSyuKJC&#10;b/UB0eMXyYKHurVbrS5G3I/W84wwz8TX8L20VUWvZmHz2bTbwMOZDsSFcvJab2KN5hZxJUQ8tHyE&#10;J0Hi7s3s7WkmBPZ19YDnqtXwWrkScYGBKEpNRX1eHhpzc1B59gzKCJLyU8cJkTPoKsrFtAp+RyNB&#10;UmM6nc1SC40VWBAsCBGBxEgr89OlLDZoxf4y2yhYwkJTEkoL9ZrEh6/nca3sP1meD60DI4hotTxF&#10;mpmyXCyUFxqQTNF99KadROPRgyjTrOxh/sgK2oPM4L0oiApCPY93p6fQmZzDpFkVrxgzlZoJvhgX&#10;6JguqiKYn2OxvtRs9dkUXd4nTD6YGYFmo1cF7kDmGcyW0fkQQqZHrX0KA7UmSffpTGzRpncJImoG&#10;Ns28DhC5N0IRTA8mh3BnYhCXGcX6CKncEyxce3dgg4crXF5/BasoJ6eVFGONM52IB92hry8hsh5r&#10;1m3E2o1bsHXHXuzVSF65EfVWJUTUO9VAxB5LLKneQ9AIpWOx9L8KEUeA/HMg+WMh4ggLR33Rc+om&#10;L0Xbx91Yo4Ff6pq6bipW5UgGCJGW4Quo7pwylad5VYwx5e3IZ3wpVosNXUhRXZ9pVZEbMRWthEvr&#10;wHlMX3mKjtHLjDo9NogIIBWqS+FjdTRTPYlaa/h+Z8tan0GkxREi84RINl5x9sGfveYCZ7e18F23&#10;Ddt2+mN/ICHCGCM3EhwRiyC6kNDYRITySzJ1I8aJHCNETtCNECR0IxFUJIES9RxAbPB4kV4EEYEh&#10;WiI8tLqdts+gQnBoiQn783ps+ods229ciAAiJyKt8lyHVe5r4ES5eW2A9xrGGu91BiLubrwTunrB&#10;iy7EbSUv4JdfwXp3dwQz2pw6EI+ClBSUnD6FwhPHkH/0EGrSzph6Eq1Hu9jRZNzIfFOVAckCHcd5&#10;gkMQuUiYXGgiOAiPhboSI63xor4etv4eZZgTOGoqMMUYMmlmbS/EuJm7I9toqpSOorLAVLKeryrC&#10;PAEzWXgO3anH0Xw8AQ1HD6AmKQbl8REojQ1D2YEI1B45gJaUQ+hOO2FWtdNSneMlOZgsy8O0HA7h&#10;0sXnGo8noo7ndqQe5d/Jwf3eFjwZ6sTtjgb+jSz0ZZzCVHEeLtVVMZY1EzRtBiYaiXynt9OARG7k&#10;sXrUjqmH65ANIHQe6tlqQeTuSDduU3foRq4TKHPdLWgpyUVa8gEEbt0IH+eVWP3ay1glJ0KAGIi4&#10;OPP38YLf2jVYRxeydsNmA5FNW3fZ3EhIJMJjD5ooI5AYt2CHgAUQVZw6AmQ5RF4k6/UGINraAeII&#10;EmvfuBO7LHA4ShCJMHFG5/8+IF4ECuuc58bfUBFm/I1tzI0ZvEfHra1ZvKqHEOlTE++lx5i+9iYm&#10;Lj5Cz8Q11HROGseh8S0ChwBi9RUxcUatNQ2MPXQmbUOLmLn6pq3HKoFzThAhNNTFXTIQUd+RCjX5&#10;duBsaStOFTUgrbyVrmfIVidy6w3jRI6cyTYD8P7sNVcWuLXwWbsVm7ftxe59QQRJmD3WxCCEENHA&#10;pNC4RJsT4X4IbWUwQRJMkIQdZqyRI0m2w8AOkT9WgopmKjN1IIwxAoUFEe2bZQkPHDfSvoFLkpxI&#10;smmZ8d64C+5rty3Vi7j6boK7H2MNHYkG46m514MQcWOkEUTcXT3hzjjj6eIGb2dX+NJOr6ed3rnG&#10;D4GbNiF8+3bE7t6Fw8FBqKITGa6txCSdyAzjyAwBMmOcSDnmm+kwWhhZqIvcX2wspfsotQGkngDh&#10;dpZxRYt8z9EVzNKRzNRWYFpLP9SU8bkSuhGtZKc1dUuMa1C9yu1O9TVpxC3uX6wpwQjh0J16DD1p&#10;x9FJCLSmHEbjsUTUHz6A2sPxqKEEiNZTh83SmP1ZZwxQ+jJPo/3MUVQnxyInbD/SA3agODbEgESR&#10;6w7/huLXOF3QgMYIMRYt8rNdaazDteYGXG9pxI32ZtxSczRBYnMj3WYgnhzJI/UzGe6C6SciiGjG&#10;t5FO3NCcKyM9WOxrx2hTNapz0nEiLho71/kR3K/BedXrdB+r4KoWGhcnAxG5ENO0u3kb1m/ZjvXc&#10;btq2C9v3+PNGFsMClWTcgFWwVagtCKhL+4sgYlpkrHMECbvjcDwmGagYQNiA4QgO1Y9Y42issTQ2&#10;x5FkwPFMBAiPOYLCER6WHAFinSNwhPFathRORdJlLx/MZ5/t/Rr6p28aeMxffwvnr7+DiQsP0TV2&#10;2cQX9SwtoQtRpzB1f1dHM7kSCyQ63j50wXQ2ax25iBzN5E5gSJYLMRCp1JgaR4jQiZTLiQxhZFFO&#10;5DF6CJGjqTl4zcUHX3rdFc4sfH50Ipu37SH9A42N3BdkA0lwRJz5AkNpKf2jDiCA+8H8MQQRuZGw&#10;wycRrvoRzTzGwu0IiCWXsUxL59jhIWn9UgsiWibTAomOWXoGmGdxxnfzHnis206IbDIQcV+zBV78&#10;X9Tc6+ylSLMG7l5rTQ9WV1dvuDi7w9XFHV7uHljj5Q1vF1d4MNa4v/YqvKg1q1ZiC91J2NbNKD97&#10;GuN0IRPNdZhqqsEk870NIhWYbyFEWgmQVtVBcL+RDoTwsCAyW1vMWMFoQUDMMErM1tGJOEJE/U4o&#10;zVuqiY9vdNbjQX8bnrBgapj94wGNAq7DHB3FmKlszcBoXjqGc9IwmJWKXsaY9lNHCJQE1ByKQ9Px&#10;JHSePW6WyOzhc3IgzSnJBiJ5EQE4F7SLEAkmbA5hgeASsFSPM0M3NJKrupgcRhq6oGpGtLpqXG6o&#10;NbPOqzn6Nh2JrZNcBx1Jl731pnNp4XBBRDPf3xntxnV+/itDjEldzegiJPNPH8eB4EDTKuP0+stw&#10;Xr0SLq5OcHWnA3YlSFxd4OO7Bus3bsbGrTsIj528Dndh84492LE3gDexWN7tkxkfVG/AwmgVcAc3&#10;YUWZkPhEoz8EEZvz4PvwmAUQ817cfhFEQmMSjLQfQTlCRE5EDsWAzQEUmlXNESBfJEEkNIbgoyyQ&#10;RPDaXg4SuZGXukcuoXfsCoblRhhnJs7fx+zlJ5hTN/bBRWjsTAmBUVLbg4rGAaOyekWaDqrTQERO&#10;ZIxxqIXbXJ6n1pzMyi4z3P+cFvWu6eO2h487zLE0wkP1Ill8fUXbKIY1s9mVB0sQedXJG19+3c1M&#10;K7h2ww7m0P3Ysz/EQGRvQAj2B0cgMMwWaYLoQgQRf36ZgfzSVbkqF2KcyDKILI8tXwQR4zDij9ng&#10;kMgoZIdE3KEziD+cigOak1VjbwgTHbck+Gi+E7XMuK3ZuhRntHWjC1GfEfVe1ViaFU6ecHH3hZfP&#10;Ot71PLFyFS9cOhB3RhpvD094ubrCk7ncx9kJvk6r4cuLfB3vjvvWr0PRqRTeTesx09GMOcaZ2VYW&#10;6pYaAqSKAKnCYls1LrWq4pROpIkAaSiiA5EIkNoiTFcVmkmMZwiWmbpSTNOVaBzOJKXtTI2cSzku&#10;sTDf7G4y83K8QYA8HdaUiiywvc240VpjOqIp6sxV5JtWG1WGSuqYJgB0MfJ0npFbOWkAo2NqJpYr&#10;kTvpTj9h1Jd5ylTgzlbl43pbjeluf1VgNCDRsp1ZmC4pwkIVP1O9FiWvN83RWiPH1r+l2cwzIiei&#10;GdEEkUdjPcaF3FecYbS5OdqHK3x+sqMRDUXZSEmINQtX+dJ1rCZEVtGNrOZ37MTv24nfuwuB7uHt&#10;wzi9Aes20w1vpwPZvY/aj537Ao0TMRWrdL+qWFUBN4XfQWGUI0QskCwftSstQcUBGNKzxb7tjwUa&#10;B5BYkuMwAOE5VpzR+YKb6jHMfCOMXZo6wALJc3HFDg9HR/J7TiSG7+kAEQskL7X1zqO9bwGdgxfQ&#10;R5iMTN/C9OJDzDLetPcvoEyxRXUidCTF1XQlhERpnca+CCIddCYDaB06j3G6F0Ekp6bbDpFOpDEK&#10;pVe0myZjuZCzfKxjaWWtSFU/EQKljO5GkxLNXn6A3tHzOJ6ai9edffHKSv6ILHwGItv32SBCgOwN&#10;CEVASBSC6ESCCA91OguMVhNvIoL4hYXRhUQcUcUqCzVBojgTuQwijloCB/et+BJOgEgWPLS19gUP&#10;wcSKNSbGaJ/vEcbMqGkc/bbsNXUillTBalWsrmJEW8G49roT74Du3rxQ18LZzQurndx5J/SAhzsB&#10;opXY6ETcnWipnZzgQ4h48wL3c16N3czoBYJIcyOmCZC5Tqq1HrOEyBwhskCIyIksMs4sNpfbnEhD&#10;MV0IIVJPiBAkMzXFdB2aCb2I4CjGBOONZACy1I1e85U24E5fG7QMpyb5eTys0b0srEOaSkC9WmtZ&#10;qMtwkRC6ROhcY0xQ0+/lejoi1a1oYmWCQy5lojDLQEGaNnUj+ZitKMA8gSbJhaiS9WZXg6kXUZd7&#10;NSFPFWfzfXIwXeoAEQL0Ct3I1dZGXNOI4vZG0wNXTkQtP1p7WCv/aV7V2wTfLW6vMcos8JwR/l8N&#10;jEiHYyOx0dsTbowxK197GSvVS3X1Kqzid72K3/lqxkp3H1/G6fUEyUbjRnbs2Y8du/0NRFQ3F8ko&#10;HUeACCQqvJYTcZQFEksvrBOxA8SCiEDhKEeAWLJAYkmPrfN+X3Z4UGYOkmUAWQ4Rq9VFxw1A7Oe8&#10;CCAGIk0dU5Aa2ifR2jOHofHrGJu5g6HJ66hvG0NxZQdKCIEiuoY8xpACxpFigqKIQCmkiup70TIw&#10;j+mrtjgjdyGds8cWSe5D29SSFtu2uBln8uuRXtTMSNSLwdlrdD4P0EcncjI1H06ua/DaKk/jRNas&#10;375UJ2JcCONMoOpECBC1zKhiNUTilxjCLyws+TgiCZCoo6eNIuhGLJexHCAGHPbYoj4g6kwmhREg&#10;lhMRIORMBBWr/kOyQKM1TuVAtKJYUHSyWdZCUcadUUZziSjSuNCBrHDzxatOXljh4msgsooRxsnD&#10;h7FGo3t9zOhed/UX8aQ81GLjCld1eKK8jFbSkThh17q1KDhz2iwDOdHWgKm2erMOzYwiACEy11yJ&#10;uaZyzFMLjWVLEJHm6EhmG+gUGug+6EImagpN1/lRFubxKkGFDqSpCpfa680M6XcYYx5oZjBC5CEL&#10;9v2BNgOSp2MEihYH72Ih5vlXGiqNcxBAbqgjGyEkqMiVLFQW0qkU4DwjxAU6HAFG517juVbfFek6&#10;gSSA6G88oet5SHipU5teM1fOz15RisWaSr6+dgki6tui7TV+Dze7WgzwbhFumoxJUyJqourr3L/K&#10;z36hvwPjhG1fXRVaKkqQHBMBL4J55asv4zVVqjI6rjYAWY0Vq52w0tkFXn5r4Ld+Izx91ppKVUFk&#10;+y6ChHFGrYTq8h7LGKJmXqvAmvjgAAVJ4DDwUJRJZGFdFmkcpfdwhIVkvffyY44g+SKImBnouRU8&#10;rFnPLChYWg4Q22RKKgN8jf38CGo5PJYgsnDhMabm7qGlcwb1reMYGLmM4Ylr6GPMaWwfR0VtH8rU&#10;Q5VgKFAlK7dl9Xxc04n8yjbkUk39M5i/9RY6xi/TdXQim64li4BRPxA5j7OMLqmlzTZ4FDYagJzJ&#10;rUV6QQOKa7sxMnsdC1cfontoFsdOZWMVncjLjDNqCl2zcQe27NiLnXsDDUT8QyLoQmIRLIjEHDQt&#10;NDaIJCGYX1ZoIgv3YToHAiT62BnTOmPmAFFkIUhs86I+izNmn7Cw4GCijEM9h4kpdmhEHOA5BIY5&#10;1wDluGm5iaHT0fq7QRozsz8CPqZSdavp9u5JCLr6CSJ+eM3Z27TQOHuthYtEgMiNGIh4+MKDj729&#10;/ODj7Qd3V3ezCpsHweFFeTutMo5EEwrnnU7hHbUJE7wDT7U3YKatjpGmlhJEKgxEZgmQecJiTi5k&#10;CSCU3Eg9AUIXMlqZh+GyXAyV5hIk+caNqNPaeULpckcDbvQ0mR6kdxgv7vS1mBnUH/Au/4Su5BEh&#10;IrdwhRC53FBhQGLpUp0Ku8BCQDQRFkbaZzxi9LrNz6yxPDcJKwMPbu9asYkOwsxKpgmWe1rNay7U&#10;8H+pLMX56nJcrFcflxpcaqILaqojSOoYbQg9vt+NrmZCpMXM6najrx03BzrMfLOX6E5UFzLE13TW&#10;VKC2uADRwQF4/Ut/hldf/hJWqoOZYoyLC1YR3isIkNWubnQh6mKwkY54DbdbsG3nPkZrRppd/iZS&#10;h0Wr16o9OggelhzBQKchN/IiiDgWdrNkpgMwvkiO5yz9Pbscz3t2DiEWRze0TGb6RAeIOALEgoiZ&#10;md4OmBfBw7TSqE7k3sNPcOP2e+gZPG+gMTB8EcOMNf2jF9HRPYOG5hFU0i2UMLoUERglhEd5gyDS&#10;gdzyZmSVMmP2TmLx7jvomiREeJ5xI4RIJvdVeSqAnJVKbA7kTE4NUnOqkVFQz/frwejsDSxceYiO&#10;/mkcOp5uXMifveIMZ1r/tZt2YZs9h+4NDEWgaZ2x14eo6ztBEqwoQ6mFJpiWLZSR5hlECBBBhLJm&#10;ZzfTGppjtp6qkmBhRRNLjhAxkjMxOmEUQwDF8bWS9gMjErB1T6htOkSfjdwSJJRaZRRlVBfiohYZ&#10;3w1GLp5rsJpRxtnNG64WRAgQP9+18PRQaw3vhm6u8HFzgQ+zu0CyycsLWSdPYKiFToQQmWHhmWOB&#10;n2dBnGtXpLE5kRkCRLCYNQAhOOwQmWasmWKUGa3Mx1BZNgZLsqgcwiSPxwowQUeiXrAL6tmqAX10&#10;BzfoOLSWy42uesaFVjyiG9FIX/XtEESewYOFnBHkYi2hUk9gNBMW7c24p0rQNr5Hq+DRZBtRTOcg&#10;mKgrvlp+HvB9n4734u2pAbyjGckYQTR1gdzIJcUjOpl5OpvztXQ4BJQ6zF2go7nUrHlUGG3sut7d&#10;YmZ4u6hJmuhMbo70YrG3DeN8n4HGWjSVlSAn9TT2bNuCf/9v/jVefvllAxBXfs/Obu5wcmPM5NaF&#10;37/f+g3GgXj5ESbrt2DL9r2UQLKfN7QwU7mvYfeqizCF2C5TqK2owv2lviAWSAgQjbNRIXd0FxYg&#10;HMFg3vc5KDz/3B+jL4SI5TIcIPKcCArLffxBiPQOnEff4CL6GUWGxq9gjDFmYvoWdR16rql1DNWE&#10;SCnBUEqXUVJNmFS1Ux0oqGpDtiDSM4GF23QiYxeQQVik0XGkExjpjC5pdCECSEZFG7IouY+0HLoQ&#10;OpFMQYTvOUYncp5xpr1nHImHU/HyCnf8ycureJf2w7rNu0yP1d3+QdgXHG4G4AXQiQTwB/TXljAx&#10;TbwxCaaFJoiWTZ3Ooo+eMQpPYuE37uNFsrkR6Rk8ntWBWMcsiJhjmgjaDhEpVq/lNiz2MPYGx2LT&#10;zkB4rNlCt7HBwEP7nnQlVquMm0by+m00EHEiRFa5e2E13YhA4sKtF52In99a+Hj5wpMXtI+nF3w9&#10;PeDl6mxaa9Z7eCDj+HEMCCIsmDOqWGVhnmdBFEjmGQ3mmgmRxlK6ihICRNMo2iAyQ03VFWK8Oh/D&#10;5TkYKMlEf3EWtzkYKs/DiDqZqbt7jeBTgYt0CYKIiQiUFoayIs1jRgRFDo0MlqsQEG6qHkWug07h&#10;Bl3CnbYm3Gqux40Gvk9DDZ+rw92OZjO3iV6rqQn0Ws2+9pDOxgy2G+/Dm3Qjmmz5ISGi99U0BHPq&#10;rFZZgnm6EvWqlRYIFy10JRdyhf/7RQJJUewitUA3daGzGZf7OzHDzzhER9NFh1R8Lg2RQf7wcFmN&#10;f/Ov/hUh8gqcFR0JDVcC2pXft7u3r4kyazZsxrpN27Bu4zas37Td9BHZuGW3ide79gbzhhbNwpVk&#10;nIjVImJVhC4VYF6T6oYgWR3KTMsLpfP+WIjoOev9HCPMH6M/BBHJchsCiaMcAbJcjjB5qb5pGE1t&#10;dCCjlzAxR3jM3MT03G1ur6OxZRiFhEFpRTvKCBHjRgiCgrIWFHJbWNmKPLqRpu4JzF9/Ax3D55FZ&#10;0ohUwiGVjuMsgZFKnSlsIFCakM3XZTLOZObXISu/FlkFdSjme4/NXMX5y/fR3jWGxEOpeHWlB/70&#10;ldWEiC/Wb9lFFxJMFxIGf7qQAI3kjbQBZH+4pkyMI0QOGIiYylV+GaGyZEfoRChBJIyPwxMYU56T&#10;vV7EgokdHJYsaFj7yyFiW0FdcYbvEX/UuJAd+8OxbuseM/xfkxFpLhFBxGON3MimJQfi6rOeQFkD&#10;J4JitaePqRtx9vDi/8sLmMfUtOjtpWkUvQkTb0LEy7TUuBIiWrk+48Rx9BMio6oToQuZ4V3XciPz&#10;ijQmztCJqP5DAFkGkYmaAoxU5mKgNAv9dCIDpTkYZKyRG5EEElWyquPaJbobrSSnVhqBRMswPGCB&#10;N3O2spALBALJbbqiW631hEadAcftVjqOjlbcZey61VCPmwTIrZYG3OexR93txmUortynKzFQobNR&#10;hLFma9cyEZrTRG5HAwLn6ZBmK+lG1HJENzJPqSl6kc/JgWhmt/N0T4uExyJhcoGfZ5EQWaDjGefj&#10;nroy1Jfk49ThRKzz9TQx5k/+5E+xYsUqwpsA4Xfs5uNjKlMFELXK+K23QWTT1t0GIBs27yRQdnCr&#10;DmdBCApRXxE187JQSSzs1r4FA0eILIHEAQKOINH+/wmI2NzQM2h8kVT/YQHFQEUtMpYIHts+P4sF&#10;Erte6h+9gD6JLmJg4hJGpq8SJjcxxP3UzFJTaDLzq+lC2pFX0kA1opDgKKADyS9tIEya0do7gbmr&#10;j9A9vECotOAcIXKWTkOR5VR2FU5mV+J0ThXS82qRU9iEfCpXIMmtIaSaMMa/tXjxHjoIkcNH0rDa&#10;xRevrHCl3ZcT2Wkgsi+YAFGMYYTRfCIWRAQUASSIP1CIKEsyahzLcxBJPG4kYPweROyK5P8ZeVCu&#10;w7ZVd3a5EuNMDtB18HiMjnFrAUSKPHAMIdHJ2BNEF7IjkBfeDnivpQXWBESUJ12Hu9yHHR4u3uvp&#10;QPywioAQRFwZXdx91vIu6Mv4xjshj3sSIB6Eijsfe3t6wttd9SO82F9fgbV8nJlyEgMspMMtdSwg&#10;tZikY5hWvQi3s/Y4M9tUZgPJMojMNtKZ8LmpuiIMG5Bko6+EIkj6y57BRJWtxpHUsdA22Jp7Tawh&#10;UMx0AoIGIXajpR7XmmpNfLlax3Pqa3GnmQBpI2za2/G4sxNvdBEMPZ140mxP8JUAAP/0SURBVN2B&#10;J10ESFcbHlD3u9XKQxEWciYCh6ZmfDxIF9KvKRzVS5UxpbnKjOydl2ptbkQ9brWQtz7bZX628wTe&#10;fEMZ5rm9qM833IMrdCGqeB4iaFrLC5Gbyt8yOBCrV76GV15hjHFygZunN9zoPFwIEVdvb94A/Pi7&#10;rYPP2g1GazfYurpv2b7HQGTNejmTHQYiwWGxZqb3eLXQJByxjaOxQ8SCggq7I0AcIeIIgi8CyPLn&#10;/iXwsGTNFq/1bp6HhgDDz2HJfCb9Db5O0ODjF8nWF+UQAUL3Rb3U0juFtr5p9IwuYnDqCoaoUTqD&#10;/rFFnEjNR3BkMk5nFBtwFFW0GBWUNRmgFNBdlBEunf3TjCOPICCV1XQhv4wxp6gJGXl1SM0mSDIr&#10;cCarijGmGtl0KHkESE5uNbIIl6KiBowSYIsX7hAiozh8NA1Orn50I25w4d1aENkuiIQwxhAigXId&#10;hIjgYQDCx6oPCeY/F8p/LpQ2LFxO5BCBoH4ihIilSMkhztgAQmgYx6EYY1N0gjqVnUFMoppyCSM7&#10;QGIFFTtE5EBUD6JtaMwhQiQGG7bu44W3BX4btsJ3wzYDEXeCQx3L3LhVjNFiXG6+hIkPjzFre67b&#10;CC9erB6EiQtdiSDiwQtbEPGkvHlxeymjr9IwdUHEC2nHj6GbEWGouRZjBMkk77TThMlMq1ppKgmQ&#10;ZxAROJZLIJkkREar8hhjCA8CpI8A6VPEIUQUbwaKs02FqyKOFtieqrCNpxln/JnUouLFaq4txCw1&#10;wzv8dGEuZgpyMVuQh/miQswXF+F8STFu1tXhcQfh0EH30k5YtBMW3H8soPQTLoOMLoPqxKaZ6AUV&#10;uhfCQz1XNbWjRiBr4KCBh11zhMcsIaL+LHMagyOANNrrgTQuh0C9xve71NeBCX43TUU5yDx+CHEh&#10;gdi2fi1Wvv4qXl+xkhFSEYYgp+QCXej6BBH9Fh7ea+DJrd+6zcaFbNm+m1Fml4HI2g3bTZwJjYg3&#10;S0YYiHC7NHbFLgMRU3CtQvzFEPljZMFkuXORHM9zfH9J7mVp2QmrruZFcniN+p28CCCSDSI2gBiI&#10;FFa3oayh23Q5Hz9/E+ML1zG5eBMjM5eRkV9lKhYFk5yiOlTUdhESHUsQKSJYquu70TMwi8VLDzA4&#10;cgFVdb0ESxcdSrsNJLl1SMuuQXpODc4RIll0JtmESk6WTSXFDRgnsBYXb6G9cxjJR1ONExFEXL3W&#10;Yi0hsm1vEPZq5K6pAyE4zFwikvqJWK0zAggJK4jQiZgK1OSTDhAhLBwqVqWlVhpT90FY2GUAYle0&#10;oOIAEeNGCA7VhViVqooz+2ht1zMre6/dhLUbt2MN5Ulg2CpPfQxEtBCXH+9ivszY3szbks/GLfCl&#10;bfYmSNy8/XhnpAshRORGvL0pXdh0Ii6rVpth6mvoRE4kJaK5ohQDjAhjdAMqKFMthIhp6q2kKuhI&#10;bJFmur7QSDHG2k7UFmCsJh+j1fkYpBvpL881EOmlK+mnugsy0J6TijZ1Uc86g768DHRkpKD22EHT&#10;lb3pWCJaTx5Gx+nj6DpzEr1nUtB3OgW9p06gJ+U4uhm3Oo/xuePHMZ2Tgxu1NbhRU4Pr1I3aOtxt&#10;asJjOpK3BvvwzugA3hrpxxOCRM5EdSQ3BAH+L3IgFwgHa8yPAQg1q/4sBMg099VZTgBRa5QgMsP9&#10;OTqTBbqRhe5m893k8rOG7tqKte6ucFtFeDgzKru4YbWrKlHpCN19+Bt58rfypmOUK2G8JFTUKuO7&#10;diPW87cUSDZTa3lzEET27A9FWOQBAxFJq+BZdSOWrEpWU5D/SIjYoKDts2PWuXrOmgjamgzaESbL&#10;zzfwsKTHfyREzOegbP+HoLFctueWIJJb2Yzi+k50j5/Hws1HuP3mR3j03tdw+42P0No/ibS8CqRk&#10;FOL0uWIDEgHEFmcYZRhpyivb0NoxykhyGU0tw8hmRMmh08imzhEY6VmVVBUydZwRJ+tcJbIyypBH&#10;kOTz+YpS/tDjF7G4QIi0DyLp8CmsWO2Fl1e4sVCtxXrmUTkRTc68LzzagMQGkYOmo5laZoJjk+hE&#10;kgmSw4SIeuYxahASii+qH5HCEo/Z6z8cXYg9ylDPnMjppX3FmogDBE08388eaUzTLmVBJJ6KjDuC&#10;fUHR2EiIyIms5d3Kj8Dw8F3HC5IxhfJas5FA3IFN2/di4449WLttB9Zs2W4g4mOHiCedibkDCiA+&#10;ftDkwJoUR13hnVfzwidEfNzdcCAiDKXZmehtqMFEZ5MpKJOEyDQLz4zqRFoZaQSSplJCg7GkNo/O&#10;I48QKTCPx2uo2nyqAEN0IwJIV9E5tOedRWvWadScPoyi5FhkxYQgMyoIuXFhKDoQibKEKFQmRqMq&#10;IQYVB6JRHsf9uBjUH4xHS3IS2g4fQtuhQ2hOTKa4n3wEw6lnMZfLv5+ZibGMc5jIysJcQQGuVFbg&#10;VmMD7rW34AHh8aCHToV6wHij1purqt8QMKrpdKoKzFa9bTX2RyDR2B9FrTlFGIGD7suMG2pjtFG8&#10;4+vnOhtNfcjx2DD4uazC6i//GVZpGAHdnIfqoly9bBDx8DG/k3EljDTOfF4QkRPxXacOj1sZZfjb&#10;ESLrCZANG3diz94QhIXbnIgFEVWyOt6t/xBErAK/XBYQLFkwUPd2PV4OEes8x/ewYPAMIJT1t18E&#10;D0sOn+sZRF4sCyAGIiXN3ajuHMToxZu4+96n+OoPfopv/+TX+OwHP8PNx++hd3wB5Q2dyCxUHCmj&#10;u6hBYaVA0ogigqSEUKlv6kVv/yzKKtpw8lQu0jJKcI7wyDhXbpTF/XxGm+L8BuQSInnpZSjOrERp&#10;Xi1q6VimCJHz8zfR3jqAJBbK11d5EiKuJgps2LYHO/aHYE+w1pqJwl6BJMpeD8IvyDTtRnMbTTcS&#10;yy+dEIm0Q0SwCE04SmnGs6PPVa5ancws2SpP+Rp7vYj6hIRrSQj1D4njewok8YROnDrh6Ic8gTi6&#10;tAOESWRMMvYGRPIi22vgIfkQGu6EoCSYqJ+BBm9t3bUPW3fvx8adBMnWHXaIbIIPY41AouZELzoS&#10;AWTNGl7EvDN6eXgSIk5YxTjj4eKEoL27kXGCkaauClNdLQYi401aq4YuhACZpTSGZoYQmSQ4Jmpz&#10;qRwCJJ9AoQuhAxFAJuhKhirz0FOShbb8NDRnnkL92WMoTI7BmdC9SNy+AXEbfXBgsx9S9m5HUWw4&#10;KuwAKY4MQ35IMIpCQlATE4P2w4fRTefRffQoWhIIkQOJaCNIeo+dxGDKGXQePoKWxARCJhk9J05g&#10;NCMDU7m5JvZcqq4wLTdqCraBxNbtfU5NzgScNC2QGIgUY17OhDFGUx4YER4LdGCmu39XAxbpQqb4&#10;fUy11mOwvhJR+3bitX/3r/Hlf/uvseLVVwlmP3gTEGpWN61jBIqnH+MmnYcBiOpJCBRvTQFAwAsi&#10;ap3ZuGUnNhIgmzfvxp7dQQgJjX0OIpG8mVljWIxY2EyhVIFeBhGr8DsCwHrs6DB0rgASwpumzrEg&#10;Yr3OAsaL5OhCXgiN5XJ4rd77RfCw9BxEuqfPY/jiNTz+9Ov4zi/+Fj/5h/+Cn/2H/4a//s1/wg9+&#10;8ff4xvd/grc/+QamL9xEYVkD40k5ckpqUVTRiJLqFpTUtKChYxADdDLldR04dbYA+QW1KC9rQXFh&#10;A4oJj9LcelQVEjZFjD85dajOrEZtDgGSX4+mynbMjF7A4uw1dLQN4JCciLMXXl3tbmZI38A793Z/&#10;2zIRe0OjsMcOEaseJIg/nL99jV7Nsq6eoxpNG3uI0UOdzpJZ+A8REIdO2vuG2PqL2NyIDSCm16m9&#10;Bca0wqjeQw6F+xEGHnYnYlpqeD4hEsPXxvM9pLCoRGbkENP8ZwBCC+zNi9LLdz3t8CZegNvMBWhq&#10;+bfxQqQ2yBrzuC8jjZ9dalJUZZ6nucjpQvzWwEctBowzqxlnVr6+wkyYs33zRhyOj0VrZRkmOpox&#10;2lSDkfoKjLJgjfOOPEWATLeUYbqphKDINwAxEGmwOZLhymyMVOeZSNNflsX4ko6O3FS0555BW/YZ&#10;VJ5MxLnoACTtWIeoNa6I8nPF4W3rkRcRiEpCpD75IKrj41BLtRAKo+npuFJejmvlFVjML0T/CcYg&#10;AqT1YDI6k4+i69Ax1EfHoSIsDLVR0WhOSGDcOWYTwTOoCZjyc3CpRjCptc2aVleG2UrVw2RhjBFr&#10;utoGEQ0i1NQGF1SB2laDC+01tvFC7dWmb8ilriaz0LnGFOl7qc/PhP+WDXjl3/wrvPpnf4KVr70G&#10;F0YZDy8/Oo11WMFIs8LV0/wOgrjqRhQr9TtYTbxyIes3bzcgEUC2bduHHTv8ERgYiXjenA7Q5aqC&#10;VU7EgogjFEyfET5egoiec3ARjrIA4ggRAUSdK7XveNxyKNYgPAsAliyI6O85doB7IUCkZa9/ETws&#10;PQeRi0+e4uZ7H+Dzn/4MP//P/xV/+9/+J37z3/8/+O1//X/wO+q3//H/xt/85j/ivY++jpb2AeQX&#10;M5YUVaOoqhGl9S0oqmtCQ98Qxgiims5+nMkuQX4hIcKYUlHUiJr8RjTmNtEut6O/uBNd2Y1oS69B&#10;S3ol73xVaC/hjz6yiMszV9HW3INkFnonNx+85uRuKiDXbeOP5h9sAKKlIvwjY7CP2/2RjDWxBAf/&#10;2eBYRpm4wwSC3YUkCiI2Ravj2SFCgooSQCw5gMTWOmMHiCpZTZOvHgsaijECywmCw9Y3JIb78dzG&#10;8bVqJw8OizNzTGzkxeZH++uzxlazr0q5DbwINfpzi0aAbiVAzMVo63cgd6JxGQYgdCS6aNW06El4&#10;eKuvCLee3j5wUycodcVeuZLb1Vi/xhdx4SGoLynCSGsjBhuqMFBbRpVimAVsvIlwoQuZaCyyQYTg&#10;mKzLNRqrycFQRSaGK7K5zUFfSQa6Cs5SqegpTONvlImO7NOoTklAdkwgTvlvx4k9m5G6fzsKIoJQ&#10;FR+DhsSDaDh4kJElET2EwEJePh42NuNpazvu1zVgPpN/51Qaxk+nYyY926j/yHG0xPM1cQfQcpCO&#10;JCkJDYRQVXQ0YRSDlsOJ6Es7hdHcDDOL2mQxwVdC2DFmjZVmGYho7M95deVvKDcQUWe4i5QcyMWO&#10;OgKk0cyvstjViouDXeiuLkVq8gFs9vbAK3Qhr7/8Zaykm1vl5AwXRhg3upEVbp5YSXD4bdxq6rPU&#10;+c+NgJEzVEezDfy9TIzZxPi5gb/lVjrjnf7Ytn0/9vuHG4gcTGK8FURYuKwoI4gsgYQFX4V0CSLq&#10;aKZRu3ZwmHlI7OcKEo5RRYVZEDHz5xAWOk9Q0HELIF8EEcn8Pb6/NVL4D4Jk2Wut/+Wf00vv/fl3&#10;8NEPvo+/+Lu/JUT+E375X/4rfvf//h/4T//P/xd//x//O379m3/Cb3/3n/Gd7/4Ic3NXGF00hqYa&#10;BTX1KGhsRHZdHepHhjHz4B6axydwtqgMadnFyM4qY26vRkNWPXqyWzBV2IvzJf2YyGhC/8kytB/N&#10;R8uJAnTmVOHayAJuzF1FY00zDvCfcfX0w+vOLDi0lD6bt2LLPn+zVERwbDxhccCsPbNN42gIEg1q&#10;ktuIO8pocVxLOdBd6Afl3cHs80cO45cXyjujIo3pM8LjkXIoGmdjQGKTqRsxFa2EBwFhAxLBQZkW&#10;GUYlgeMAAXQw+SRtLN8v8gD8gyKwWxAhHPwIkDUEyFpGFD3evGUHtjC2bNHFuJGORBem0Vaso1Ve&#10;Q2is2bDJSIO9vBlhjNauNf0V3LzUCc0Drq50I7z4VxMmPp6eCPXfj/LcbPQ21qK3rhI9NaXorSrC&#10;IK3+SH0pXUkRVYhRQmSqoQDTjapIzSI4zhmIDJRlGoD0Fqcb9RVnYJCFdYx3/8nqQkxW5WO4+By6&#10;GXFaTh1CbXIcKmMiWeijUB0Ti/q4ODQdOMjIkoSJ1HTcLK/E06ZWvNXSjjullVQFntY14/22LnzQ&#10;3o37VbW4kMMYdSoVfUePo4MQqeN7lQQHImffLuT470ZReCAhFYnGo3QqqcfN/CNDBRkYpxNRvcgC&#10;/68LjZU4rx61DRW40Eonov4hLTW4xAhziQ5kvr0R57vbcGNiGPUFOQjYugkeK17Da3/y70yUWUVH&#10;5+TqhtXunqaZfZUqUen6vPh7udM9mqZ3AkbN7n6E/Aa7g1Szru9aTUpEiOwOtPdaDTdRZsmJ2AuV&#10;WmZU2FW41XSqwmsNxDO9VinHHq1WIVbh1qzv0UmMLJT2dVzTXQRH28aKmfPtMFqu55pr7dKIYb2v&#10;BRH1mLVmXLP+7pIcALI0KviP0EtvfO1TvPvNr+N7v/w5fv5P/4if/+M/4jf/+b/gP/7f/xP/8E//&#10;Fb/97T/hH//hP+PHf/03ePLkXfT2DSMzrwhZpeXIb6hHcUcb2mYnMfPwLprGx5BaXILUrHxkZxSg&#10;4lwFGs7SbZyqwkhaI2YzWjF1qhojR4vQk5SDluRMtJ8txs3hedw7fwMttS2II1FXuXgYiHgwk/pu&#10;YcHbvRe7gkNta85Ex2J3MCGyPxg7AsOwJ4wOhVZPLTNRyQKH5jqVI7FLP0SSICIdMRWs4XaAGIjw&#10;/Aj1ISFcjLhvA4jeR+J5BxiRVA9C16FJWOJ5LCaePwj/rn9guAHI9h17jOtYy7vZWt7F1hmIbDUz&#10;hG/m/7CJ+5sIDs0abkQ46nmtqqaJb/zWrydEBI91NoBQnmtsEFFHKA8vH7i6eRAizsaV7NiyCbln&#10;z6C1qhyddCG663YTIn01xXaQ0KXUFWCoJhej1FhtLmPMOQyWnyNAMgiQdPQUpRn30WscCCHCaDNe&#10;mWe6y59XRWWd5lrNxVDuWXSfOY62o4woh5PQfugQOpKT0UKI1EdEoy3uIIaOnsDM2QycT8/CzKmz&#10;uJiRg0cVtXha04jHlXW4UViKhXN8/5Qz6D/KGJOciIa4aFTQURUF70dRaAAqY8PRkBxv5iPRrGbD&#10;mt+1KNPM96qWmYt0H1faCKOmKjOt44UW7rfW4UJbPS53t+JybwcWOltwntsrY0MoSU/FRk/ejF75&#10;Mla8/CWsWsk46Opqvk8Xb184MzYKIK5r1sGDMFeTu+pHJFfjRhRn5Bx3mhYZv3X8/QiR7bsCTPd3&#10;tdAIHs9DhIVP7oL7xiHwsQqxtpoKwLHwOgJAshzK0hISvGZ1nvqYBGucGLdLBf5foCX3QYDo71v6&#10;vXMdIeIACWmpnsdBim7SS3PXruDSvVv46Fuf4we/+Cn++le/xC///nf43T/9Z/zDP/wn/I4Qkf7m&#10;Z3+Lb3z2HUyMTSMtLRPpufkolAsZ7Eff4jymb9/k/gBSCwqQkZ2Pgqwi1GSVo+50KTN0AdqTizBw&#10;uASjh4sxeqgA/UnZtLXpaD6eg5uDM3h44SY6G9oRzy/q1RVOeJ1xxoeFbe12RgBCZOu+AOwMYKwJ&#10;CTczvSva7A6JwPbAUGz1D8EuLa3JQh1BcMRoOgDeITR/QjTzeNSho4iQCJkIupCI5yCiClfChXcP&#10;S3qdmX9B78GLI9Khh56mgxNA1EdgP+9Eu3f7Y+u2PYTCduM81m+Qw9hkptTTYkfWcgObtGVc2UwX&#10;soVg2bp1Ox0K3QlhonP9CA8N+BJABA8jORHViTDSyJW48+KXG3nllVexxssLpw8lo7YoH20ESJdU&#10;VYze6mIMqA9IQzFGagswUJWDAbqPwTIbQAbLM9BfKvdxlgA5gx7FGMaZvqJ00w1+rCIX07VFJjZo&#10;MqMZ1UsUZmAoMxWDZ09jKJWF+0wKBlNS0Jl0CDX8PSoDQ1AdFIqGsEi08HdpZvTs50V7IS3LaCbl&#10;LCaPp2D02HEMHjmKgSNH0EMYtSUdQNPBWDQmxKH1SAJ6Th/D0LlUM4XABCPNRHE2JkpzzTo0i3Qf&#10;l+k8ND3BJW7VU1VO5GIbH3c24wrBcXWgGxf6OnGemunpQMbRw/BcxfgigLz+KlxcnPkdesDD15ff&#10;7zp48nt3o/sTRNwo9d1x9vYzEFFrjffajSZy+q3fZvqHaET5xi17DEAEk937QkydgNXZzCpYSxCx&#10;t4qogIZya+YT+QMQkSL4vFXoTcHXa/k+ciF63nqtJcdzHV/ze1oGDgMS+755nf0zWxFrOTgsYDgq&#10;XE6Leim3MB+lFczTjCT3Hj3C9//yR/jlr/8Ov/71b/CLn/0aP//xL/ErbX/0c3z3s+9ibmIO2ek5&#10;yMnMQ1llNVp7ujEyN4Pz16+jqasbZzOzUVhQipriGjQWVKMpg27keBHqDmajISYdXfG00km5vJjy&#10;0Zx0DnXHcnCpZwK356+hs7kTSUlHsIou5JVVzvxx12LzXhI/NIzuI9RAZHdwGA4eS8HZ3CKcySlE&#10;0uk0BMYcwD7eEVXhqnEBKvymR57uDsm0hVQk31euw+g5iMh92EBiwUQgEkSsodOa0UkQ0WCjOLqT&#10;WEIkICQau2hrd2hk57ZdNohQZio9wkLLDAgiNpBwS7BsoEPZyO1mQmWL3AkBskGg1JwVfrb4ogtc&#10;4BBE5Ea0b7pkK9bIiQgir74CTzc3xIeHIT/1NJpKC9EpJ1Jdgh4WuL6aAgw3FGHYDpE+OQ9CQw7E&#10;5kLoPiyIFHJLR9Jrh8goncdUTaGpwFQryGxlgVk6YjDzNLpOHkH38cOMo8cwcuY0Rk6dpqsQFI5i&#10;kO5i6Mgx/raH0BYZg47oOAwlH8bwoSPcHjHbYT4/cvwERjSAkO8xkMLXpvB1Z1Mwnp2GueIcLFYU&#10;4QJBOFuebyAyXppjOrrN15WamdbkRASQecYZdXOXC7nY2YQLPa3QglRXNIdqTxuaigvMIt2rvvSn&#10;WEE5rXidkdCFEPGEh75fAlsRxpXuwww/UIczShAxwxDcvfkbbIAv3YjvWsZOQkQ9VjfzhiGI2Kan&#10;CEFEdAKviaOIlwtmwQtn4TIQoZYKsAotAfCi+UQcAeKo5ec4AslRywEiLT/nD0nnL4GDUl8XSy9y&#10;IC+CyUuJ8XE4kpSIzAzeofr68dlXP8PPf/oL/PLnv8RP/vKn+NH3foSf/vAn+OG3f4BP3vwQ0/0T&#10;KDlXiPLsItSXV6O7vQNTE5O4cvkKOto6kJWeiYrCcjSW0qXkVqA5swLtaQTJkVxUx56l/WXGjjmL&#10;ruQs1Celo+ZYNha6xnB1+iKaaptxkHbOmbn0Zdp2Z/6oW+31IXIguwKDsYcQOcG7W1VTB2raupHN&#10;/B1FNxEQHQ8taBUSoy7G+uL1hdJF0BZaw6/DTSYUUPiD/wGQSNYELhouLYhExx0x9SFxjDtqztMo&#10;Tl1M29Qleusu40IEkHWUJvWVu3AEyXra5fWExXqBxO5QdFznCSBqkZHjcKHDcNbd0o92mhHHw8fX&#10;jCjVyFLTQcrJFa+99jrceFcN2LkDJxMOoCo3G+2VxeiuKUFXZSFBksdIwyhTl4/BanUkU93HWeNA&#10;noNI0VlbfUiJIGOrExkhRFQnMssoo+ZU1UVMleRg8NxptB9jlDmciJ5jhzBKRzKRToeRdhYz6emM&#10;KplYyDjHKHMGfQlJ6IqNR9/BRAwkJGMw+RCGDx+lEzmBiVN8HQE0Tlczln4Gk5lnMV/IGwnhcb2u&#10;Ajcbq818JPMaCMi/O1FGZ6TZ0xhnFhsrzOJc89yqZ6pGGi8SIhpod76bMaavHVfHB8yYorQjidi1&#10;fq2pC3n9y1+C8+pVcCN4BRFX9QhWUzoh4kz3oYpVSfUhz0HETxMSbTItbBqEZzqcbdvN310g2bPU&#10;azWW19lBXUu87nRnVtOuKZg8bhyAwMACawDC63B5YbfA8S+RIwhepD/mXNXLfBFAHEHiKAsmjtHn&#10;pZP8waVjBxNQnl+IN+49wF/9xQ/w21/Rifz459z/IX7yvb/C5+99igujs8zdzYRDGTpKajFQ24LR&#10;5nYsDo7i7vlLGGnrQvm5XNTmlKAmsxjFxzPQmMb4UtKKoZx6tB0vQGHAIeTuikdZ6GGUx55E7clc&#10;LPSMY3F8HoW5xQgOjYATf+TXXd3hyry6adduOpAg7NgXiF3+QQgIi0JKWjYqG9pQ396L3PIaAxG5&#10;kSAqhGQUQFSxGk04WDnQdhfQvg0SXwgS1aEIJASIkQWReHVvFkTobGKTzAWkbtDbdEHx4trAi0zw&#10;8OOFqRYWVZgakDhAZN2a9Vi7bj3WGW1YciCeGrtBeDh5eGAlM7vkTkdiQcTZnQ7E1Y15nt8JpcpB&#10;F+fV2OjrjajA/chjvGgsybNDpACdFXQfNQRJbT6GuR2ozCJIbAARSAQR1YkIHv2ldIaEx2BZtukC&#10;P8I4M1FdYCKNmQGNzkYzvo/QKfSeOW6cSDchMnjqOGPNSQyfOoHx06cxfTYNC+nnsHA2AxMnUjBx&#10;/CRmT6caqEydPIVpupaZM2cwczYV0+mpmMzgNjMN8/mZBiA3CJA7zTW4STBcbSjHAv/uDB2IJpWe&#10;12RJ9jE8ZowMITNHN7LQWmdaY+RCFug+5nvbcWmsHx01ZQjdvR1eTiuw8uU/M0tiuji7mFYuN3cB&#10;2dM043rRach9rHCEiJef6RyoOCOIaBCe+omoiV4AsaTxNLv2BiGQjlSD8A4yQqtwhUUffAYR3bRY&#10;UE1BtgCiG9oXuAXHgu8ox+flSL7IlVjnWLLO1fEX/U3FF8cI8yKIOMpARFoOkdyjJ5B9+BhSYuKR&#10;c4J3iZ4+3LtyDe+/8Ra++sEn+PrHX8Xn73+Cx1duExqtaMkpRUtmEXrpMoYKqjBUyGza1ImnUwu0&#10;l91oSc9H/ekc1FFNZ/PRl1eNqfIOjOY3ovtMCSqjUlAadhS1B86g5sg5xp1SXBiawYXJ88jNyoc/&#10;nYarPZt6q/Bt54+nuS33+JtJmjWb1LFTacjIK0ZWcTlOpGchKPYg/OlEBArN4iQXYVpnKIFDx59B&#10;RG7kCyCiCOMAkKXRjKoP4WMBRBeM7j5btu+nxd3KSLLDAMRXq/yrbwjvcN7M175yHQLIxi2mRWa9&#10;ej6q1YYXriWtZ+LL83VnXM2ospKAeJ1O43UnF0LFh3FmHTSqVM+rS7abBuap4m+1E1bQnrsx7+/a&#10;sA4nE+PoDNPQzsLYWUGI0E30VOZggC5kmCAZqs5Bf8U59JXTcag+RCApJUDKMs2cIsMEx0hlnpHm&#10;GZmgE9H0iaZ7eXWRmcpQ9RRDGWfQf/o4ehlrBBGp/wRjCqPJWEoKps+kYvbMWUylEBiEx0JaOuYJ&#10;l1kdTz2DWQJkJo3wyOA5dCCzuRlYZIS5xih2q6EKdwiGG2q6VWcydS4jROYIMhOrNBhQ3dzrNT5G&#10;Y4MqMUPozNKJzNOFzBMkM9QEVcLvYoO3GwHyp3BZ+RpcnVbDjRD2YCx0FygIDHfvNabOw81nra0y&#10;Va0y3Mr9qlLVzTyvlrNlAOENQzcNOVA16+8PiEAk3a+aeSN1A4s+wGuGd2tea38MRP4YV+L4nCNE&#10;HJ970WuXIMJ9q87jRfoiF+Ioy4mo1cYRIAYiDakZqD2dhuIjJ5FPoBTzBy9MS0Npdg4m+4dw99I1&#10;XJ89j5nuAXQVVaElLR8tJ7PQfjQDHYfS0JGcirnsCrzbM4GbNR0YSM1DY/IZdKRk41JtJy7Wd2O8&#10;qBF96eXoTClAX2oJhs9VYiy/Dr0ETGdxPa5MXsDl+csoLq7gjxDHvLoenrpzb9tpenWqm/hu/2A+&#10;F4+kIydwQJWkBwWGg9gfGW0qV9V3RD9QzKFjiKVsPwxFaJgKUxNlbC5DjkPQsEBi9nnMqksx9SmC&#10;h+ZU0OQsBIj1ZapJdx8vnHUbeafT6v60ulrl343211VNg4Sfukurn4iacVVXsmnTdmxYvwXr1HKj&#10;7u+W+FhNwi66EzrxoncWRNzw+mpXc0G70aW4EagaEKYLWp3YvNS3YZUTvvylL+PVP/0TrHFzRkyQ&#10;P3JOHkVTUS7ay/IJkTx0ltGN0JEM0YkYVWcbiPQq2pSeQ2/5OYIlC0OVuRityscYwTHGu7+mATDz&#10;rapreZ2G3GvELEFSQoeSk4Hh9FMYpCMZTj1hg4jqSI4dxuCxIxg5fgyjJ44zthzDOLfTp+lA7Jo6&#10;lYJJaopRZooxaDorDXN0IRfooK7y712vK8ON+nJcpeNY5N/T5M9ao2ZWjoSaUB0JATdeo/E/pZji&#10;ueOSeqZ2NBAgLRjvbEJLVTFOJMXDbfVreJ0Q8XRzMWOP3LUQFYGsTnzuhIRgb8YsMV4q2siZaMyM&#10;pH25EPUVUTzdwutvy47dZp7VTQIKJQe6c9c+7NnH65Ix+oBaVFT5STcccSARUYxxijNWYTaVmISI&#10;kUPBXw4RaTkMHI//L0GEBX05OCy39C+JMXqfpQ5s1j7f/6WuTF5wVPu5PNScSUdGYjLOJicjhz98&#10;XUkpOmob0MQ7fkN2IZrT8tB84hxaDqWiK/EMumNT0BpyCL3RtK7Hc3DhbAkunivjHacICzmVuFPf&#10;hevVHZjOZfQ5y8x+ihabMBnKqkJ3Zhmaz9HVFNXi8vQFXL14HZXV9STdQTh5+1C+8N201UBkd0Aw&#10;DiQdQTJBd9BUYCUiKCrW9BfZERhserT6R8YRCGqZUYzRPKn6AlXbbYOGIzhsEjyeuZBIuharHkQS&#10;QDRNXIzqQHg8Rl8uv8yg0BgzDFw219NrDXx8GTk8mKOdPcw0hxq05UWHoVijOhJ1MNuyhW5FECE4&#10;1tCxSAKK+on4EQwuvAsKICtcCBFnN7xGOdF1GIjwjiiQ6D29ebELUqvoVl595VW8/Cf/Hh6rXof/&#10;9s1m9vJK3oFbi3PRwcLXwYjSVZ6F/qocUy8yRA1W8XFlJuGShQFqkM+NqAs8Xcc47/hjVUUGIuOV&#10;RZhkwdYs8JqzQ25grpwRpzAbY1lnMZyWguGzJzF4+phxIv3Hj2DoBAGSwmiTctIGEgJl/CQfSzw2&#10;pudOEyJ0IrPZGTjP9xJALpUX4gr/1jW6jat0GXIhF/h5NIu8eqzaIFJgKldVVzMtJ0IXMt1chbGG&#10;SrOm7jQBMjvQgcH2emQRcIF7d8Jl9etmRTt3N1dbXYiHF3z4/akjoAAiIKsfiORDl2i6vPN30EA8&#10;jaFRl3d1AtR6M9t27cXWnXtsENHvKSdiILKfEAlEKK+9eN6konnNySlH03VEUSqsS4Xa7kQsiFjH&#10;HSFgaek1Dlo6Lkdtf/yHZL3uiyDiCIg/BBGrDsR03bcDZEl2mL00kFOAwTxeRGXV6MorRHpCAtII&#10;kcL0NOSmpuLciZPIOHQEBYdOoDGFADmShpYDJ9AXzztS5Am074lH4+Zw1G8IxlTMKTzOqcObpe14&#10;o6Id90qacC2vDvMZ5Rg5nY+ek7wbptJyU3UpOahg5KnNr8T56UVcvnwd1XVN/GAH8YqLK16h/fRi&#10;HNi2Zz+i+GEzCLpTZzJoHQ/SDcQhONIGkZ1BIdgVGGYG5ZkWmCULqX+QXxgBIEAIFtH8HyypF6sV&#10;ZUz/Ep6jfiHmfMoCSGySeqpqmLfti/UPjjR5WBCRE/HWEH+NwXDyYOzwNcP6fQmQtQSgurerp+oW&#10;3rkEkTWqqPPlBcztGsUZXsi6qF1591vl6mnqgSwpzrkzFrlyq/eVxdbFLeC48EJXX5FXvvQlOL/2&#10;Crat9UFCRBDyWYDqC86hrTQXrSXnCJIMdAsYhIUgYhOhosdVjDoEyBgL7CTv7BN0HoKIJm42IOG+&#10;mf1dA90UKQiWORb6ybxzGDl3BkMEiRzJwKljGKIjGTlzEuOqbD1zysBkRFARTAiR0VMECwEynsaY&#10;kyWA5OAyo9eVKoKDUeZqTSmu8O9fFkTqeSOqK8Z5gcsOEI2bkbTEheYLmWvV/Cm1GGOcmaALme5r&#10;x3hvG1pqyhAbEQw/Lze4uGi07kpuGQ15PakuRHFTPYTlEgUOORENPVhDxyi3py7vKwlyAxGeI4hs&#10;IES22iGy2f57bmOsUb8gQWT33kCEhMcgjtdHDK87LfIdS1Doelmy/irYDhAxlaz2Qm46hekca9/+&#10;2HreyF5oTSyxOxfjXvSevCb1/hYcLIhYvVotLQGE+xYYlkPEGon8IohIju8nmc/Pv/VSb2Y2BnJp&#10;G2vrMVRejsykRKTExyH1EB3JkcOEyHGUMNc2ZuaiL6uIeTgTHXEnMBDFCyeU2ZgQ6SZE2tYGYiH8&#10;BN7LrMZn5V34iCC5eboIF4/nYeFEPkaS09GZwJhzIhvtaUVozS5FXU4J6oqrMDM5i7n5CyiqrEZA&#10;VDS+5OSMV93csZ4WMp5gSDuXi5zcIhw5mkLyBzFOhJp1PwKjYrAvPHKpI1pI/EEExx3gP5dgHEkM&#10;AWGgkKAegASCvSu8pL4kUQSEur+brXqlUqZzGQHybMLaZ3FGE7HsDwo3NfOqrVe3dl+/jfCkW5AL&#10;0VgM3dl0Ua5TjLHPiKXu8Iouij2enn7M5rTTfI2XBudRLoSQpkg0AOFFvJIXvAtdiDpACSar3HRx&#10;e2CFkztW0/F48pi3pzdWvPIKnF59BZu8PREdsBcZRxNQlpGCurw0NFAtRWnoJEjkPAw4LEfCCKPR&#10;uyMazVvP6NJQZuLBJAvhWCUdCTXBAi4nMsuYMVfLAk2wzBIi04VZmMzNwDjjyEgGYXI2BUOpKRih&#10;RrUlTIYIkWG5D0YXtd5MZaRjMjMNM3IgBQRIueJLBW7QSVzXzO+NmtS5Aleoyw1aFqIMC4TItOpn&#10;ynMwXs4oJZCoboTnTPL8UcJkpKUGY4TISFcTGgi/1BOHsG3zWqxa+YoNIq6rsdrFGaucNX8qvzfj&#10;QDYYQHiZ+ivb7GX6HeVEHCGi80y3d0LEgIPQEDgs7di5l9qH3VoNLzTSuJBYFuo4RmpJEFFzrwa/&#10;mQJvuRDJDpHlhfKLZEFEELAqQR21BIgXSK830YVaDoWl8S98DzntmDgCRCCxn7tcz723wGWH2Us3&#10;Ojpxq6cHb05P4d74KHory1GVk4kC2s402tS0o4dRnpGBjnxa3cIK9B7PQENIAroCEzASkIjxvQcw&#10;si0SfeuDMe+fhIfJWfggvRJvpZbhAuPO+bjTWOSx4ZgUNIcdQt2Bk2g4lY22gkrUFpSjurgCM1Oz&#10;mD1/ATmlZfCPjobzmjVYs30HgmPicDQlFalpWTh2/DSi6UJ27w4wIDHLafL5AIJEjkQQCbJ3iw8/&#10;mIi4w4KGrdOZI0TiDqU8g4jp4k5wOABEA/gsiCjShMcdRkTsM2rvCwgzYNjAiLJeIGFEUT2FYoZq&#10;+y2I6A6ngVvSug1bTcWr4OGqSZklQkfS3Koajq4xG6/xAn7N1QMrVZGqKLN2PWOdH1byOUWd11a5&#10;YgXl7bMWPj5+WEGArH71y1jv6YawPTuQcjAK2SeSUHz2GCrPnUB97hm0q2dqeSb6FW3kSip506iw&#10;QWS0thATDSWYauJv0FiNaRbqyRobTCZryzFbX4E5NaWqUDNyKNLMledjvpQ3naIcTBdkYYJAmcgm&#10;JLLSMZ55FmMEy+jZMxgjPCYzMzCbk435vBzM5mZhLj8bi8X5uERAXeffutFUhest1bjGaKK5Q7SM&#10;5mXqon0OEY2XGSdExtR3pZbOiC5lsqEUw3QtA4TbCB3JaEcjerlNSzmMfbvpKNyd8NrrXyZsV8DJ&#10;1QmrXV353boxqngaiCgWqqOZB79DAVyjrdWEq3os1Ycozui3VBzVspkbCRHVa6kvkOpAJAHEgoke&#10;+weGIiI6HrEsWHF0woKIHEloNG9oKvz2wmZBxDzmuSrYzxXMPyDBQNt/KUQkRxBYAFEL4xJElknP&#10;aTChzl9yJva/tTQ4UOL/Kr30u69/ht9983P843e/hV9/8zN894O38PTWVcwO96OI+ffYwRhkESb1&#10;GZkYKSxHc8IJ5G7cj7rtoejfG4vxffEY3xmNoc2hGN4UivHtkVgISML54EOY3BuP+bAjuJKQjiG6&#10;luo90cgPiEXRQV3gpSjNLkRRbiHmFxZx6cZNZBMi4YmJ2B0WhgPHT+Aso5bqQgIYV5RB99A6hmtK&#10;RLoBNff6R0QjMCYW/pHcRscaFxKZmExIMH4k84dUJSohoqgiaMQdTjESRDTSV+AQNCxpGgFJ+5Hc&#10;auGekOhEXgwHCZIE8+VrFT6BQTX2GzZtNxWjgoguQlNvocpPWmZv2mXNEC7pIpXrEDy02p3qT1ZR&#10;K+ksVqguxK5XVR/CO+YqLx84ERICiSBiWg94d1zpysizWn0d6GYYa1758pex8pUvYT3te/DubTgc&#10;HYJTCVE4dyQehSlJqM48ibbidHSXZqKX6qEr6Sk9R6BkGzciJzKp2c+0Xk2rVtGr5Z2+GnNSUw3O&#10;My4s8m6vyZAv8u5/kW7lklEZLjKGLNKxLJQX4jx1gfFksbQA84W5mCYwpvOyMVeQi/PFBVgs4W9c&#10;mI9ZzXxWlM/XFOESQaUZ4s1SEgJJazWuUpdbq3ChRQuRC16lmKoswFR1oZnScaaRTonRq58xp48R&#10;aKy9HqN0IW2EXXjIfrz22pewavVrBiCvrnqV39dquHnbpj109aZTtENErsON36GkkdYm3lBykqpU&#10;VX2IiaOq1CdEVHelMVC7tOoAoSF4CCpbtu40272qFwmLQgyvkVgCQo5E14sWWAuJdhg053D3tgbY&#10;fREIXnTc8fwXPf9Feg4G2hckXgARAw9KrU2S4+sskFgQ0RIXSxD5Hz/5S/yPH/8l/ju3//Tj7+PX&#10;P/w2/uLzj/DOo9sY6mlBSU46s/YJVKSeQU92PmpZKLO37EPV9iB07olE/+4oDO6IwMCWEPRuCCRM&#10;QnA18jhu0IFM+R/ATGAiFiOYm7mtJURy9kUgm4Wz8lweCs7lIC87DzNzC7h6+zaqW1pxNC0dEQRJ&#10;DEFwkG4iOCzaZE81pe7dG2R+qMDgSDMD/L6wSEIkzgzMC2WUCaMDiUrij0jwxCYTJNxGJWogkypb&#10;n8UZ7UctjZGxyREmqhuJUnMv7V0wIaKFskwnIgOR0KVORwKJ6jZ8ePEpb6tGX3OHaHSoOy9YT1W6&#10;Eh4q9I4AMeK+QGIAQpiYClVFGQ8vrNa4Dt81RoKJ6Ukpu+3hg1V8nRa6ctUQ9tdew6pXX4a3y2r4&#10;b9+CwzFhBiJpSbHIOhyHolPJqBVI8s+iuzgDXYw3XRpwp74hFTkGIhO8s083aw4SLTdRy8JajXlq&#10;QQDhHV4D3LQa3iXC5IocA92DJABoISotE3GZ0eRqPR/TvVysIlzKiqkSXKwkKGoIitpqHi8jdEpx&#10;oZoOledf4uuv8m9ca6s1a89cb6/DtY46XG7j3+XnMWN3CCst9zmtjm98PEWNMe6M8LXDzdUmyrQz&#10;cmWdPYGtm9fhz770bxlfVsLV04Xf50qscneGuy+/Kx86Ox8f09qi+irVf5hFw9zUmqZKa3vMITxM&#10;q41aZdQ0T3CoJWa5E9nOmL2ZxzT2Sc8JLsHB4SycB+11I3QNdCAavq/xMyrImnHd1NGZSnt7QfwC&#10;kDge+2NkvW65rDhkRRkDhRdAY7kMQLgVOJamfFz2N60mbAOR//D9b+Ef/+Jb+N0Pvom/o37xw2/g&#10;J9T3v/tVvPP0DuYm+lHNHFyQcgz1Z1JRlXgIRYHhqN4fjqY9YWjeHozWrUHooHq3hWAqMB4fZFXi&#10;K3l1OB95FGP7YjG6Nwb9+2PRHBCH3IBIZPCLLU7LRC7dTV5eHiYYpa7cvoXesTHkVVQQBMmmb4ju&#10;6qp/2Kt6kH0hCNHs2izUAcFRhIht3tVA2kgrwkQSIBEJ/BIOJjG2HKWO22OLwGCDiSR3EmGfNkCO&#10;JEZTA9jjjO2Ypj/kY8aZ0Bi6kaiDhMhBA5H9dEWqWNVCRlsIkrWqoBNIKFlkFy86BzkJFnjVkwgU&#10;r6904R3SbQkgLq68OyrKUFq8SiDRgEMNSxdA5EAkAxHeGQURjetw5QVvu/hZKJTdnVzMvKvOBMne&#10;zRtw/EAMzh6OR/qhOJxNiEBGchTyjx9AbcYxtBMk7fmp6CxMQ0/JuSWIqE5kkvFhSi0evPur5UOa&#10;JzA0OlYgMW6EkLlCXeX+NRZgm2rM3B/XCZnrzVq1v9ZM2nytUapnXGnA7bYW3O1ow00td9lSh5vt&#10;TbjJCKJV666181inZFvb5kZPMy531tMBVZoZy1SRqnoQIwJlorEC43RNszxvuq8VA/xseeknEbBv&#10;G7wIjhWrXoGblyshoflSPeBMudCFrPbiY8Jk7eatJqLIjagye7Wrp6moVouaAKIWG6uj4HrCRpDY&#10;um0H44vqQHbTDQske7GL+xoLpQ6EGzdt4bE9CAwKZcE7wDiTbCCigXiOfSqe9aJWxT2vRTlkO0iW&#10;w+R/VV8EEWuMyxIclkHEch6Oz6uS9bnJp/U3lr2/5ape+s33Psdvv/91/OOPv4Pf/vi7+OvvfRU/&#10;+v7X8KMffI5PPnqCi+dHUZ6XwbvbARQcTkbhgQMojIhCZXg06kOi0UCYNO8LR1dgNGYOHMOD9AJ8&#10;o74Ln5a3YDbmKPr3RKFnhw025buCkR0QgfzkY2gsKUdNeQVqeJe6dPUqrt+7g/KGekQnJ2PN9u1m&#10;QJQqvtREqlGy/v5h2L8/jPuEB/f9CZD9odFmtjPViahuJOwAvyzBhBCJSeQXQMfhCBE5EEn7thG6&#10;J14IkRgN86dUL2I6m/ELVUWZvlA5o110QepotH3HPl5siiuyw7TJLOSCh+lGLSDQNZjIYgeInIgk&#10;iJi6EG7VKrMUafQauQ67C7FB5NmYDhdKEDHv4+Rmltp00ZyhgsgWQiQhFhnHEpF57CDSE6MIknCk&#10;U0XH41Fz9ggazh1HS84pdBScNW5EkcZWL1JmAwk13aD6Ea2iV2XrVi6QMG5cZNTQuBWBRLOrXzGy&#10;OYkbjBU3CISbRoREewtudWi5hzbc1cr93R0ER4s551ZXM252Npu1Yq4SIFcZR64SINe6m3CjvwVX&#10;exrN/CByHtP1Jbb1gmtLMMEYNcFINc6/Oc1z+/n3i84xmkYEYO0agXkl3d1KRhQ3QsGLIPGGGx2I&#10;kwDCrce6tVjHaOIIESe6ORc3LzpF9U6VA1GdFl0IpY6CAoQgIkjYIMJrcfde7OENTgMoNfZJgyh3&#10;8VhAYAgiYtQFnnGasUV1Irrz68ZjIMLCGWqHiInYDgD53wGR5wq3g0yMkhtirFoOEUeQOErHYwUR&#10;fk61TJoos+x9jSyI/PxbH+EX3/kYv/2rb+BXf/l1fPezd/Ddb3yA73/vU3zlkzdw49osWplDi9JP&#10;oTT1JIqPJKMgPhZlcXGoYYxooBNoZcToSTiEi+dy8U59Cz7rGsAH9a04f/wsBsMPon1POGq2B6B4&#10;TxBKeG5teia6GxrQxrtVSwsvqju3cfXOLaScy8CabVvxpytXsBB6mBYQUxciiBAgu3YGYMNGZlO6&#10;EK0+5h8Wg93BGskbTJhEmFijlhlBRPUhMYSHmmkVTSyICCpWnBE4BBBJ8NBUAAYiBIsFEbkRfZHq&#10;rSqF8u/u2R9MiATys+01ednHboM1mY0gom7UZsYsFnQ5EVWcWhWqJopwK8CYehGXZxJEVnnywleE&#10;sWSHiAGJHAlfrxYap9WuS+v1urz2KiGy0dRfnTuehJyTScg8HIs0upHUuCBkJoSh8EgMKk7xu087&#10;gubsFAOSPvVYVUcz3unHGWsmCZNpI018XMFYIzdCkLRWGYhcJjAuy5XQpVyS+NxVE0UIEYJB6+He&#10;6pbacLunnerAHeoW9693thAcPIfPX+9uxhUCxIgQuWzf3uizQUSzlWm+VEFEfVjGCJFxwm2ssQoj&#10;/Ey9BEp5zlnEhe3H5g38Xl1XEawrCQQnuHq4EeZedLF+jJQaWMf4t8YPPhs3ESLbTF2HlyInIeLi&#10;KqArHnqbsUvWspnrNGCSTkMQESQEkOcgsoexZscu3kR2muO7+dg/IAjh0XEseEmIp1tXM280YaLC&#10;F86CaVbX1xAKQcREmuch8C+VY2Fechx2OT5npMpdQsQChFyGac51gIkl6zlNbSDJhZi6kOXvKVkQ&#10;+fYH9/Et6uvv38On797Ge0+v49MPH+O7hMs3CJNPP30LH733EG/cu4Jrs6PoripB/pFE5PKCLaY7&#10;aTmVgq40Zu60VIzkZGKxvAQPaWHf6e3GO+0duJKTj27+Ex1U19GTGKUDGaqrR3MFL4TiAlRUlGBm&#10;YQbTC3M4nnYG67ZvxZ/x7qou4Os3bcM+FtgggkIQ2bs3hD9YEHYSIrv8Q80M8FoNL4g2UvMtaG1e&#10;UxvOH09zURqA0DpGqLJUc4Ik0nUQEGaSIbtMBStlVayaOhFNl6hKVn6p+vGtXn36MQJUH7Pb39SJ&#10;rNuw1bSU6E6mO5sgos5hchOau1MQkdtw91pjWmY81VNSdSQehIIdInIill4XePg6VaxKijaKRtYc&#10;F6sJKAFpFd2NkypYeb67Zul6/TXs3rgeh2Mikc7fJu/kIeQdT0TWIYLkQCjS4wmSAyHITYpEybE4&#10;1J45hObMk+hixOkrzTL9RRRrTEuN6kjMrOllxg2oMJv5SwWS9mpcIEzOM/ZoMJxmF5MrudpWh+sd&#10;hIBcBkGi7Q2zJTCoqwTIFTqUK4TIjZ5W3OhtNUtdatFwwcNMKNShOUEacKGj1iwFOt1Md0SgjdeX&#10;YozbCUJrlM6op4bX35mjiA/dj41+7nB3WWGac13cVjMiuhiIeNB5rNm0ke5jHb8/b7jTJfrRNawh&#10;QFQnokpw/WZu/K5d+B1qnhaNktYoajmRtYLIJnUW3ESIbMWuXYwxO3diOx3yrl27CZE9hMluOpBd&#10;ZrubzmTv/gDeYGIYZRJxMPmIaRAwBZCFzVxHjMVyI+oJbdytHQb/EjkWYAsYVvOvpeUgMc27PC4X&#10;4ggJR/0hiGhwoa59c/3b39PIDhADkc/euYmvvn0DHz29ivefXsGHb93A1z55gu9++0N8myD58+9+&#10;BX/zs+/hF4w63/nqu7h7aQb9tJW1vBNUnTuFztI8DFaXYpg/bk9pNjry0zBWUWgWWn5joBs36mow&#10;lpaO6Zw8LFbSAnd1YbqzHfWlxcjPykB+XiYmpsYwOTeFo6dTsJ4Qec3FxbTZq5CqSdc/INRARHFm&#10;nyLN/hDsFERCCZGoOATHJSAkzt4dmF+Y/sloOQ9K86GGx5H+9smVtVaMpjqMskcXSTAJ16JXsbbz&#10;bDqM0BhNTaeKKRtAtAawXIjqabR0gLfpraq6D43H4B1RF6YiDbcGCqtcjeMwrSkGIszePuvMvuCi&#10;51Zz60RLrSZeQeR1d8YbDxtIlkNELkcQMdGIEPHg3/DQAkyvawzNeiRFhiPtcAIhchiFKQTJ0QRk&#10;JkUhgwDJoCPJiA9GbmI4yo7FG5C0ECSdBWnoK8+21Y/U2ZpRpWktfNVkgaScICE4WLjPa8FwQkYz&#10;ravic5FAMZWudCNXVdehiEIoSFe0BGZbAy62NZp5Py4zzgggN/rabBChrhIkmht1kfCQNFO9Wowm&#10;BRH+rVH+rWGCZIh/q6uiAGWZpxAXtAcbvQnR1a/CedVrcFMrjJuzDSLu7owyvli7eTO81q03Y2LU&#10;ac9ng31GfQLEwJ7H1QHNhTcrIw8PwscXtvV3NxAiG402b91iAwZBIogIJnoskDyDCR/v3cuoG2kg&#10;knjoGBI0/CLhWV2CriUpnDcl2/q3DgXyXyALEi8CiCVHkCxVqgoQdkgsuQw7MBwh8kKQUNGEhXEk&#10;+n8sWRWr3/zgDr75wV18/eN7+NZXH+P733oXP/jzj/AX3/0Y3/j8HXzrG+8biPz93/41/vZn38eP&#10;v/c5PvvgDVyaHUI/70yDnXWYHGzF4mQv+lrLUZGXgorM42jKT8UorehcHe9YddW4092JxyPDuNLf&#10;jdHWRjSVlyL/XBqyNRR8YRoXryziaMoxrOePptp0D981ptJy3Xrm0q27CZFQA5EdjBF7A7Umb4xZ&#10;AU8zm+0KiTDTAJgp58wXqC9NdwH183gmTXGoeVLNynWEh9ansVpkwvi81tMVQLSqnRyMfmzLiShX&#10;7g9idNrlb5p4vf020BLrbsaLkYVbs4Ob+go+NvUcdCGvrnA29SHOBIUVZQQSQUSVo2bJAspUsPKi&#10;VpxxhIgtzvjZYgzfW7OTK86YehWCRBDxdHKF+8qVBiKJEWE2iKQIItSJJOQTGHmHopDNSJMeG4hz&#10;sUEoSIy0geQ0HUkWQaKZzQiSYUYbjU3RwlZTDcV0I+rcRWBYYmGeqSs2841I0+qExkKuGdflUCwt&#10;tlQZPVvWkoCgLhEq13rpTijFlqs9dCKU3IeWephrq8IUgWUqe7mdIESGCLSeygK0FGWhiA4kOcIf&#10;6z1WY+WX/x0B+jo83Z3h6akeqa78Tl34XdphQACoP4jgrN6+7qZFRpXZgran6XwmByIJIppqQW5E&#10;dVtrNmzAeoJE2rxlC2Eht8FIw/iyc+cOAxILIjaXwohNhxIcEs6CmoDEw8eo4wYiVuuGriULJGF0&#10;JMvh8MfqnwOIZAFEEkQsJ6EOZY5g+CKIWHI8V47E+l+eq8sRRD57+zo+f/cmvv3JA3z3szfw519/&#10;E9/9/E1867O38NWPH9OVvIHvfecT/OyvvoW//fn38Ztf/BA//9G38f4793D92gyuXJnCrbuLePr2&#10;Tdy5fx6LF4dxfqEflxcGcHtxBHPdjbxINSkw73CNtRipr0ZfXRU6aipRmJWOzPTTOH9+BtdvXEbK&#10;mRRs4Q+kIfCqrNxIJ7J9+27GmEAEBBAcARFmXst9QZHYF6qZzQgQMwN8DN0I7VoS6a+WFTkM2sfw&#10;GBZ+O0CedyJ8nrJFF5vMeXaIRPP1ikKqD5Ej0ZyZGp25myCzuZCtvFDXGgfiToAIDCZnq8DLLfC4&#10;HIZxGpQgYgFETkTjbSR1m1fUkXShayj6SsleL+JCkJqV8uhujAgfNw97hzW+p3Eizq7wWLmacWaD&#10;cSIZRw6h4NQxA5GCE4koPB6PQkaYfIIk62AwMulIsuNDUZAUgVIerz6dhKZzx9GRdwa9ZopEupLK&#10;HIxW52GixrbExKQme67Jw3hlLl1mDsYrcjFRmUeQFBAsxZjX5MlqlrVrgQBRBDovkAgsbbVGF9vr&#10;cIXXwxXGlktddSa+XFFFakcN5rXUBd3OVBPjS30hxgmtEcYYTW1Qk52KzKMHER+wC1t96DZe/RJW&#10;v/yn8HbTfLNudCGu/E7cjAvRspiefn4mlngTCOp9agBPacU7AxCCRvPWulHuHnSKlIsg4unFmwMj&#10;zdq1WLt+HdZQmxhp9uzZZUCya5cgwkhD7V06Zos6gkxQcJhp5k04dNQ4Easy3sx6xoKoG5INIs9g&#10;4AiIP0bW675I1nmOMcgAhNew5AiG5RBZXrm65Eb0Ovv/YSpa7bJA8tKnjy/gq29cwrc/vEeQPMSn&#10;797Cx+/coG4x2tzGR2/fw1c+eITvfP4efvaX38TfESJ/+zc/xHe/+wk+ZOx566MHeP+zN/H1H36C&#10;b//4a/jzn3yOv5D+8qv49jffo2MZRHHaCeSfTEbJ6aOozkxFS0kBOusqUZpzDplpgsg0rt+8gtS0&#10;s9i5b6/JpKqw3Lp1FwIZZUIJisDACAQGRdEy0n0QItv8w7A1gM4kNBr+dAmaJyTm0AkkHDvDu8Bp&#10;hDOGhEbxS42z4skziGhrQELHYcmCjfZ1zlLFqt6XComMN31T1DdE3aTdWPDNkHLe3dRPRJPXCCzO&#10;cgtyKCzw7p6EAx+rJUbuQ+BQD1e5K02juJbv40NHoy7Y6l9iKlD52qUmXWV3SfUukgUSAsnNgggd&#10;j8dKJzqRjUiOjEDmsSMoPHMChYw0BccPEiDxKD5BcVuQHIGcgyE2kBwIRn5SOEqOxqAy5SAa0o6g&#10;NZuuhA6yt4jOpDQDQ2XnMFKRhdGqTG7PYbAkHUPFaRgpycB4eRamq3LpNAsx31BiQLLA6LNgjz4G&#10;IlrKgQ5DFaXSRTqOS12aRIjOo73KbC+qSZcOZE4r9mmdnIYiM63jMB1PL51sYxGvkeO8QfhvxyaP&#10;VVjxJ/8KTgSIl9NKrPV2h68ngeCs8TGMN/w9TAUpHYg1RsbUf+j7JJyd6DokTfLkJnh4uhPkdHPe&#10;gjyBwtd70QH6+PrBd41NciO7d+/kjUxuhLDYtcNo/77d2GeO7TIg2bNnr4FIVHT8Up1IdLzG0agH&#10;q61uznK2/zshYh13hIajllyIHSIxDvD4QxCRnoMIy4AFEb3PcxD5ysML+PTJRXzr/Vt0JLfw5p1Z&#10;3L08hlsXR/HG7fP48I1b+Nr7j/AX3/gQv/yr7+K3v/hL/O0vf4gf/egb+Pw7H+Cdrz7Be9+ga/nR&#10;x/jajz/F5z/5FN/+6Wf49l99iq9+8x28+eYNXGD0Kcs5g+Sw/TgdH4HcE4dQnnUW+emnkJ+VhvPz&#10;U7h4aQEnThwzGdTTx8c0se3atY/U1xofe+lINFYhADv3BpmV930278QW/1DsDo/FXhZwrUOjYf5m&#10;1O2BowgJP4CQiATGGoJgGUQsgOjYiyBiORG15dvmE0lGYFg0XdJe02Lks3YTC7Oiiy4+b16IWkVe&#10;i1UxftA+WxDx8F5nIKJKVFWmenqvNU5EXeDNFAKEiupL1FNSHdVsc3xKdBuy344AkeRaCCY3RSNC&#10;xJN/29OZd9DXV2Er76BxwUFIP5xkIFJ86ihKUgjukwkoIyQqtD0eh8JDkQYgWfE2kOQmhJpjpXyu&#10;6lQC6s+q0vUo2nNPoCs/hUA5g4GSs+jntif/JPp5bJD7o6XpmKzMwgwdyhwL/Vx9kXElswTKHF3E&#10;fDOhQjCcp8OwwYTQ0NownYw3BIigsdDG56iZphKzIt8oHdAAwdVFWHWUZqK5+BzKzp3CsdhQ7Fjj&#10;Do/Xv4SVf/qv4b7iVaxhfFnj7UEnwsJPF6G1iwUAX35nai2z5naRQ9TvYkHEWW7FS/AXRNwMRCRN&#10;FaA6Ejc6Fc1lK7BIa9au4fW3zeZG9lKExl7CZP++PUb7eNPbt28ftR9BQaGIiIolNA4hTr1Wow+a&#10;ghiv1kD1SzLOltcZr6nlEPhjpPOtuOL4+hfBY0l83tSJ2KVxMY4AkSyILAeJHi+dx/dyhJFj3chL&#10;Hz84j688uoBv0n18hTC5xSgyP9SMmf5G3Ls4gY+fEC7vP8FffPYBfvq9z/GLH30HP/vr7+AHP/gM&#10;X/vWe3jKGPTm1x7jw++/j/d/SP3gPXzylx/ivW+9iTtPL+P9Tx7h29/6AGODrTidHI1jUUFIiQ1H&#10;1rFkZOtCz80gRCZNpDl27BA2MMo4uzhjy9ZtiIqKQWRELKIi4xDHL+wAfwiRcMueYHhs2IZN+0Kw&#10;k05kV1gs/PmDaUFv0V4uJDgsHqERqpE+xi/PBgzBQyCxAPJFENF5Uaor4Y8dFsssG53ACBWOTdu1&#10;FutWQoTAYIHWhakLTzOTKUt76GJlwZZ11sp36lItmDi72OOMwCJo8LWmVUdTCBAGOlfzeQoaNgdi&#10;cyFG9igjF2JBxFU5n2DycveFlzNz/WursJF5Poz2+tTBeOQzzpSlHkdl6jFUnjnMyJKMGsYWQaLs&#10;WKwBR7ZabOICCZNAA5O8xFAUHQpnxIlGVUo86s4moCkjGW1ZR9CZQ6DkHENn9mF05xxFX/4JOpLT&#10;GCtPY6zJxFSVFpfKwWR1LiYJlSkCQev+zjYSKo2ESlPZc1ARZCbrCjDVUIhpaoSv7y9JQ3f+abRl&#10;n0BD1nHU5ahuLQXZJxMRG7gLPqtfg8urfwq3FV+Gt8sqrPFwI0Q84cuC7sPv24ffvcYT+Zi4SCjz&#10;exQ8JMUZ/VaaHc5W92FzIW4ejIJe7vz93M1jVz7nxHjoYqZRJJwoP0aj7du3GojsJTQUY/bu2Wlc&#10;yP79BMn+fdR++PtrMatghIbbKlc1IE+jzTUCPU79lAgQ6dmYrN+HiGlJUcG09u1aOseq87DqPSg9&#10;71igTeWnjjm8zhEikoGDoGGHw4tgIlkgWZLO4fmS49956eP7c/jkwQK+/tY1fESgXBptwXhbOcZ4&#10;t3h4aRKfv3UPX3/7IT576z4dy118/t4TfOvTd/DJh4/w5tu3ce/Na3j44V288+238MEP3scHP/wA&#10;7//Fu7jx9mU09lXh4s1p/Pgn38aff/tjPLhxHjV5achIjkPR6ePIo4qz03FxYRrXrlxARnoqtm3b&#10;gpWrVvJHCUB+fiF6ugm1+Yu4ceMebt1+jPOXbiMjrxxb94fDT/1GCJK9kRq9qykABAb+WCz4qhOJ&#10;ipWlpLMQQBhrbHA4znOeRRwLGhZE1BS8BBFauVBaz+DIA9gbGEqIaP0Rzfq9xVSsmnVzGWe8TB8D&#10;251P9lm9H9USoMWg5TZM067AYZdtBC8vcg8NwNMkzIQLXydYuKguhAXAtqUjYQEwud6CCM9dgogb&#10;/7ZczkpnrKMr8t+yFYcibICuSE9BXeYpNJzj9uxRQiSZMElEhepIkiKQx1iTQ4BkxQXYQRKI3IPB&#10;KCBMig+Ho/x4FKpT4lB/5iCa0pLQkp6I9vQEdJxLQnfWIfTlHcNgYQqGS1MxYtcgHcsgHcpwWQZG&#10;KzIxTjhMGLDkmyU8bWsBF2Jco4nLGI3KGZnK09FdkILWrKNoSk9G7ZkEVJymczp7mI7qEE4lRCJ4&#10;5yZ4rXwZPs6vYYMv3YPrKng4EyReHli3Zo3pOappFsx3SxlYK1a6emIV457VH2TVamesVJO4m70S&#10;1tXJSK06AoaruxtWO+uYC1/vwffxxBpGGkFEccY4D7qRvXt2GO3bR0fiv9cBJIGmcjUq7iCvPUZs&#10;OuQoFnjFYVuEYWFVtwL1WxIAKMfCLZkCuuyYJZ1v+nxQjq+3CvZSAV/2uhfJEQpfBJGlXqwx/Ds6&#10;9gV/46VHFwfx5NIw3rs9iyeMMVOdlRjWHaSrFm9ensY33riDrz64gU/uEjJ3ruKje9fwwcMbePvR&#10;VTx5dAV3H13CfbqYp589wnt/8Q4+/EtC5Hvv4sLDeWRVpmGMzuYXv/oB/uF3P8Vf/vmnmOxpQTkv&#10;8KKUY4w1h1F8LhWTA92YGRtCZtoZ7GXedHFaTfcRifb2Djx58ha+9+d/ib/667/Bj378K3zjz/8K&#10;MwRJWkEltgVHw2fHfrqRWAQTHKalhTCJ5A8WTRcRQ0jEHKD7IEgUaWxwkBMRQHRHsDkTSUAxTsSc&#10;Z2udMc280YmMMrHYtV9zqu40EJFULyJYyH3orieIKINLijZWJpe11p3Rh25D8tWdki7Em1DQUo6a&#10;8lAVspY0NaSciADi7MOCIIjQ6bjzmAClLtpmFjXCw5MOx5tOxpf7m3jevk2bcZCRJi35gIFIY3Yq&#10;mrJPEyJHUMU4U5XCAnoiHiWHo1CUFIaChBCCQ7EmEDl25fFxQWIwI04Iyo5EoPJ4NGpTYtBwJgbN&#10;Z2LRejbewKQrMxm92UcYb46hv+AE+gpOmrjTw7jTV3gaA8WpGCpNw4iAUp6JsaosjFVnYYRw6Ss+&#10;g3Y6m47c40ZyPHWpB1F7Kh7VlCBSnnYYeYxjSZGB2L3JFx4rv8z/cwU2+XkQIqvh7kSIMIZsWLfO&#10;THwtiHjJ5QkgAgnl7OKB115fbbb6zlaucjISRFwFElcChXIjPLy81cqmqRYIFT7nRbeiJUzXr19n&#10;KlL9GVsCA/bBf7/qQnYy1qhydTtBoop/ScMz9pnu76pcFUS0LpH6aKiwhkRppbok+/w0vPZUSL8A&#10;Ii8qqJJxHcuk84ybMDHj+dcqulgd3l4k69wlOQBE0LAgov/BESLL3+el2d5azPfX49pEJy4ON5uZ&#10;sMYainFzpAMfXJ7B57cv45OrC/jqjQv49uNb+MqdS4TOJN64NYc3Hl7Awzcu4sE7V/Hg45t4+ztP&#10;8OGP3sdHdCQXHy0gvfQMBme68ZNffg+/+tUP8YPvfAX3L82it6YU2YfUh+EASs6cRGNxPuqL8s38&#10;JaH8Udbx4tAM9OMjo/jWN7+L3/z2P+CXf/sP+Mmvfocf/Ozv8I0f/gzXHr+L+JNp8Nm+D5v2hmJf&#10;eDwhIuLTJsYk8J9L4perCiECQdCghbSG+AsQAoWp+9CPasbJ8O5AFyPXEqPYxB8lUn1PeCHsD4nC&#10;jt10PZu3L0FEsUagUKGWLIBYENHWuBK6E430NTab8NC+eUyw6DkN/jKjSi2QyJH4Mcb42UCiSYn0&#10;vLplmwFiApfgQ3i48i7rzTvsRj6/Y916BGzdgvjAAJw5GMtCmIJ6QqQx5zRqUg+hjA6k4sQBQiEe&#10;5UdjUHokEiWHIlCYrJaaYOQTHPmJQUYFCYEESQCKk4NRdjgUVcfCUHsiAg0pUWg8HY0mA5MDBiad&#10;mUnoyj5EHVlSD+NPrx0mg0WpGC4+iyHGlYGSVAOZ1nOHDTDqzhxAPeFRQ8dTdTKWsIojTBJRm3HE&#10;jEDOSeFFG7ATW/zcCZGX4bnqNfiy0Hu5rIY33cO6NT6Mv+uME1GU8WRk8RaoCZQ1dIFudGyvMuqp&#10;U5nc4monF7PkhtY2lsvwpPuwHIcqUz0ZCZ1dXPnYi1Bai3UE1JYtmwmLvQgKCEBwcAAC/feZKLPH&#10;Xsm6Z7ead23NvmrmDQgIQkzMAcRqlrMYwcR2F1cdndZs1uqJaj1UNwTFkaUYY4mF1BZpJJ1jl3me&#10;BVj1EZRaDHWNWpWdVuuJY+WnpRcVfGkJHpb4d6znjNOxILLM8VjnWHqpixm2i/ayi9ZTs2Cpv4Bq&#10;1x+NdeOj+TF888ocfnD3Mv7q0XV8/8FlfOXqJO5OdmKsowxj/Yw8j+fx9KPruPv+Zbz5jQf46Ifv&#10;4u1vP8XUzXGczDuKyrYSPHr7Ft7/4BE+euchPmEkujTUi+yEAzgTHorMA7Hcj0d2cgJyDycjJTYK&#10;MQF7UZ6fg5tXr+C73/1z/PxXf4u/+sWv8aO/+Tv88Je/xV/8zW/x9te+g5KGDsaYQ1i3MxA7NGGu&#10;etAxj4bTTobExDGKHOAXzh+AsoZhmw4y2vLLMBmS++aHsX9Bttpo/hh6jgTW/JmBhMjuvUG2Xqp2&#10;F6J5KFTn4Uk4KNpY4LAijXEMdAfK5F6Eh9yKpxwIn9c0fWZrh47ONy7ERBeBgwCh+9BgPgFEUUcS&#10;SMy5Oo8Fw9XZDZ6u7ljn7YXNvj7Ys2E94oMCcJZwrkhnlMlJQ3PuWTRkHEet6kVOJbHAJqKabqTq&#10;eCzhEI3KY1GoOBaJ8iPhdB5hZlt6OASlyUEoocoPBfO8UL4mAjUnbao9GU5Fov5UNBoJlKbUeDSf&#10;PYiWNCkBrWmJaE1PIiyS0ZF5GJ2MKlJ75iFGo4OoI0CqTsSgmuCQKo9rPx6NZ5PRdO4Y6rNOoIpR&#10;LOPoQfhvWw8/15XwWPEy3Fe9Ai/nlfBxc8JaHw86kDXUWqxduwa+vr7wIwi0TIe6q2/cqDlcCGh3&#10;xj5+l94CsjqVERKmIlb9SUyLDCHiQTfH79mH37s3v3NNor150zZs3bINO7bvxL49dBj+/ggioAMI&#10;kf1yHnt2ESI2kOwiQCyI+O/XdBXRiKUbiVfrDGESpbErdCKR0Ulm6VVN+m3rCm/v28FCaupIWCBN&#10;X6cDfE51KnF0L0a8pvlYxyOkg9qyAOsapTQJs21ksFpMeINkXBJIzL5unoLPsoJvZH/9i54zrkfw&#10;sINlCTQ6X8cs8bmXaoszUZWfiuyTBxgxEjBYkYvrXfV4e6wHn0z247uL4/i7N27id+/cxY/uLODz&#10;y8O4P9aI+lzm7vwk3Lkzgjc/uIybT+fx+NObeO+7b+Dx1x5g9PIgjvIiSis4hb6xdlyge3ly/zq+&#10;9cFbuD87hazYWBxnxjzDi/5UwH6khYXwDnkI5Yw5hSeOYLSzFe+9+ZgQ+TZ++JOf4M9/8lP8xS9+&#10;hR/++u/x53QjH3zz+5i5fBeZxTXYtDsI2/YFEQ5JiE4ULA4iIEojfKMReoB3gINqAuaPQmmA3pIO&#10;8McldCQ1x2n0ZRx/HM2XeYCK5bFIrYEaHmNmU9PIXUHEVh9im9TGAGTtpmfxhhejY2WekaetstWC&#10;ikBgDT8XfAQewULnaGIcs/XwMfsmxtift9yK3k8LWblqBnNmex/elddQW3y9ERfoj3S6vNK0k6hT&#10;nMlJRQsjjXqnNqUdQ2PqYTScSkQ9f+96Ftz6lFgqhvvRqJO4X3si0riPyqM2F1JzPJzwiER1Co8T&#10;IJUnwlBxnM+b4xF8TRSBEoeG089UfyoWdacJmNMETOoB6iBdTBxqTkQRYFF2gMiBxPH94gg5gifz&#10;BFpzThEip+ikTuB0QhS2r6NjIDw8V78KD8rT6TWs8XTBxrU+LOjrsGmjIOJrQLKBEN2yZSu2bdP6&#10;x9uwifFOUFmj71pOhU5DbsWTAFbLlreci5roGX38fNabOXA3rt+CbYytu3bsxe4de7B75x7s37UP&#10;AXv2I3DffgTsZaTZuxf+dCf79+zBPnWDt2v3TsHFH8FB4YjmzSeRBfkAC1kMHUksC1wsb3gqmLqz&#10;CxrWRMqmpzWvNd3ozKxnvDY1tYVGp0u2aS54DfN6NeJ+uLlZ2t5HENJUA6ZLPUFiRqzbHbcZpyNX&#10;w3OWxM9knA2BIFkVsAYclixoLHM0Rnw/Mwsa/6b0UlttMWpLsnAkJhAnogIwXJGPu72t+HCsD9+Y&#10;GcYPL0zgl7cX8ZuHV/DLBxfwk4fn8Y0bY5hqyUFrxUnMTtbiwpUenL8xgCuPpo0jeevzhzh/Zwan&#10;co4iLZc5ebAFT57cwve++RV8+vQh5giIM6HBOEGi50RGoOzgAVTThdQcO4zGtNPo1eS9k0P4+N03&#10;8NOf/RX+7h//Hj/5zd/hp//4j2bBcYHk8+//BB8TJCOzFxFG0u9mIQ+JjkNUYgJiDvFHoMMJio1B&#10;YFwcgg/wR0jkF57AL5s/kPVjhMfbIBJF+KhJLo5fkAEJ3UlCIkHCY5q/JEy9Y/2DsX27bVpEuRBJ&#10;APHWVq6E+6apVo7BLgHD6iUpCSgWREzlq+IJAaGI4kkJFDbn8Qwo1jHtS87Uag/1uFSFIe+qsvdu&#10;Nou/zsMN4Xt24kRcFLKOJqD41BFUpmnk7hl05581q/23ph9jwU5CCwtt25kENDFCNNAVNLHQN54i&#10;QI7TYZyMstd/HKCzOEAoEDJnYvjbxKMhjYA4S6USPlQDXYhxIoREE2HRZN82nqGzoFr4uO0s3Qmd&#10;SjMfCy61BFcd4dLA6NKQdggNZ+lQMo4SIiloymL8yjiJgpRkHI0NIUQ8GGFWYI0HIwwdiafLCsZd&#10;upB1viz03owyvoSH6kWojeuxefNmgkTrHWuBMC0etnFpjR8t2bFuzSZsIPA306ls30wXsXU3dm3b&#10;Y8CxfesuA489u/bbtc9AZC9hsk8w2b2H8NhjQCKgBO0nMPzpTri/d/du7KRr2cVz/fcHIYJuJJEF&#10;7yCvqThCIp4FL44Fbyke8LgBhl2aL9W2wBr3E2w3vFBeo5asm6C5brm13QQFDr6eAAoz72cDiE22&#10;zpRm0vHlEKFeBBFH6bgFkSWQWMcoqzJWeqmtpgQ1xVlICNuHQyG7MViah/t9bfh4YgDfnBrE92eG&#10;8JOLBMmNOfzq7gJ+/eQifvRwHjcGq9Bfl4bBjjyMj1Zj7kIXLt4cwQ3Gm3e++hDX7p9HZuEZFJRk&#10;YIKO5isfv4mf/vBb+PD+TYw11CA9MhSnA/YhPyYSjSdod8+eRmMKM3VuBha7WvDo8jw+/+ht/OrX&#10;P8U//bd/wt/+x3/Eb/7rf8Xf/8//gR//5nf47l/9HD/82a9x9fYjxJH4WpMmlBCJTGAOTRa5CY/4&#10;WATExSOIX3wIfxzb+jP6UWw/guVCInlcM1IJHrHcj+cPmpB4CAf5o8bJRkZEG4hsZZwxUyLyIrSk&#10;5l718VA/DkFEYLBiinEYcg6EhwURORUDDkowMY8FFMUaHdNzdqAIJNoa96GWHPWGVXd42m/T65JO&#10;xM3VhRBxMa0Vvq5OCNq5DYeiw5GWFGcG4ZWePoJmQqSPjtOAJCsFbWlH0MGC28H40HqaLoEgaaJr&#10;EERsAIlDR0aiqevozEpmVCFM0g+gLSsJbdnJaDfiPp9rY0RpY2Tp4FZqp/tsz0hCexqfZ6xpZ6zp&#10;yOCxdDtICJiGMwdQp1af9MN8Ld1H1knjlJrP0T2lnzCf+dyhOCSE7jNOZK2nEzb6umONF12XhzM2&#10;rPXGhvW+jCAeBIM3wbGB0NhgILJp00ajDeq6TmkBMUHEiI5x47otBMh27CAw9u6gq/j/sfae71Vk&#10;abZnPn2nu6u6fGZlJh6BvPfeey+cAGGEByG8Fd4JJIRAeO+99957751ACAFJQrqunrnPnX9gzVo7&#10;TghBUtXd986H94k4ceKcI0Xs/dtrvduE5maFRCGY9zZYM8YJj/DQKMc2AuEh4QYiYUEhCAsOIkhC&#10;EUOIxEZGIj46Gknx8YiLjjGqRBAJDgyh/YlEYkKKAYgii5U2+yOIsKWXSmDFlMU2Cy5zaz+pMdmA&#10;hI2eAxwJjm09PBhaN8d8ViAxwc85VIgFEBsi6iz434NIw2ioSOywR75+MWpAbwzp3RUd0+PRjVFW&#10;3Bs7Zk3CpWVUApWluFg+GQ+WzsGztQtQva4Kz7YtwcNti7GjfBQqxxRi9rg+WDR7FDatn4Odu5Zh&#10;78H1OH5qNzZvW4HhI/thRmkJDuzdgquEyJ2LJ3Bq5yasJiRGF7RH39R49E2KwfiObTGrT3cWtC5Y&#10;MGoQ9iyZiwv7d+DhzQt486oaP/37e/z8P/+GX/7f/4mf/9//F3Xvf8TD6lrcffgMK9Zsot3IQERM&#10;AjJY8ZMo/aLT0xlpZs3VOF7gWEYMb1x0Wo55Ul5yXgdoEWfN9JUc1MplykCLqsbK8OZIheiRnln8&#10;bHJKJiES/wEinlr6UM9ndUCEMJBV0UOr3Lx43BH1VoUQ0PsKQcMO+7gBh6BDeNhAUQ7EUiXWVkCx&#10;oWJGrnJfcz70UKZWVCYtlWxs1ggxwYFUlanok98Gg6lERnTviClFhSgnRGYOLMTMAd1QXtQVs/p2&#10;ZEVvi5l9WPlZySfSXkyklZneU8nS9gQIwUBIzOhDxdI71+yXFeejYkhnzBlagLlDu5ixInOHMAY1&#10;DB4vZhR1QeWATpjdPx9l/fhdBIugMp2/Oakwl0qEQOmVj1LalxkMQWQC7dZIKpD+7bKQnxKLxDB/&#10;+Ls7GYAEUHH4KpHq2gr+Xu7wY7i0tiDi5yfV4Wl6UjypPLy8fcxgRQ9NpqMCcXV1hyvVnStB7+bs&#10;AXdC35v3zZ/WJdAnEAFUJZ685j567R+MoAApklCTC4mMiCQgIhBGeJiRqlTPsZERJhJoxZOTEpAQ&#10;F4+oiChjZ6zPRfJYsrEyNkSkRGRnLIjQ1hiIdGBYTydQ2LNi7UiiQq5XIA0A8o8hwjDfzbLNCq7V&#10;1EzC1gGP/78gYgPEQGRI7+4oLuyM7jmp6JmVjBIWvDXjhuPckkqcrpiGUzPG40ZVKR4sm4OHq+bi&#10;/tq5uLqiDBsmFrFAtsd4FY4RPbCkYhw2rJqNHduWEhobsGnDYkybPAIrFlXg0qnDuHn+GK6dPIDj&#10;W9cQIpMxrns+irISMCAtDlO5XzmoD1VIIeaOGIA1ZZNxes9mPL9/Fd+9eoKff/4O//N//Qd+/n9+&#10;Qd2771D76jWePX+JBw+fYvWajSZvEUk7k5KZg7g0a83V2IxM8xT2OJI4nhdU25iMNohjpOR1Qlpb&#10;jV5VlrwdEtOUE2lPO6OEKi8ML6KSYoKIIpXfH0OfKzvj6RMAF7ZurgxBomEepLWbnphGhULI2IlW&#10;27bY1sVWHzZAZHc0tN1WIbYSscaNWONHFAJIc/l6vc/QdzRrrhGWLdFK80WaN4ML7Ux8WAg6ZqWj&#10;HyE9hAAZzpg0oBCztDzioB4oLy7EnME9UDm4kNe8KyoGdsIsVvKpSozSdszk/mwe04Cy2UUdCZx8&#10;RgfMJkDmECBzh3XF/JHdsWhUTywa2QcLh/eyYpi1XTS8DxZLfWp4PJWooFJR1All/TtYcOpHePXt&#10;QBVCBdOvs5mzM61/V0zq3Qlju7ZHcdtMFKTGISMyGJF+HgRHS4LDCf4ervDzdIWvlyv8vXmcEHGT&#10;neExP18pD9kVdwMPrQViP1TdtjLKi7jxOrrxumnryWvozfvlQ5go3PlaD1z300JDWtGM29BgqYpw&#10;RphJogYHBSCKEImPiqSNISgEkeREJCXEI1ZqJDwSEYzoqBijRLJZhgSQTFriTJa79AxWTkIkVRBR&#10;jyErvV3RrZyIlRdpCBEBoz4X0iAMTBwA0eft5yVZYLK/tx3MA+75vkmW/p9AhPH3IUIFMKhHAfq0&#10;z0aP7GT0y0jkTe+Jo/Nm4dScGThNVXJh9mRcnz8TD1bPw83lFTg+ZzyWsAUq6ZiKAdlRGJSfgomD&#10;u2He9JFYs3gmtqxZgHXL52LuzAnYsmohrp0+ihtnjuDioR04sG6xmeI9slMOBuYkYni7dJRRbutp&#10;9OWDe9G/d8Nktpi71yzE8wdX8H3dI/zyUx3+1//6Be/ev8K9+7fw9OljvHzxEk8fV2PTxi1oQ2UR&#10;RbsRGZeIqMRks2izecgP/9lYjTolLFLaduWF78gLK0J35IXWYDKNH1G3bgdk53WmCuF5vNlpvNGZ&#10;vKm5/N68NvlsQfIQn5CKEEpcdfPa8LCBoNB+w0SpXtvHBBY9fkBbGzq2MrHgYOU9bOUhUGi/IUS0&#10;r2NGqQhIOtaitenGbEUQtaa98XRuhaTIcHTOyUJRt44Y1oPWoLAjxvXrhhmDe2IWYzajkhV80Zh+&#10;WD6uPyqHdDU2RF2zZQNY0bmd7RiRqoFkCktxdOWWAOHrRaM05L2vGfYukCwaoeiHJSP7Y+moAVhO&#10;BbpE40P4O/OGsGGgQqnQGBLBieWkfFB3KpACzKRakQqZ2LsjxnRvh2Edc1GYloCs8ADEEiBBnq3h&#10;7cr/y6WlSaT6CSA+7vDxVq8MgzCRjZF98fQUKD5AxA77welSKMbS8NoJGJ5SI4SIDRIBxIf3RwDx&#10;4nme7h7wp8LRGJEw04Wrnhp/Ko5QJEQrF+KACJVIUmI84uNiERcbx0hAfHwiUmiBBZFMKVwNf0/L&#10;ZblSbwcrMSu3xiCpoicQKHrImpVgtUBSDxFBogFElGC1wxzj938InW99px0CSDzLs5nVTjBo2IMi&#10;hfEpKP6PIDK4ZxcMJkSKqUAGdMhGH0JkSo9O2DqtBIfKp+AE7cyxmSU4XT4BVxfNxI1ls3FuwXQs&#10;H9YDkwoyMbZzBqawdakaPwgLpo3E/OmjUFU6DrMmjMAotoBzp5Rg/4aV2L16MTbMn4UVZRNQxkI3&#10;qH2KmbMxrpt8dhcz8Wsqt+N652N0rw5YPXcKrp7ehxePr+P9myf48fsavHn5CNUPb+J1zVO8fl6N&#10;y2fPYn5FJbLSskj/WMQmJCM2KRWxaZkGIkn0hwkEhSI+sxOiU9ohhpGYKYDQM3KbmMoLnayl43iR&#10;9eBuDQjizZSlyaXdEUSUF0lMSjOrevv4BxmlIUDYakJQEDhstWErDIXO0/mCiIcWxXFARp/R5xUG&#10;RI7vs0EiaAgwBiKU4QY2PGYrEXUZa00Mp5au1kArzR1p3hzh/r7Iz8pAyZAiTB89BJOH9kNJv64o&#10;YUUtlfoY1QfzCYD5o3ujamQPqgpWdIKhfKC6YNtgau88Kkypjm60lr35fi+qli5mdKoNkKVj+mLZ&#10;WE3AEzS4ZRh4jCnCijEDsWJ0EYHSFwuG9bQAUlRAJULF07+jGT9SXkyo9e9skqlju7fBkPx09M9L&#10;Qs+0eGSF+iKkdVME0sL4u7eCh3MLuBMiXlQdXh60M46Eqoe7iwMgyoVY+Q89LN2VisMOqQ/7AepG&#10;jfC6GTXC8GB4uVB98NoZNUKA+PooaIPcaX1cnOFLhaMxIJHh9kjVYMTGRCAxPgZx3MY7IJKcFE/l&#10;EY+kpGQqk1RuU5CammHsTBbhkEaImGDZSmPZUperGfrOCmirBXsNVh0TQOy1OiygCCYEDeFR31vz&#10;K4h8UCNWWN+rB9xrPEp9rwvjc6BoCJDPhT5nJ1UbJlZN78yw3t0wnDG6b3fTrVbcLhuTuF05fhh2&#10;zRxPkEzEgRljcLh0DJXJJNxYOQd3NizAzhkjsJjydTnhsYmA2UuFsnXRLCyfNQFzJo7A2IE9Udgm&#10;DXqY0sKp41BRMgzThvTGdBaskr60Mu2oQujDBaCJ9Ofj+uRbg4wYJf06Yf60Udi3aQnuXD6KlwRJ&#10;7eMb3N7Eqye38UPtE7x+fA9HdmzD5NGjkBoXh9ioaHPjElLSEZ2cTpDogutpY514ITsSIPmITGhL&#10;pcIbxtfJhEpyhibq5SEmPovbHKSk5iGDklN5ECsvosQqb4AWgyagIggRX/plGyK2mhAEbIBoX/Cw&#10;u3cFhoZqRJ+1bY6+Q+dra0PJViSCxqe9MzpmIKNjPNdeXsDDw9d0XTb9thG8nFsjKzEOE4YPwdxp&#10;EwjxMZg6pA/G9MrHVNqXckJh3ug+qKQFnT2E92YMrcfYvlQHHTHNQKQNSqlGKgZ3NcPXq0ZQvQwq&#10;MCDRXJmlY/oQHn2xfGx/AmMAgcEtYyUBsrqkmDEYK8YWY8mo/lgw3ILIbM294X2eySgbWEDbWsDf&#10;yseYbrkobk8bnRmDzkmhaBMViCi3FnD+6vfwaPYNfAgS11bN4Nq6uYGI4OHm2gquzk7cOlORKJFK&#10;gFCFSG0oiersQqC3pjKj9XNRHkT5EDt43exwZ3jWQ8QLvt4+BiBK0rq7u/J8QoRKRHNmYmPUbUsL&#10;w0hKjKXKkPKIouKI5r5UR6KBSSpttOZ7CSRpbMhyWI5kZ/S8pDQpEdlmqQJWcjMZjyFwNAwBQPBI&#10;1bN9HWEDRWNH/j5ELCtknj9tQtCxFM7nICJw2APX/ncgYoL/i4HIhMH9aUX6Y9qIgZgxfCCmDOzN&#10;1mqgmXW5ibGD8Dg0ZyKOVE7CgfJxuLF+Pt6c2IHH+9bh1s5VuH9oCx6d2I0nZw+g+tJR3D97EAc3&#10;LMW8yaNR1LkNBlCiju7VFSMoq4dSdQzvnsvIxjCNGejTlgW7CyYXd8WEos6ER0dMVms5YQiqqGpW&#10;VE7B8T3rcPfiEVTfPIMXdy7i5b1L+P7RDby4cRFHt6zD9FHDkBbDFiE2Fnk5GtCTSVuTjIDIeITE&#10;pfGik/g5BUjO7WK2iYRHQno+EtN4PI0XL709L0QHwoKWhjc1ixdH4NCNTxKM4pIQFR2PiMhY6NEA&#10;goiAIGCoIqvya98Gg/aNUnCAwagMhn2OIKLPN1Qkn57bUIkYiDi6fI29cZyj11qrRIs+CyQtNRRe&#10;q5w1boQAL3d0aZuDySMGYXkFVePsSZg7cTDGUQmM1mCwgR0xZ2R3LCzpjbnDWckH02YM6YzKYV0w&#10;j8crh+lYF1b2Tqz0yoPIbvakfen9ASJUMytoZyyADMCqsYQIG5TVEwZh5biBRqWYnAlBtHA4f4fK&#10;RjAqZ5ih7n06YERBFvrlJaJbehTaxwchI9QLoc5N0PrL38G1yVdwb9UErVo0hgshIvvi5SnVpdGk&#10;rVnRqUg8qShkY2g93JX7YLgpkSoVYrp0FYKClRNx5XX9ABEqEZNg9TL2xe4m1lYQ8fBwM3NmoqMj&#10;CIV4AkKQSKAt0RiQRCRQjSQmxBIMyTxOBZKUxEYo1YIIVavGiWQLIgzZ4XSqEBMEhQaAWRD5oBwa&#10;QkTqoyFELJBIuVhqxLY3vwYIK7xRLvoeK88iiHw0/oMhKPz/CpHy8SNRXqLFX4aY5ee0itTCySOx&#10;dtZ4rGFFXjd9BPbMm4iDC6dhf9VkXN+yBG/O7cV3Fw7gzaXDeHfjFH68dxE/P7mGv9XcwfunN3Dj&#10;xB6sp3UZ2r0DumcloXtmInq3SUV/ytYBHVMxsFMKgZKBkb3yUDKgIybQJ08Y3B1j1ELRTy+cNQ6V&#10;U0egfOIQrJ4/DYe3Lce9cwdQc/0k6m6cxvPLx3H76G4cXrsUs8cMR/vkBGTGxyE3I4M3KhNx9KOh&#10;MYkIi083c2oSNIs3pxNvRAEvGJUJ4RGXQqon8wLTxqQrqcqLkcULlcUbJYDIvggc9tPOtGC0trIz&#10;UhQCggEDPbV6aPTajk9BYRSGAzg6pvcVgo6O2yCxt3YXr4GGjjPqIWJeS4nwfSepER6nImlBiLTU&#10;cn+NG7P1boGk6DAUFXbCvOklWLdgJtZVTeE97oOJRfmYNpiKYHgBKkZ0RWlxB0wf0BazhxYYgFSN&#10;LsSc4V0xq7gjLUd7giSfoCFwRvXEYoGE2yW0NMtodZab6GOBZOwAwoMxvggrSwYYu7OYv6cZvktL&#10;qEr4mcqhVEKDO2PGgA6Y0DMPwzqno1/bRPTMjUXH5BAkB7ogqNXXcPnm93AhRFxbNoZT80ZwJkQ0&#10;qEwgcZci8XSBpwdtCSu6ixuDKsPFYWFsgOixDxZYBJnPQIT73rzO3nzf24t2RqqGYfXyEDCEiSCi&#10;CXZJSYQFwSGAZKQnm21iQhySEgiVdKqO1BSCgzAhQD6CiEPNqlxJ4aazLKqsKYlv50R+BRGeq9Co&#10;6lSNOjXBis7KbsBAeJiBZrLrDnA0DBsiCvuZvw0B8vcg8ilIPn39KUTs2b8GIsvLpmLJjImYMaIY&#10;k9RDMroY86dQBcwqwdLpI7Fs+nBsmlOCvUum4cTaObiycxkeHtmIpye349mZPag+vx+vbp/B317c&#10;xo/VVAi3z+HuhSPYvXYRhvbMR7ukCGRHBaBrRhyKOmYSJMno2z4BfTskoF/HZBR1zcJoStzxtDkj&#10;B3bDJEJk3sxxKJs8DBPZkk0aQQ9eXoJrR7eg5spR1F05hpv7N+HoqvnYt7gCCyeMQr92OWhDCZ8W&#10;G4OstHRk5/EfZGhocFx6Hq1MLqKScxFPYOg5MrEpOYhOyjQT6+KTM5CYnImExDSjPNIzcpAsSxQT&#10;h8AAPc1fSTmt/K3HA+ixmAHQg54FA8FDY0Vc3NXV+wEgyn14+vpzq+MChfIjrWl9nAkVJVv1YGlB&#10;SBZGo1hliQQTF7QiILTquJNAwddOLgKHci+yRvw8C7+tajTwzdXDD81b8vNOLmZUZutWreDBljo8&#10;0BsdMpMwamAPLKLd3LZyNjYumoIVs0dQlfQlSDpgTM90jO+ThakD26JsaEeUD+uEWUMIlYHtMK1/&#10;W8wcmE/L08l06c6jSllImCwa0Y02tjuWjFAUYinvz7KRVCgGGI5cCe2RFMuSMXxvHFXLhP60Tb0w&#10;h99RRts0pV8bjCnMwNAuqSjunIJBBanonh2NBH8nBDp9BY+mf4Z787/CreW3cCZIXFq3YMV2MUpE&#10;4e1jVXIXVw1nt4a0a26MFiQyEOb1EaBdGAYsDjvjomUTeY7C3dWNKoTg8KKV8fVFQIBGuvrRwmic&#10;iTXmxN/PFyEhtFgESXy8bEwi4ZBE5ZFEWyMLk0SIyMLYeRALIkksS4JIDiuyeveyCYn0TClebql4&#10;tWynIGJCEBFQaL2tIAxoP+yKrEFpppLbgGkAjM9FQ4iYY/8bEPn0taIeHjy/YWJVIPli+cwpWD5r&#10;ClYSJstnTcbi0vGYP2005k0dhoWlI7G8fAzWVpZg14oZOL97Ga4dXIMbB9biyv41uLJvLS4f3Ihb&#10;p3ah+toxPL991tiOW+cPYu/GpZg8rC/6dMhEl/Q48wyUfvS/vdskYKCGWQ/piqlsySbScw+lzO7f&#10;sy0G9GyPEcWFmDZ+CKZQHo8f3gsThhZiEdXQ2Z0rcHXvGpxcV4Wts8ezYA42c3z0yIPhXdqjQ0o8&#10;ksJDkJ6YwJuWjaw2vBi5bQiRbEIky4SgooFlsakZBEgKYhKSEU8fm8wbn5DI1iWZrQzVTBK3mt7t&#10;60tF4aYWj57b2xd+AYHwIiBcDUDUE+NjJuLZQ97tym1WZiNAPOixBQQLIhps5mT2BQatLG4AwYKt&#10;Y3bouD6jrd6z39dn7c9Lsei3XD2piNy8eZyfdUDE2ZlSn5I/0NsVaXFh6N0lD7OnDMPmFeXYsnwG&#10;tiydgs2LxmNF2RBUlhSifCTtxdB8TC9ugylFuZjSPxdTB+TxdTtChRZnRBcTVSO7YvEYQmN0d6qQ&#10;QtqZHlQhPbFMFoexjNBYOkZ250MsGcvteMJkQh/MH9MDc/g9ZUNpZQa0oa1Kx6jemRjbvw0mFnei&#10;9U0lRFoiwOlL+FGN+LRuBC+XZgRiC7g5tyAAWhgVYvXKaHIcYezC68X/t5XjOlnXysorCSaao+Tq&#10;YkFEasWZ77s4OxMiLgYiXrzOlhLxogqxwOHpY418FUj8/X3NgkQREWGIi4th4yKAyL6kIIXKI4Xl&#10;RABJTk4xEElLoxJOYzljw5Selk2IaIiALLIAwkqbYUFEvYE2RGRrjLVxgMRa+YxKowFIGlbqT6Gh&#10;aGhrGgLEPvZfsTP29zf8Tfu1wgaIPckvM8cK0zszf8IYqo1JOLxhFU5t34BNbN3nTx+NGWP7Y/7M&#10;UbQTk7Cyajx2rJmFK0c34MbxzbiwfzWObF6AvWsrsX/jAhzYvBiHtxMwZ/fiyZ2zuHx6N/ZuXoIl&#10;5ZNQNnYwJhVTZfTsQCWSgb7tkjCuuAAbl83C7k0LsW55OYYP6oYObZPQuWM6+hAkI4f2xgRK5Bnj&#10;ijCHXn4llcgBnrdl9lh66s5mOPXErpmYXSx5XIiSXh2pdBKQEOJrZHwq7U1KWgoS2UrEadAZIz4r&#10;ExntKCvb0Sdm8FhSAmITCZ50PdFdIGHLkkrfm55EoMQiPCKYhUkF0JnymQXLzwf+gQFsBX3Zunmy&#10;8mpkqnc9RDRa1bIjSqRqeT62gp5SJzqu3hoLItpaqsJSGYKFwFCvNPhan9V7Oib1os9829RaUEf7&#10;LXhMnzd5E8LDrPXqxM/y861bt4SbS0v4erVCXKQf8vMSMGFkLyyfPxFrFkqRTMeJnQtwcsd8HFhf&#10;ivXz9FjKnpg+hJW5fwYmDsjCtEFtaHfyUUHAzB3VBfNGdcWisd2wYkJP2hVFL6xWjOuDVRP6YoXU&#10;hoBBtbF0jJKv3I7thcXjemNhSU8sGNudsO+KytFdUMHvmzmMaqS4LdVvJ8we3wNzJw/AGKqTxMAW&#10;8G/1FwS6fotAj+YI5P/g56UK72Qe1C1F4uXlyvuhxKcUiADCcHEoNgdE6pPdgohDiRjLw/M0vV8g&#10;cSNwPfgZTzYS7rREOi4Au7hZ0//VgAgiWlNVDUp8fDyBIbVB+5LCSE5lORNAUpGYmMxIMeDI0Axy&#10;Nljq1s1hJVNkERCpZoyILIAFEYUNEAsiHT4LkU9DcLAm6TH4uiFA7LDh8t9JrP5XINJwrVUbIoov&#10;5o3UA4JGY1tVBXYuqcKyskmYPWEIpo6hrZhFW7NwMlYsmoSta8tx5tBanD+8Did2LceBTfOxc00F&#10;Nq8sx4YVZdi0ajbOHt+Kp/fP4+714wTJHpzcuwGHtizHHlqPLQtmYcXM8agoGYjlFRP4PVtx5cxe&#10;HDu4GSuWzsa4ccXoSMgUFGRjfEkxFs+fhs2r5mDV3ElYMHkIyod0MxO6irPDMTQnAhMog+cMosym&#10;nJ5e3A29chORFOpNSxOKjJRYxMZFICImDGFsjaNTY5CYk8wLS++ancSLksALS4AQPMmZibywCWwp&#10;4pGQHIWwCH8EBVPi+rNgsRVspaQeWyf/AB8eo/KgX5aEbsXCqtm5mj9jnixPdSI10pqF8gNEBBrJ&#10;awsUAoAFEa1mpiHwKvzq4WltjrdkQdbntdq4zm+s+TEtrSX9vm3a1Oy3crXAIyuk4fZmgBpbXZ3v&#10;ZNbAcIKHeyv4+9LSBLshMdYPvbqmU92xoi8Yix1rS3FoWyWOba/E0W2zcWRLGQ6sm4atC0didXkR&#10;Fk/piYqxnTBjaB6mFedg+qA8KpL2VBKdqf4KCZIejEKCpBCrJ/bG+qkDsHJCbywiaJaU8L1JfbBi&#10;Mu0MIVM1uoDKox1KB+dizphOWDy1F1aVD8SGqhHYvHgsNi8Zh/X8m5bNHoYSWqqk0Bbwbf1H+Dj/&#10;Bf4eTRDg7USIUH14KJHqxGjFIADcWxMMDHcqCzddQ0vdtSYMdF2s4D0gQJQXEUgsiKjHhp8RTHj9&#10;nXm9pEjcec3t467usks+CGSDodBK7lo/NSYmlmqD6oPKNU29MMlWpNACJ8QnIy6W5YjwaAgRJeqt&#10;ZD0tTAYrMgGhWbwZDFVKaxYtFQktjBVUEDxPiw6psusce7Jcw8ptHzOT7wQNbmVbDGAa2Bk7J6Lz&#10;ze9xa0PkvxL1v8fQ5xWfHSeyYDhty0g9EmAclk4eh9ljh6B0zECUTihGVfloLKePXrlkKrasY4Hb&#10;swJHGQe2LsR2AmT90hlYuXAKVi2Zjk1r5+Dksc24f/sUHtw6hbtXj+E2bc2d0/tx58ReXD+4HWd3&#10;rMXulfNweMsKPLx+Go9uncPVS8dw8uRerN+wGEOG9cagwT0xf8EM7Nu9BueObcOe9fMJkcEY0j4e&#10;PRJ90C3GA8UZQZjUJQXz6NUXsQUsH9ED/TtQUUR6ISM+GJnJEYiJDkQYW+LgaF9EJgUjJj0cEYlB&#10;jEAqkQjCJIoXKgrxqaEmsvPikJUbS0sTitj4QERE+bBAacWrb+Hn74HAIOVFaFdYeLWUXkuNAWnF&#10;1q81C64WYKa1UT7EPIqR8FC4eWkroGjCnfy6FIQA8nFouT6FHrrk7O5mPteitRPB0YQgaUaINEcj&#10;7uscFw/CzYN/ByGl4fGWrfJCa1YQJ37G1a0VPFnx/P1aI8DPCUH+LZCdHowhtBAL5tDWrJmK7Wun&#10;Y/f66Ti4pRTn9lfh8pFFOLubUNk8A3tXjad9Lcb8SVR5o9pj1vA2VA/tqCTy2dh0NrGYkFkytgAr&#10;JxZiY+kArJrEezaqExaN64pl3F8xuTcWT+iGOaM7oGxEW35PBywr7YMti0Zg95oJOLajDBcPLcKZ&#10;vVXYt6GUSnckxg1ph8xYZ4R4EiDuf0GQT1ME+znD37sVfL1bw89XE+1a017qf3QyIHEjUHQ/WvIa&#10;6rGZusaCt8IoOgJcCVZjZUx3rxSMFa15rVo5NafdceF36j0ChFut8u7r5094WKu4W4+ICEF4uNZQ&#10;ZUOTwEYogY0RlYcGlKUkZ5ocSEI8y1+qBZG0VCkSLQWgaRPtkckKmaqRqgSEXfHsSqmFg+zVylTB&#10;7RGldoX9FCK2ctBrAw+GAdAnAFFYasVSIfbv/e9ARPs2gOywe2ZMYnVNyXisZqwYX0LZOYItUH+U&#10;lQzCwnJCRVZmyTSsWV6KLYTEvm2LTWxfV4mFFWNRNmUQ5paNxvpV5Th2eCPOndmNC4yzx7fj5MGN&#10;OL6LINizAdcObsOVPZtwYftanGFcObIL1bcu4MndS7h98ywuEiTHT+3D7n0bsY/K5My5A7h86RCu&#10;ntuHC4c3YeviaSgpzET/rBD0TfWjEgmlnUnCnMH5bCELWci7o5hQyY73Rkq0F5JifNliBCMpLRQx&#10;ySwQcR7wCmsFt8Cm8AxujtB4T0QlEy6JnggIb4ngiNZomx+PYkJpyvQhmDR1MIqHdEV4pCeatfwL&#10;AoJcERyiORmUyM5aRq+ZsQ7OSuLRxkgJKBGqymznQzwphxVefta+h4+3gYOA0ooFVsAQFJppLU9W&#10;AgFGx1URFHq/aUs9VMkKgUTnm3PYWkqRKFkrW6NK48bvdWWl8vR2gY+vK+V4K1Y6/r8e3yCZ16Vv&#10;YRpmTumD5QtHYe3SEmxaMY6qZAIObp6O46zUx7bPxKlds3Hp4HxcOlSFs3tnU6FMpIIcgpWzemHB&#10;+HyUD83EzOI0lBWnY+6IPKqNAqyd0Rurp9HKTOzOe9EJlSPbY86IdphD8Mwd1xHrKgfyeybh1M5y&#10;nNtXiZO7qVj3zcWlwwtxmtu9m6Zj+bwhmEzQdGkbhPS41oiPaIn4SFfERngiOEBT/lvC25MKy01r&#10;ntLSeKp7lwqkVTPeC2t5w2a8RlJ4UiNSf0pGa+1brSXipIQ2t4KHhsYrXAWdVi1pkbS4sxQKg7CR&#10;cvHzkwIJNfAICgoyz93V8gI6Fq5HZkZEIz42AUkJqYRIhhnWnstKa41QzTUgMZPuWAE1CzyZyiSV&#10;yiSFx7XamXmkJSufvSyAor5yOiq7Hb+CiI4x9LoeIvY5n0DkUyWi0G/Un//fCPvvq/87G0Jk60Sq&#10;jAlTsHbceCwePRJlw4pQNWkk1laVYvWiUqxaNB2rFk/HuuWz2IJVYtuaOVjLY9PG9kPJEHrdWaOx&#10;fcN8A4/zZ2hhjmzBqcObqVioOtYuwJGNS3Fl1wZc3UGY7NyEW4d248GZI6i+fp5K5AJu3TiDq1dP&#10;4vI1xs3TuH7nHG7fu4A7t0/j1pVDuH56B/asLsfEfnkYkBuG3qk+GNomDBMLkzBjQA59eydUTeyF&#10;mfTcJUPao2RoZ4wf0wNTpgzA5GkDMZYVZ8CojujcLwNtusUip3MU2nSJQX6PBHTpk4LO3Pbsn4HJ&#10;M/phyYpJ2LKjCuu3zMGceWPRjmDx8WtGG+PEcGbllNzVKlktjJR297SHuVtD2WVFlAcRLPQUNYHD&#10;BolCr3XcBolRIYSIkxSI4MDQvlpWbeX3WxAcWv+zpbY6zmhFCa/PayavbJALlYkbbZabpsULIj4K&#10;yf9G9P9/RlS4Mzq1i8ZItvZl0/tgWdUwqshR2LK6BLs3TMKhrdMJkVJW7jm4cXIR7pxbjjtnl+LC&#10;gQoc2zqFEBhLu0MbOr0z5o7JoUVJQ8XwTFSNbUv1WoDFEztj3tj2JhZO6ISVpT2wvnIA4T+Un5+K&#10;q0ercPvMUtxiXDg8F+cPVtLOVuHEvgrs2TQFy+YVY/KY9ujdJRx56R5Ijm2FFII/KdYHEaFutGZU&#10;V25NaTuawdOzJSu1GyEpdSFFSIXWUtGc10p2T5ZQqs+CSEvNKyJEWnNfSXIBRCuWufH6uTi3MkpE&#10;ixlJqSgxrdXivbz0uBLBI4hACYS3txY58uNv+lPhBZqZupHhVLGyMIRIDitq2zb5yMm258nkmtGq&#10;6p2xIJKJFKqU5LQsQiTTrAKvymcthKwZ5FQnDFMp1W0qUAgOVCdmBq7sEEOPL7FyKErKUmnwfLNC&#10;GvdV0a1JeOrx+TixmsxoCICGdujTaAiOhtHw84qPILJrcil2MDYRJCtLSsxDphZPHY8N88uxZn4p&#10;ls+dimWVk7Fq3lRsWDQD6+ZPw+KZYzFmQBeM6EtpWz4BuwmKs8d34gzjBJXEuaPc7lmPLYvLsW/5&#10;XFzeuhY3dm7G3X078eTEETw5fxIPL57CnUsncf3yCVwxEDmBc1eP4jxt0NUbJ3Drzkncv3UMV05t&#10;w45VpZhc3A798kLROd4Fg9qFYHK/NEzqz1aRLdjqysHYs2E6zhxeijvXduLZ42N48uQYHjw9ittP&#10;DuHcrR3Yf3YlNrJ1XbxuPMoWDMacJcOwauNkbN3DFvfEEly4thkXr23BsTOrsOfgQqxeNwMjCabM&#10;7FC4e30LZ7evERDIyunvCg9WVG9fT3j7Wc9ttfIhUiRSEPLnlqoQLAQUGya2IpHFsdWGgCGA6Bkn&#10;rWV3tGCw1vjke648ZhKHOoeFXfst+b7OU2WRQpE6cTYqhBWAVsbdozXtjBMrAkHn+g1b2z+xNW+G&#10;zBRfdO8Ui1HD2qGqYiDWLB2JLWvGYfemyTi0czpO7i3DuYMVuHhkDi4dnWO2Z/bJ7szE9RPzcPVI&#10;BU5tm4RtCwdg8RSqjVGZKB+ejsrRWSgdmsr7k4gFkzoQHMU4vWM6rh+bR3Asxs3TC3H9FCFybhFu&#10;nl2Ii/zus4cqcJpxbJ+S65OwdF4RphBIfbuFIzfNlSqkGdWkq1FQcTGeCAlUj9O3VCDNaSvdEBJC&#10;hRJCxeCvwWYEhAvhQbCbxz+Ya6PktnJaBHtrCxDKiwgegojsixtB7M7QQs9uPE89N1p0u2ULwYXn&#10;uvN+eRD+DE933j/aRnX3+zA0v0YgiYmKJUTSkZmejezMHGSayLYgwgopiGjckRk2wPOSUzKoPgiQ&#10;LM0Yb0tboxxJO+S27YgcQigtU5ZHs3zbmGU5FZqsl57TEZlmLWBrpXi7J8cOu6dHI2DVZfwriPD7&#10;PoWAwPC/AxFb0ahr144vtk+ciW0TS7F54jQsGTkaEwoLWTl7o2LcCFROGo0FM8Zj/cIyAqECayqm&#10;YOm0sZgzdghG9eyMQQVtMX5gTywqn4wjezbiyN6NVCVLsJwqZvbEEZhU3Aurp0/A1W3rcW/PdjzY&#10;vwsPDu/H/WOHcPf0Udy9QFhcOYWrV47j/KXDOEn7cvbSAdy4cwKPnpzH04dUKWe3Yd/mOVgys5i/&#10;mYr2cc7o3y4YpfTqqyqKsHf9ZJw7vAB3r27CiycH8bbuNH74/iLevruAV+/O4/nbM3hYdxQ3n+7F&#10;5fvbcOraGuw7MR/7GScuLse567RXdzbj9qOduHFvO85eXouDxxdjw5aZmD6zP7oWJsM/uBnB0cjY&#10;m8AQtlS+lm3w8HYnGGhzjGXxMyrDlYrAzofYaqQhRD5VIgpBxJWF3oaIFhI2EHEc074go63ed2pN&#10;Ka7jDGced9WMVg9ulXj0aMXK0pKVpAlb1W9YIb6Ev09jxEY6IyfdHwN6paJiZj+slhJZOx67WIn3&#10;b5+K43tn4uzB2azks3HlRCWunphL1VCOy4THnfOLCIEFBEk5Tu+chF3LaWPH5WDSwFhMLIrBzJFp&#10;WFzaGbvXDCd0SnGFoLhxmvfkwhIDjxunq3DtTBWunGaDwu8+f2wOTh0qx1FCas/WiVizZDCtVmcU&#10;9YlBuxwPpCY4ITvVG7kZIYRfAGIi3ODj1YQV1xlxsQGIjwtEdIyeBcNKTevWmorEgoge/0CQqKfF&#10;ARGzNKKspqsGofHemHwIlR+vu0a+WoqEqkXJbs2K1gjglkq8yvJYI141Oc9bAKFCsSfp2euGyNrE&#10;RschMT6ZAMlCXl4e2uS1pb0hILJykM5jqWnpSEiyhhCk8XVGTp6BhyCSzkpu7yenWVZHEEmkWlHo&#10;cbBm3d9sLXWYXw+RhiCxX1sqRSBxQETf44BSQ8tkQ0QhcNjLNDaEiG2Z7LBXOvtsYnVjCRXG2KlY&#10;PXYSyvsXow//4R4ZaRjcJR9ap7N0RDE2za/ArqXzsXzqBFSOGoLpRX0wqmsn9M/LQteMJIzuX4gN&#10;y+Zh08oFWECgDOldgILMRHRKjkHZ4P64sG4V7u3Yivu7tuPG9i20Ndtw49Be3Dt7DPevncbFc3r8&#10;xDbsObAWR09twa17x1H9/CJqnp3HtYvb2WItwu51M1FW0g1ds2hnCmOxaFYftmjzUX1vF169OIJ3&#10;3xEe787i7ZuTeFV3DLWvj+PZq2N49PIQ7r3Yh7sv9uDhq4MEyn7ceLoN1x9txs1HW3Ht/mZcubse&#10;V+9uxOXb66mG1uAwJf2mbaW0NEMwcHAuouJdERzmhMSUQEREszDRp7vRo7uowvp5wieQBSsoEL4B&#10;AfD296u3LxZcLPWhsCCjsSRKxrLVc0BEgBAwtJVd0aMLBAnlOT6FiFYkb0nZbr3vRphR6VAVeRAk&#10;7myVFW7urFCtvqYK+SvcXL5mJfgGQf5NEB/jgm6dYlA6pRdWLB6NzesmEvqTsGczG4HdM3D6YBkh&#10;UoEbZ+YbcFxlhb9yogK3z8/HrXMEwUnuEwQX9k3HwmntMbZfOEb2CsG8yW1xcPNYqo4qPLy8HNcI&#10;oMvHKowCuUF4XOfxiyfn4Dy/6/KZebh4qhKnj5bh2P7p2Lt9AjauGYm55T0wdGASCvL9kJvpjg55&#10;QejcLgpts8MJFV9EhLRCbJQn0lJCGeFITKCliPSj3SAUnJvzujXn9WlOpdaM+y0NXFvJ0sjKyKYQ&#10;KFJ26sptyWvo5NSCoKCKI1C0lIKegNesaQvzjOMWzXmslc6lSnH3MArE1wEPX9oabUOCtOZICAL8&#10;/BEUEGiWAUhLS0Xbdm2Qn98BbdtqlGo6bUwKklISEZ8US5DEI411KyOHlidXrTgrNlWLFnQWQPSc&#10;Glmdj3Il5ukFhEQ6K7OAYSDyASQN4yOIsOLb6sL+roYgseHQECIKHWuYULXjH0Jk8eCxqCoagcld&#10;eqGY0qtjTDzyIqKQExWBzLAQdEqKozLRYKHRmDt0KEr79sW4zgUYltcGfVJT0TE2Fl3SU1HUlcqk&#10;VzcM7FGA3h3zUJibju6ZKRjTpRNWjB6JQ5WVuLxqFU4tWYxjSxbi5NrluH18L57eOIWDu1dhyeKp&#10;mFU+EkuWT8Px0xtw884BPHxwBFcvbcXJw8uwb/tsrGHBn1faG1vXTsClM8vxkMrhZS0B8v4s3v90&#10;Du9+PIPvfziF796dQO13h/H8zUE8fbMfD17uIkS2EyJ78Pj1Xr7egfu123G/ZjvtzmZcv7+OamQ1&#10;Lt1chQvXV9DSLMIOyvtlq8Zi7IQCyko3xCV5oHO3FGTlRSMixhcBwVIhbPE86au9qEp82dJRmUiJ&#10;KEchtfG5MC0kC7NGW9o2RrBQr4DChkVDdaLQax3X6uQtHCBR96ant8aweMPXnyGg+fJvcGuJxk3+&#10;hKZN/8hW9yvC5M+EyZ8RGtwC7XJDMWZEPi1NMdatHEeQjMeOTRNxaNd0HD8wk5ZwFi3kXIJjIa6e&#10;YqU/WY4b5+bSilQSBnNw78IC3ODxjUv6YPaETEwdmUTb2wuXjpfjDt+7c5H25SzBQXjcPDcf189T&#10;gZwlePiZ8ydn4zL3L52pxJkTVCIHpmH39vHYvH4kFs7thVG0RT26hqBjOx90bBuITm3DuI1A+9xw&#10;5GWGIC3Zn/bGi+GD6EgfBPMe+PAeuFGBqTveqR4mTrx2UiAflJt9Pc315evWhLWzM1WHk5NZq7ZR&#10;oyZo9G1TNG3Ma9tCSoXn0gppMSOzdIBDkWiejY+XN5VIAELZcAQF+iEkOMDM8tUjJTTPpm3bHOR3&#10;bIf2HfKQnZOO1PREpDFS2eCmpCcRJKlUF1QktDYZmbnGxqTL4sj6ECzKk5h1TAkEe0yJFVQjWR1N&#10;2E91tMM8raAeIlQp/Lw9EtZ+PMV/FyI2hAyIHJ/7rJ2Z3mMgJnfth0H84YLYJGQEhyHB1x/RlOSB&#10;LLDhJHfn+ASMaN8RU7v2xIT8LhjGHytOzkSf+FR0iUlEXngUkoKDkR4ThfzsdAzo1gnDenfHsG6d&#10;MapzR0zp0gVrx5bg6Nx52DdrJnaWTsOuihk4t3Ulbp7YiXVLpmPK+L4YOaILQTIYew8txsUrW3D7&#10;9m7curmTINmEM8eX48SRRTh9Yike3t+N76g8XlJt1L09ge9/OYe3P5/Gqx+OMY4yDuPF9/tR8/1e&#10;PHu3Dw9e7cCtmk2482IL7r/cRpjsoCIhVF5sw73qTbj1aB2VyApCZDljBU5dWIS9h2dj/ZZJmFHW&#10;E1ltfUlfX/QekI2OXVLYKoQiNJKFys8JTu5N0dK1GVqzICtauamr8UMvi0LWRWHvG4g4QgVb8PBQ&#10;7sQRVk+LVeAbQkTbVpLdvC+CiCstjLevF/yphIJD/REaxkId7AdPqpFGjf6EJk0IEVqali3/TIn+&#10;B6qR5sjOCMIg/h+zpvfByiWjsW7VGFbicVQEU3B4z3RajGk4d7Sc9mMeLp2gMjk+E1dPz+brClw7&#10;RVBcrKIqqaTFHI5VVd2woKwDdm0YhjuXFuLWRVoeQuIGQXLzEm3Mxfm4en4ewVGJi6crGLNx6ewc&#10;XOLnL3B7/PAM7NkxDls2jMTi+b0xblQG+veJRPeCIBR0IERoWzu1C+N+FAraRyM9ieAIbMpoQRXg&#10;zArsAn9/F3j78Jq6KLHaxIDEWZP0PARpJaaVL5HaczHXVaFrqRyTxoXIxggijQmRpo2pYlrwXMJD&#10;4Gg4z8ZdORUlZd1ordhIBFFlhvC6BzFCgv0RFhqAoCDN+vVHEhV4ZlYycnIJi/R4vo5CZnYibUsy&#10;klLjqEziqVBobdIzDUTSs3KpTtqwgVKlZIXVWBOTdGVl1oPYqESsh7ARIHoIG8OGiP0ERys+JF4N&#10;TAQRqZRPIPJpYvUfQUTHDEQcn/0cSL4YnNcVQ9p0xfBOPdCDRAzlxQukBIz29kUY5WAYpV6Suzc6&#10;hUZhWFobDEvOwYDoVBP94jLQN5kViyBJDAhClh6c1LEDJg4fioqJ41A+aiRmDhyIWX36YPWo0dg9&#10;oxQ7p0zGlgljsLZkODbNLMGmqkmonDQAk8Z0w/SpvbFi5QScPLsGl67RbtzajmfPj+DVq9Ooe3mK&#10;cRJ1r2hX3p7Bmx/O4zXVx2sC5M3fzuLlT8fwjOB4/GonHtdtQ8273aj9kSD5gRDh6+vVa3HtyRrc&#10;rF6Pe7Vb8FAw4fb+s4249Zjv3VuBq3dW4Pq9VbQ0S3Dg2Gxs2kGLN68vuvSMQm6HIHTqFof8ggRk&#10;tYlEQAglrxKX7o0JkSZo3rqJgYjUiGyLBowpLyL7YlsYGyI2GOTdtW0IEi8fwonWxy7sNmycWQkk&#10;x+XpBRLJcgEkkK1gKFvB6JgIxCVEITYuki20HytHY7a2jaxeGrfGrAxfs7C3QnZmMIr6ZWH65J6s&#10;uMOxfPFwrF05Cts2jceebROwb9t42sepOHtkJs4eJlCOTKMaKcXlUzNpSUpx/VwFQVGOgzvHYMua&#10;Imxc0Y/nT8L968tw+/IiXCM0bl1ZjFtXFxP+BNH5OQQGFciFubhycS6tK9XNhUq+N9+okQO7JxEi&#10;I7BkQS9MmZSDoYPj0bdnBAq7hKFLfiiVSDA65AYhL8MP0WHN4eHye3i5f4lAv+aIivBEZIQ3AoOk&#10;Lhrh20ZforlTE143J14/KbwPoNb11PXVddZrc4xA0PgQAUWP4TQrnlFx2PkP7WsRIy9Pb2jNEk3Q&#10;86KF9OZn/bnvRxXo4cH74O1KmHkYa+Xj0xpeXk78rZZUiS3h49cKIWG0YZnRhEQiktJikEjIyNqk&#10;pKYRJNlslLIIimyek4uE5AxExycjNiENcYkZiE3MQjzrnGCSmtnhA0QYfx8iDkXisDmfQqShCmkI&#10;Ee3b7zV8X/EPITK8Sz8M79ofY/oMwsCCnsignUkMjURqRAxSgkKR7B2AJFcf5HoFo094CgZGpmFA&#10;aAp6ByehdzhtTEpbDKDU6kmfVNguH0WFhSibNAnLKmZj8YwZqKICqRw8BEuHjcC60WOwkdZmw6ih&#10;WDt6EFaWDMTC8f0wkwCZNrYLZpf2xcaNU3Dl+ibcf7gHT6r3G2h8/+4Cfvz5Kn785Sre/XwFb366&#10;SGicx4ufz6Hm38/gxd9O4umPB/Hwu114+HobHr/ZSqAQQN8TKG+2427tJtx8to4AWYfbzzcQIptp&#10;aTZTiWzCvWcbcOcp33u0CjfuryREVuL8tcU4ROm9YVsJZlf1QdHQNHTuHol2ncLoZQMRk+RFC/M1&#10;mrT8PVq4fg0nVlInt6ZUIU4ECcFAKe3srh4COyyASKGoV8V0Q1Jqy56olXTma/WuaDSsl48FElUA&#10;nSPbYw2Esh6LYD1jheczfHiuJo1pklhEZChBEo6Y2AiEUJVoPIW7e0sE+GsKfQtWhsb07k5ISvRF&#10;107xtDSdMJeWZtlCQWQ0ITIBu7ZOwJ4tJTiydzLOHCnFuWOluHB8BiFCgJwqxflTM3D1wmxcvzgH&#10;pw5PwaE943B473geL8O9G4QIwXGd6uPm5YW4cYWq5EoVLhEYFwSOi7SzlypxngA6z9cXz8/FyeOz&#10;sH/3RGxaPxRLFvVGWWk+JpRkYcSQZAzoHYseBRFUISHIbxOEttl+SIl3QVhQY/j7fmuSxSFBrfg/&#10;sdJ6y8I0QrPmX6N5S0KdlsZFa4+wwts20VYhChvMgrKGvEth6AFYgoe3p3pkrN4YNzaiCj1lz0dL&#10;BXjyXBfa19YEBNWOB2HlSuXjSyUUEeGL2NggJCaFISUlArl5SejSPQ8dOqaxokURDsGIjvNHZDQt&#10;WUIEUtKSaHPSGBlUJulIZCSnZRqIxCakmq0ew5nARjohJZfwYcVOV36EgGCkZlhqRPCwHw9rPbnx&#10;10BpCBGFemsaAqJhfA4i2rcB8lmITBo+HhOHjcOY4lEYUTQMw4oGow9tSz5lVcfULHSMS0WboBi0&#10;94tGj8AkDAzLxJDIHPQOTEGPoDTaGt74bsWYUzINE4eOxvD+AzFnukYhzsfy2RVYOmU6Fo0ah4WD&#10;hmJB//5YXtQP64YWYXPJYKwp6W9NzBpXiMqpPVE1ux92bJ+OBw934c3bU3hHtVH3+gRty0m8/fEC&#10;XjNevDuLmh/P4RkB8uiHk3j441E8/vkI7r/fizvfbcOTH3ai5qddePJ2C+7VbaCNWctYT5AQHHVb&#10;aWVoYV5uxL0XG/CghkAhXO4+XUtbsxa3H63GlTvLqEQW4DCl+7otI1Fe1QOjJrRB76JEQoS+N8kF&#10;nv5fo1mr3+Kbpv+Cpq3+REvTGG5s8Z1cm6MpW0Irmplo3qoFWjjTfrDAyepYdseZcJBPVwgikttK&#10;lLqyBWOB1pwd4+kt3675O+qS1BoXmqau9S7s15rNqhW4/P01VNsPwSH+tDdaClArojvD30/LCbZi&#10;RWjGitAcoVQjaQRJ3x7pmEHlt3j+MKxfXYIdmydh99aJVCOEyL7JOEsbc+l0Oa6cLcPlM7NoRWbi&#10;wulSXCNAbl2twpXzFbhEi3P5fCWuXa7CTYL3hiByZaFRGpepOq5dW4Arl+fhwvnZuEj4XDhfjtP8&#10;nlNUNCf5/UcPT8fe3ROwgRBZtqQv5lV2Q9nMzpg2uT1GDKbS7RGNnl3C0b1zOLp1DEfXjhHoSHuT&#10;EOeOAL8mBMBXVCB/QQunL3kNqbbcaWlaNkLTFo0IFWssjxLPtvowiq6BEpSaU5evVob38Zb6EDx4&#10;LsHR2km9NC24bUFguMCL11vgaNWiCVo0/Qat+DvOTo0IlMYIDXJHRloUOnbKwICiLpgwaShWrpqL&#10;E6d3Yf2mBRhd0peVPhR+gU4IDHFFbHworU0aMrLSkZqWSvCkICExlbYnjeok0yRaZWv0ADXN/NVj&#10;YZPpApJT2xmQ1MPkVxCx4oMysWDSECL/GCAfQ6Rh/AoiDoAYiPTu3g99Cvujf68iDCFExo2egKHc&#10;Fnboip65HdGb/0CP+Cz0j89BSUYBStv2RUWnYszML8LUDgMwseMATOszAhWjp2LG6ImYPHIs5kyd&#10;gcWzyrFsVhlWTpuJleOnYMnQkZjfrx8W9OyGJX27YdXQXliup8qX9MSqWQOxdeU4HD9UiXt3tuDt&#10;u1P4gZD47sfTePn2OGoZr348i9ofzqD6+5MExSk8+ek0Hv50Ag9+IkB+OoD7P+xh7ET1L3tQ88tu&#10;PHyzCXdfrsOtF+txm3GndgPu1202cef5OtyrWYcHtbQ2z9fi7rM1eMT3H/D4jQfLcOH6Qhw7W4Ed&#10;+ydi8apijJ3cDv0GJaEbW8cOXSKRkesPn4Bv0LTlbwiKf6OV+TMB8jVauDTmflMCxhFOzbllwSZE&#10;nAgMo1AICldWfjeCQD5d8FCowAsi7mztFA0h4qLWz41WicekRFx1Pgu04CKgCCQKM32dMAkI9IGf&#10;L+W15vz4eSLQ353hSvlNZeLTHBG0Ym2yQ1DcPwuTSgowj/Bev2oMdmyZSDVSgv07xxMkk3DqyBSc&#10;OzHNKJALZwiVc2U4T6CclSo5TbBIYVyaS8UxH9evLsINgkTbS1Qdihu8jlev0NJcnE31UYZzZ2cZ&#10;oJw7M9tA5PjRUhw5NA07t4/FujWDjRpZWNULVZW9MH5sDor7xmNgnzgU90vEoP6pGDIwk39zOjq0&#10;CUNstCt8vb+Fm+tXrPS0lc7fwKn1t1QiCipDqhFrBK+lRGyI2NZGKkQ5EUFEz6fx89NgMl+qDVkY&#10;vu8siyOl0Ro+xsIoT8KGwKxx8g3cnTXDuCnfpyrydUJ8bADatk1AUXEBZpWPwe69q/Co+gJu3DmG&#10;fYdWY9GyqZgweQD6FeUjOy8B4VEBjBDazyjamwQkpyRTkSQTFASJY1BaEhvxpLQ8AoQV2UBEoX0L&#10;IrI1v7Y0nwkbRJ8BR8P4HDzsMADhOXbPkTUXyIovsil/skmvvLzO6Na1D8aMHI9Rg0ejf5feGNCu&#10;C4r5/qD0DhiT0wXlXYqwuO9orCyehNXDp2HJsCmY2XcUJvcZjkkDRmLy4DGYNqIEM0aMRcWYcVgy&#10;aRpWTSnF2knTsYJWZuHAIszt3hlzurVBVd/2WDKiK9aXDsSBNZNx+fgSvHy2H7/8ch7/8T8v4/2/&#10;n8XL98dQ+/4o4UGQEBzP3xMgPPaYrx8RII9/4faXw7j/437CZC8VyW48+/c9qP55F+6/2Wggcq+O&#10;WwLizgsqDkLjDuFx++kqgmM1Hr6kEqlZY/Yf87zHfH3n6UqqkcU4fXkujrKwb9o5FuOnt8eAocno&#10;NzgZQ0blYdBw+sc0FkyPP6FJi9+gUbPfoFnLPxAgf0Vz58YEh3IkTbkvFeKEli60OSrAGp6uxKnm&#10;1lAiWwVbwJB/FzzUS6NCLsCotRREZGksiFhhvXZhgXbh99og0bqgUiZGlQRQlQRw6+dlYBIY4IWQ&#10;QFofHz1uoTmCfZshMcYdndpFsHJmYsZkQn3ZCGzfQjWyfbxJdu7j/31obwmOHZqIM8en4SIhcpEA&#10;OEmoHDk8Eadoc86dKafCmEOQzMPVywsMQKREDEQIlxtUIteuEiKXKgiQmQYiUiayOKdPlpk4dWIW&#10;Dh2Yip3bxmLt6mKsXlmMlcsGYfqU9hhOWzNqWBrGjsxm49YGJaPbYuSwPPQsTERudhBiIl1oZ5oT&#10;ls1Z4b9Bs2ZfUol8CycC3ElKxMwjsq6nrrVCQFHOSVtBXDO0fQiRgIAAAtjfrLNqQKIkqgDNa+pH&#10;QAsksjLOvLfOTo3h4+lE5dKCdudbqpfGCKbKSE7xR8/e2SivGIX9h1bh+ctLePX9ddS8uoinL87i&#10;8vU92LBlLoaNKkRiagjCo30ZAbQvYQRJNCESR0AkMlIQl5jE41QoyZkER64FEROs1I4V+YwaUX4k&#10;qyMrusLRW/MriEiNKFHaFtYsYQXB4ciDfAqRhsfssJWMHRZACBZBpF2nPshu2x2BwfGICE9CUZ8h&#10;GD1wJIZ274/B7bpiMCk2NL0tRvEPmdimK6bl98LMbgMwu/8wzCoagZLCIozo2hfDu/XFoI49UETw&#10;DGlPSde9DxYMG4vVVCEbJk7FunElWDF8MOb1KeDnszCjeyqWj+uOo2un4v65tXjz5ADe0br8QPXx&#10;7pfTeE1IvPjhCF78eIT25AieM6ppXZ7y9dOfDuPJL9z+u+Iw4yBhso9g2YmHP2zD/bebcfcVAcF4&#10;8HoT7QvtDOFx9/kaqhDGM0KE23u0Onefr+axVbjP/QcEzX1C5fZjgWQJzl9biL1HpqNsXncMG5tB&#10;iCRi9Ph2mDC1Gzp3jUJweDN82+Rf8HXjf2Gh/SMaNf8Dvmz0e3zV+C9oJEntSfXh6YpWLIwagObu&#10;rXVW9UgJb6oSzfj1QGvNLmW4avau8exWQlBKRC2pu4eWIqCU9tJx2SBr8plGpqqSaJSqoOLBz2gN&#10;DEFEC+v4q9uXSsSD3+HBc7zcneDrRTlN2xXq35IQ8UCn9lGsoB2xqGoINq+fiL27puPgvmk4tG8q&#10;Du+fzJhAyzEJZ05OJzBmmbDtyLmz5bhwjhaFELlIKFyifblCW3Pt6nxcuUK7w9D+VUHkcqXDztAC&#10;ES46/ywBrThD23j8WCkOHZyCXbtKsG3raGxYNwwV5Z0xcVwWpk5ui6mT2lGZ5GH4UNqF/sno2ycZ&#10;3bvFo00OK1+8t8mNeLo3QatWVCS0F+qp0SQ9AVe2T6BVDsmaYOcJH43hMXkngoHg9iFUBBGFFInW&#10;F/Ek8AUUP6NO1CvDz6vr2KUFFUgzeHs05/HmPK8xv+Mbfse3CAlrgfYdozG7chgOHVuJ53VnUff9&#10;Rbx4fRbPX53G45rjtMwHaZXXYOnqaegzsC2i4nnPAlqw/jkTJGFIy4hHekYy1YilSjTaVUPn9Tzf&#10;NFZaLW6UKoBQjRiQOGCSpGAdVRiI1D8BLx9JWTpudfd+gIi1OLS9CJLGldRD5DMg+QggfF89R7Ja&#10;ii869hyK3E794B0QywtGD1rQDyP6DsXIbv0xvG0XDCNAhqfzBpKGw5KzMTQ1B0P5RSM6FGBop67o&#10;ldsehXzdk9E1MQOdI5NQGJOCYfRKFX2KCY4xWFcyDqtHj6Sl6Y85/fJR1isHs4tysa1yKG4fX453&#10;Tw/j/353AT+8PYU33x9H3fsjVB4Ex4+H8fznw3hGtVH980ETz345xOD+vx8w8YwAefa3g3j6814C&#10;ZCfuvd2CO6+pKF5txD0C5CHjQR2tjAGGAEJoMLRvQWWVCcFEABFIZHFuPVqJq3eXG1uzeGURxk9t&#10;g4HDkgiRtpg0tQv6FvFGp3uglcsf6MF/C2e3P6Ixt3/59rf4qumf0Zh+2dmLBc/HHc5SGGztPHys&#10;Fd+tR0d8ePi3s4s1Vd30vhhVIiWiAWaEg5fmw7gxKKcJDhfXlqwI1ohZN25dNZuVcNE4keCQQAMR&#10;9SLoWSw+6j0gRNwIHiUBfT1bmen1wb7NER/pho7tojBjSm9s2TAN+3bNwpEDs3HiaDlOHCvDsSOy&#10;GlNwlJbmLFWIZUcU5ThPGEiBKAQRAxIlTqkyrhpwfAjBRMcVBiAX5/H8efyOSpxTnJuDM7I3J/n7&#10;BPZ+wmvHjrFYvrwf5s7tgnnzuqFidhdMndIBI0dmYcCARAwcmEaYpFM5JyA3K5SKxJ3WphlVwtdw&#10;ctJQ/8YGIvaSAbKExhZKeUhV6GFXvD6yOgols/X0fykRhSDiRYgE+gXQBgbyta6jhsnT2vB+BPhS&#10;Afk7UwVR2VEJefl8w+/5EoEhjZBfEImlK0pw5uI6guMkar87ZQY9PntNVf39Kbz9+RJevjuHO48P&#10;YNXGaSgaRjDkBCI63oMQCSA4wpCSGsOINyDRiFeNJ0nPzOVWTyJox3LX1oTdW2MgQpgkalCa7A2d&#10;hQ0Q6xEpgoiUyAeIJGjLOmo9fpPQaBDmcSv8rYYQkRWqB0iWupw7wKyNIoh07jsSHXoO4Q93Iek6&#10;orCAioIAGVbQByPaFGAkf2wUKTg0MQ19I2JRGBaJLuGRKIhNQLsYyq+AICT7BSI7KAJtgiKRz+ga&#10;HI3iuHSUduyGBf0GYumQoZjbrxdmFHbA9J7ZqBrWCTvmDsPV/fPx+t5e/PTyBH7+/gzeviVAvqf6&#10;eEd4/EB4UHE8/xthwnj6ywHGflSb2Mf9vYTKPjwjPKq5//TH3Xj4focFEeVD3mzB/ddbqETUE0OI&#10;OOBgw8OErEwNgcK454CI4p7ee7oaNx+sxBm2ruu3jULZ3K4YUZKBwSPSMHgor0X/OHTsFIi4hJZs&#10;Sb4kRP6NUPgjnNxYkClvndhKOXuw4Kqia1g6C6alRAQRP7OkopYQ0CI6rQkSQUTJPvl2tZCtlIx1&#10;amqUiFSIKoUAoqHtAoiXD6FCSHkSMD60K+FRrExx0fAP9OP5HmxFfahGWDFYYYL8fRBMyPjxfB/3&#10;ZvDzaIQIM/AsBJWzB+HIwQWERhVOHqvCudNVOHu6kjajjACZimNHpxIgtC0X5xh42MAQECwofNgX&#10;MD6FiEIJVmtfQKniuVX8nrn1YYPk1KkyHD9eisOHp2LP3vHYvHUkVq0pxuKlfTGvqidmlBZgbEkb&#10;DBuWhaIBaejZIxH5VFMahObvQ/vY5A9o9PXv0KTRnwmSZrxmmgZAW8hr2cqppckp2YlrL19PeNLu&#10;qUvejce8vLWymZZG9DGJVlkajUYNlDqRunPklyJC/RAfHYjkhBAkJKi3xY3XnPbG/0vEJzpj0LAc&#10;qtd5uPtkD2reEB6vjuJJLRu7N1TUb4/hBcv4Mx5/Ukdl/eY4y9hurFw/heWK1iQjAJFUiJG0OdGx&#10;wYhPiDKjXdMyMpCVLYjkIY11MTEl20Akl418NuuoYJJAm6OlP9OpQFLz9IQDPTKCUCFMNMrVhoj9&#10;eIoPj6j4ABF7ro15Bg7Vj4GHQ5l8pEIIEQGkHiLF42Zi4OgZ6F08Fj36DEX/XoNQ3K0fBucXYgh/&#10;fHhaHsbxx8akZqN/JCESEo7OwaFoHxqOnOAwJLFVTWGlyAsIQ+ewGPQIj0P3wAj0DY3mZzIxPb8j&#10;ynt0R2lhJ8zo2R5zBuVjY/kgA5CXt3fil7oT+OnNSbzjxX3z9ihpTWi8O2RUyDOjQg4RElQa9QBh&#10;EBxPfyI8ftxL0Oyl1dmH6h/24PH3O/Hgu224J4AwHhAiD+s24+FLqpHa9RZIHIpEALn3woLGp2FB&#10;ZA3VyCpcvLHYWJoV6wZjejnV18g09OoThR69ItC1eyg65PvzhmpYfCN4+38Dd59GcPejV/Zlpfdk&#10;waWlcfehL6cacVHm34MF15Mw4TVz8/AhNPja3ZvhaXoONL/D04tWRxBhRbCtjADi4kYVol4Xfp8n&#10;IeIsyS4VEuRD/xzDwpaKiKhwto6S4X5UImxR+buBvl4IDfBBgI8LfNVL4/4NIkJaoEObUFTMKsKB&#10;vXOpQObTtszH2VNzDUTOna7AmdOzjAq5RIBcvmyBQiFV0VBh2GEDw45fQ8RSJjZEpEaMIiFEzlLx&#10;nT5dbhTJiRMzcfT4DOw7OAnrNg7B8pUDsGRZP1TN742y8kJMmdIZJWOpTEa0Q1H/LHTKj0NocEs0&#10;a/xbfPPVv6LRN7+nImnEa6glG5rT5jSnzVFvjaYFaGU02hglXAkGGyICiHnuDO2LQOJL4FsQ8UMA&#10;Iaz8UoA/IRLhh8S4YKTSeiQm+fN6E8z+f4Vf4Ffo3C0KcxYMwsXr61FNSAgi1XWH8PgFG7tXLNPf&#10;UVG/ppJ+c5hAOYof/p/L+OE/ruDm/d3YvHM2bXJfdO2RjqTUEIRF0KaF+RAk0Ug1iiTDDE7T0wxS&#10;Te9NW2TndTCzf/XANS1mZGyHgJHdHnHpgoENkQ/zbIwakQIRQAxEdM7HIIl3QETqw7Y4H0FE3bv8&#10;nXqITJ+/EtPmLceEmVUYM74UI4eVYGjvYhTnd0MxaSWITGnbGVPy8jE8PtWApEdoJDoRIG0DQwmP&#10;EHQIjkT3qAQUJaRhCC1Nn+Bw9PQPwoCISAxPScL49lmY1q0d5gzuirWlg3BqSxnq7u7Ev1Pu/ce7&#10;M3gvgJDUrwxECI7vLYg8p415/MN+BqFB1WEBhFvB4/0eE8/f7zUDyrR9+nYXHr3ZgYdvtjG24hEh&#10;8ogQeVRHW/NyYwOQKB9ixQOTC/k4bCUiiFy9sxynKMF3UdovXzsEJZPy0KN3GAESgm6FYejdNxoF&#10;3cJ5Ub0RGtmCrVsj+AS1gFcAVYNnEyoPJ7Z6Suo5xoRo7IGGUFORePsEmK2XN22OpzfPkUdXLwuh&#10;Qg/u7NLSAER2xtVd8lyJQhd4+xE0hEjL1s3Q0lm/6WEgkp2bxdaQFSosmIXe3/QytHLi38LvCmLL&#10;G0gZHuDdgkrkG8SEO6FTh3DMmNwTWzdMwfHDcwmReYSJEp7KX1BZEBhXr3yIzykNHbOjIUDs+PW5&#10;8z+CiA0QGyJSIwLJyVOzcIgqaMPmoVi5uggrVg0kTIqxdNkgLFg4kFaH1njOQNqcXiguykNSvBec&#10;nWgtG/8bGjf+PVXc12jR4ms0afqVSbS6SMkJusonESRuBImLlln04jWXnfEnLBx5EVkaASTA35cQ&#10;IXyp4qRC/PzcEBrqhehof1Zuf6oFDwQEN+a9+CNCIxph7KRO2MvreO/pbrwgQJ6/JjReHcCTl1TO&#10;r/YzqKa5ffbmIBUJy/v743j9owZOXsSzutO4dH0HFi+fgl592yAuMRCBwW6IjQtDckoc7Y16cLSE&#10;Z4pj7g0rdbp6bxgasJaVR1gQHFQq8QzbrhhINICIlWDVvBjHaFYtL5BLi5RrwaReiTBsJfKPIKL4&#10;onzpOpQtXo0psxdg0rRyTJk0AxNHjsM42pCxBYVmmHtZt54oL+iOCfwjB0bFojMLfo6bJ7JY8DuG&#10;hKFnTAKKk9JRHJ+CAVFxGEDLMzAiAkPiYzAyPRHj2qdjao88LCzpheObZuHJlY344cVhKpDjeM+L&#10;/R3J/Oq7Q3gpK/NeEDlAiBxCzS9H8OjdHjx4uxtPCI5qKo5nCkLlGY8rahgvBBK9JkSeECKPX283&#10;g8wevyZIDETskCKRtSEoBA/Gw9p1ePRyvQntf4DIKtx8pFGsS3H28gIcPVOBPYenY8HSfigZn4MB&#10;A2PRvWcoCnuGIb9zICWeB6LinRAU3hz+oay4/k3QmtbG2Y3KhIrEmUpC65+qW1GTujw8fbj15nFP&#10;s7WX8dN7ehiTGQuiLkoDESsfIoi4mTwJjxMibnzPmXZJg9wkz4NDg8wSjt6sFLIz8vV6yJMefh3i&#10;74VAKhE/r2ZUI1Qiwc3QNscfpVMKsXPLdBw9pJXpKkwuRIPAzp2dTQVSYeBx/VqViWuK6wu4v/BX&#10;sLDj+vWFJuzXNkA+vLeI+4t4bCGBsoAKZj4uCioXCZVzSrhW4CQV0OlzhMmZWVQjE7FzTwl27BqH&#10;bTvGYvOWsVi/YSxWrx2DlStHo6pqCCZO6I7uXRMRH6sE6Fdo1uR3aNFMc4f+ZOYQtXZuyuutqQO6&#10;D068H8onKdnN60olopG/gog/w+RGtJ4ut36aUuDnbYa2BwQIIq4ICnJHWBgVSSQVXrC6kf9AFfIl&#10;ctv5s5EpwfV7W/Hw+R48rRM02Oi9ZqP3hg3cqz14wqh+be0/rSNo3h4iRE7iux/P4fV7JWDP4drt&#10;Pdi2eyEmTC5Cp4J0xMQHIjzSl9AKpxLR0Hl1AScjMTWZ8OA+FUpKVhahwQaEUEnIyGblJwCMTWnw&#10;KAoHPOph8hFEqGYcEKm3NQ16bpQfMWub/D2IzFq4EqXzl2FK+VxMKi1HqWLSVEwfMRrTiopR2qcv&#10;Kvv1x9zefVHWpRtGpqSji18AspxdkckC35Vqo39iEobweFFMPHrT7hTx2LA4AiQ1HqOzE1DSIQUz&#10;i9pj3ewhuHtuLX6oPWbg8Zakrnt5AK9I5jqqjzoCpOb9QVS/IygMRA7j0fd7zEjUJ1Qd1YSHrTqe&#10;f7/bxAvCo/bdXrN9Tog8JUSeECJPX3P7apuBx+NXW3hsq9kKJPdfWIrkIbeCx+O6DSYevWwAkepV&#10;VCIrcO3eUpxjBTjLAn/60nzs2DcJi5b1x7hJOeg3MBrde9DadfCllXBBTGJLhEQ2hV9QY7ZuBIjr&#10;Xxhf07Y0YSvY3MppqEtWvQS0L3pCm5ZYtODB10quMtw9aFc8qDbYWgoiUh8KQUTT3l203qjWNAnw&#10;hoevO5pTtrekXLcGr6nXxgXmUQjy+JTtQWxJQwPZmnq3gg/VkZ/nNwgJaITMNA9CpDv27JiJIwfL&#10;CZAyHD1cihPHSmlllEwtx+VLcwiNebhxvcrE9evzLRjcEBS0z7ih+ACQhhCxQ8du3lyMW7eW4vbt&#10;5SZu3VqGm4xrN5fgCuFymbAWTM6cn42zF2fj3IXZOHV2Fo6for05UYqDGpy2fwp2752KnbumYdv2&#10;qVi9eiwqKoowamQ+unSmCqNNa9nid2ja5Ldo0vh3aEaYuLo1hae3M68tIc5QIlqLPcvSeBEU6s0S&#10;PPwIDyWmlQMxiWkfd255/WgXAwI0qM+ZVpGqLsgZwSFO8A34ljD6PSu0K0aMaWdmfz97xTL7Yjce&#10;1e5imWJ5fL0bz74jNLh98noXgULb/XInz9mG59x/+e4wG89jVCWn8d1Pl/Du5+t48eoCDh1bg/I5&#10;o9C+YxKiYn0QqdX60qKQlZeM+KRIxCREsmInsUKnIy1HACFw9LiKrFyk5FA96NGbrPA2RAw0HABR&#10;YrUeKASC4FEfNkQIIns4vNSNuoMbrv0qiGRk55v4YvzMcigmls3GpJllmDh5CiaWlGDycC2VOARl&#10;g4oxe0B/VBUNxLKhw1DRsxdGZmajW3g48oMCqUJi0DcuHv1iYtE3Mgr9eLxfaDAGRgbTykRgWGYk&#10;RrWPw6JxhTi+bRbqHu3DL+8p4d4cQm0dgVC3Fy/fHjST5moJjmfvKf8IkeofqUZ+PoSnsjOERPU7&#10;QkOqgxARMGoIkBoqFMULguaF9t/swjPC4+mr7ZSR1vZx3ZZ6iCgElYe0NbI22mp8yJNXm8z20csN&#10;PLYW6sm5/4x2p9rKi1y+vQgXby7CJRb2k5Thu2lt5i/rg/FTcjFoaCK69QhBbp4HImMbw8vvj3Dx&#10;+D0r+h/hRZB4+zaBj29zQqAF4aDkHuW0m8Z1aN6FlxVUdFIiWlXLXsJPK45rAJnGOVggUc9NawMR&#10;tabG32ueDgu6i96X+qD89nW0puruVag1DSFAQgNYWfg3+Hg2orVpgnCCLiPVDdMmdcGubdMIkTIc&#10;P1rOoJVghT1zutT0yGig2LWrlQ6QzP9s/COIXGVcoXq5xut34/YS3Lq7DHfurcDdBytx7+Ea3H9I&#10;aD9eizsPV+MmreO1W4sp6+fjwuU5OHeJIGGcPl+OE1Qlx04Sdsdm4piSvscrcOjwHGzdNhULFw7G&#10;5Mld0a+v1jpVl+4f0KjR/2VA4uzyDa85baVnc2513WRrlJx2g59yRwqqNwHEhojVTU7L6eNGVacn&#10;4enxEW68j048pyUCAltS9TkhLNKJtsMZg4fnYhOv4ZXbG1FdR8vCMv3kpUDC8vdqpwFH9VsqkO9s&#10;kLAsa79uB2GynTDZTxtvgeTV+wt4+d0FPH5+AmcubMH8xRNR2DsbQaGtER7liaTUcP5mMOKTw5DK&#10;Bjo9JxWpjIRM/u9SJTlUDLI1GTkGAFoWQA+t/xgiUhqOECwIDTsnYh6MRRAl6kl7mVYYdaOFlfh9&#10;UiMWRLQGimMpgL7DRqCIqmPs1OmYNGsWJk6ZjAnjx2LS6BGYOWYk5owajtmDB6Jq6GCsHjcOK0aP&#10;xtyiIozr1BEDM9LQOzEe3SIjUECg9IoIw8D4KPSPCEL/SH8MTg7G0OwwlHRJxKbKIbhzdhW+qz2M&#10;H344ibrvCAlKveeUd5px++KHg1QZB2lVqER+OGAgUh8EiQAiy1L7fh8vOBUJofGcCqWGN6P2LY8z&#10;XhAiz1/vNPCwQ2rEhIGIgKJEK2HBEDRsiDx5tZH7ggjViKzOc8U6A5KbD1m47y/FNVaAizeW4AS9&#10;/Ibto1C5qAemlXbAiNHp6N03Cjl57oiI/pYV+U8sgH9iq6VFnhvD25u+mWpEy/u5syV0pxrx1HBr&#10;T/UI+JrwJEisZ8cSGrQzNkS8CAovgsKDoDDjRFgBTLcuIeKqgWl8X+uJ+BAgfgEa8h7ASuBj7JCn&#10;OxUJ3w/006xTV/goqUqIBPs1RWRoUyoRNzYY+diyYTztTBlOn6gwvTJnTpfVA+QKK7MNEdvW3NCW&#10;quSaUSYMQUQ2pwFE7LjK4zZEbtIa3r633AII4fzwKa3kM8Kb8aB6g4HJrfsrcP0OlcnN+bh0Yx4u&#10;36jCxWu0OlREZ87T6pyZjROnZuP4ydk4RpDs2VuKdetLsGDBIEyc2AWdO0ciPLwZnJx+i+bNf0vo&#10;fkn18S2vmUAiiGutkZa8nupV8UNAkD+hICvTQIlojI0f74FDBSoX4uOjNWubmwYhIKgFLUZrViB/&#10;9BmQhsXLR/NvXIu7T3bicS1hUSe7QiXyUmqYjRnL5VNBhGVUEHnG12r4Hr/czrK2lQ2fpUhevWe9&#10;eKdR2mepSq4Ye3Pm4mbMqRqNth1iqEB8ER3vg9jEACSkhhIOMVQhiYSInmKQyopPJZLNCk8AyN4k&#10;KjlKFaJka2qORrZavTS2wjDhgMgHkFgQaRgCSZK+SxCxlQi/t37Ye1b7fLTt0hVDxozFVEJk+qwZ&#10;mDp9EqZMGIPyySWYO6kEFWOGYe7o4Vg+vgQbZkzDlvKZWDllIkqL+qJXSgLySPMMFuruhMeIrEQM&#10;TAxFv1g/DEz2x4i2ESgtzsaRjdOoQnbjFe1L3ZsDePEdwSF4vKVv/I7k5gV+Jlj8RJhoXAjh8YTA&#10;MIqEUDEQoaWppZXRDRA8pDxecPuSn60TSLgviFQbJfIBJAYmmpj3SkrE6rF59HITWwrCg/amIURM&#10;boRWRwB5JLvDEFCUI7nxYDlVyRLT7bvr4GSs3TICq9YOxoLFfTBjVicMH5GGLl1DkJzSigW5EUKC&#10;v2UlZiF2/iNat/oLXFp9A9fWTeChp9ybSk5IEB6+Pv4GJIKIZpZ6e1vdjAKJj2Q1W0X5eIVaUIUq&#10;gZKCgoinP1tNnufprafjexJELpT0rEgtm8KVv+Xtoee3OMGbFcnH81sE+zdBNCtaTqYnxozMxeoV&#10;I3DssAaPzcO5M9b4jyuXbfUxjxCZy/gAETs+hsivAaK4doMgYVynwrAhcscBkQfVgghV4HPeC4Hk&#10;KUHyaDVu8zrfIrRNPFiCm/cW48Yt2p1r83HuYiWtzUwcODwNh46UUo2UYf+BMuzaVUprU4Jx4zuj&#10;Q4cwqodv0bLVv6FJ899wy2vv1ogQbkaI0A4K5LyWPoSFIBIYpISqAyRSJY61WQQQs9ykp9ar1Wep&#10;NH2aIIiWKS7RE72ofBYtG4MTZ5fj4bN9Jhfy8PlOqhA1ZLIy3DfWmuWRjV61cnbap1p+RtutbTXP&#10;efF2n1Hib385idc/nDYg+f7ny3j3yzWW64s4e2kz5i0cja49UhAR64rYJB8kpYUQAmFIzox2gCSZ&#10;FT4FsempiNMD2ASATAKAakMASc+zJuhZIHHkOgxELIB8CpFkbu0wEOF3fZQTcQDErLEal0Q5RHvS&#10;h+pi4rQpqKiag9lzyzCjdDJmTZ+A2dPGYfbEMagYNxKVjGUzJmHt7Blmf3j3TsiNCESqrxtyg7zQ&#10;MykcI9okY0h2NAamB2NAuh8m90nBhrmDcOPUEnxfRwvzktLulfIZym0IDrz4pPX9OqoFWRJCpO5v&#10;R7mlldF6IMp/ECaCiADy0qFEBI/nb3aihmQXPIwScUDkGb9PYQFEW7UIkpb8Df7OY+VJXipoc7jf&#10;ECI2SB4pZ1IjkFhRD5L7WnNEc2vKsOfwFGzfOwHrNw/HoqX9MGlKG/TrF4U8KpLE+OaIjmyC4CCB&#10;5Gt4uX1NeHwLD+cm8GQh9qZK8NQMUjdPaOaop4c3WjmpR0aPRpDNsdYD9aYl8fLREHlrUJk3PbpC&#10;6kQ9DApZGU99hgpGPTteGlrvpkFmrah+lAdpbQ1592kBf6qiAP49oYHf0M64YNK4Dti2eRJViCbN&#10;LWTQglyZT2gQEgSHBQ8LIMa62BCxlYixMrQ1N6VEqDh4jizMNUHkxqJ6eBgbQ5Vx9yEB8ng17j9Z&#10;g4eEyOPnvO41hDrjIffvP6P6e6L3V/G8lbjzSCDhd9xdRKvDv4+/ffJMGQ4fm2FszbETs3HkaAX2&#10;7puFzVsmY9Gi4RgzthPatg0mDL7Ft43/LzRvSYtJiLgQoq5uSoZaA9E0ylfg0DN3zSA9hwX04fVV&#10;2BDx8CBECCAPz6b8zuaIiHJBVk4Qxo7visPHlxKKVCA1+1lOCJEaWRSVMZZBQqP6O5bBN9u4ZePG&#10;UM6u2oBkK5U0y6/gwjJs5UcOMo4wjhMmZ/D2pwv44W/XqEjO4OzlTSifNxQdu8VTEfgjLtmHEAhG&#10;am40MtsmsZLHIyY5FnFp3M/KQlqe8h5tEK9V5mk5BJEPa7Ra79lhHjehIEgawqMeIlQ2NkRskNgA&#10;MRCJjooxz9LoVFCAUWNGY/6S+Vi0fCEq5pVj5qwpmDF9PMoVU8aidPxwlE0YiZnjhmNgYQfkJIYj&#10;zLMF4v2cUZAWjv5tEjC0QxKG58djaPsoDGwThKoJXcwjCGoebMO7t4fw7OUuqgFe4Pf7jfJ4QiDc&#10;ZWW+VaMh6ttNz8urvx1BrUaoEhzPlEC1rcwP+1DHz5hEqg0Mhq1IFNrX8ef0onrvGf3nU+4LHk/q&#10;aGlMCB4K7tPePDYAka2xwsBEisTkRlabrQ0VgeQ6W8iLN6tw4sJs7D8+Ddv2lGDVukGYNr0N+vcL&#10;R4d2nkhPdUJSXFPERjVHVHhLhPg3g79nE3jT0nhRUvt4aGYoLYqLa/0COM2btUSrViq0FkDclDvR&#10;aFeCwl5ox4ctpC+Vh0IDp/SeWczIWCBNwPMnuLTiFq0NFYw3JbmfjyuC/F3MgsdBtDK+Hn8mUP6I&#10;1CQnlM0oxLFDWiSI8LjMFv/aEgYVhGbq0kJIkQgeN28sMFGfB1E0AIgV1usrPE/qw7YwBh5UH/ep&#10;MgSPB0/XWgB5xutcQzvz4kNoZvV9qUDGQ1rJ2w+X4eZ9wujuQty4x+2dRbjAv+n0uQqcOTcXJ0/P&#10;oSKZhR07J2PjpgnYvHkqliwdg1Gj8qkIvdC46b+gRcs/EB6NaG2+5XVUT43soEb/tiY0vA1ITP5J&#10;FpLKTs/6tUIjhQV1qjjvllQnTggOaY34RG/kd47FrNkDcfXWVv4f+3G/muW6drexMA+eb2FDtM1A&#10;5NlbwcNSIwKIOcbtU6riGu7XslyrMXvwguWRCub5m71sJA9RaR9meT5OW3Me7/92BW9+uGwWES+t&#10;GIh2naMIDA8qhCCkt4lGTvskwiIaEfERSExPJkDykNlOsGiD2BT11rSrtzNWbuQDREz3rUK5EwOT&#10;/xwixtI4AGIgEhsRhYToGGRnpKNvn16orKrE8rXLsWTVYswRSMqmoqJiOqoqSzF/znRMGTcU/QiQ&#10;rNRIRAS5Idi7OZLC3NEtLxaDuqRjZGE6RnRLwshucRjbOxEbFwzG0xsb8LpmD97QwjxnpX7yHaUe&#10;VYXiES+kIHKbBUjrfDzmBVYPzIsfaXUYLxmCx0sHQF7R3ggiyodYclDSkBefr01w37w2W90wQYQy&#10;kuB6zBv7+KUgYikSCyj8TVoagUMAefraYW+UL1H3r0OJKB4rIft8De48WYlbj2RtFuL4hVk4cJyK&#10;ZM8YzKkswNDBMeha4IOs9JaIjfgrosK+pnVoSog0JkQawc+zGa1FKyoDdyoEQsKFBVqLE2mdz2Yt&#10;qEY0D4aWRvkQAwc3toLqmdHoVHf4BXgjMNgPwVpJK0RjCQLgF6gHa9HOECJqSVUptGyfn0ZlsrL4&#10;sCX10/gQ76aEx7cI9P0KkWGN0DbXG+UzC3GIrfiFswsJjUUMTd+vohpRWEqkIUTqQdIAIDepEBRG&#10;jfDYVUGEAJEKqU+mCiS0MA0h8ugZQf2c15TgeOiIB3ptIEJwPyPENVnyMe0Nbc3th2r11ZuzCJeu&#10;LsDFKwtwivbrwKHp2L5zEpXIBOzYMR2btkzDgoUj0LNnCq+L1Uvm4vq1melrQcSaj6TrrGf6CiC+&#10;6qUxPTWEtMaEENL+gV60OoxAdwRplflQN6oQdzPRrqBbImZVFOPCFaqnp3tozQiRF1QkyoOwrCkX&#10;Um3KJcvhW+VFLIg8p/IQRNSIPaNCeS7AUCFLNcva1Lyl2qYi0XgpDbysoyp5+/M5/PAfV9kwnqAC&#10;XolxUwuR1zEcsaleVB4ByGgbR5gkUWnQVWSnExjZRokIChYsrB4ZM9xdg9A0jsQRBiQEgVEnDiVi&#10;50LssO3MR928DSGSFB6N5MgYpMTFolOH9pgweQLmLpqLRSsXYc78CpTNKcXceWVYsGA2FlaVYfiQ&#10;3khPiUBEiAcLYyuE+rPFjfFE57wYDOyWjlF9szCkezxG9U5AOaXy4e1T8OrZLrypo3qoo3pgRX/2&#10;jhLuxz2ECMlNUt9jRb7NFunui014wEr+lBdevTCvfjmEup8PGHAYgPxg7cvS1HxPlcKbpAtfDxB9&#10;t0ivfW6VAf8cRJ7WWTdON1K2RrkRO8Fa/WazBRK9FkiUgG0AEkFE6kTb249X4Ny1Spw4V4r9hydi&#10;0eJCjBmdiF6F/miT0wpxUV8hKvRLRIYqD/Et/L2+hZ8HYeLVAoFUB35K3LlReWhyWOvWcGphLR6s&#10;rl31DqggK7mnAm9aRslsP153QiQsIhhRMRGIjA43g8vUI2MnY9WtK4B4U4576KHYbk1NPsTXqxF/&#10;91uEBHyD1ERn9O4Rjao5fXFgbykhQgVBiFy6UEVLM8+yNNekOixoCB63aOMU9TBxKBAbIjcdr6/x&#10;nOs3LYAobt6lJaENFERkZQSRB9VrzRouClkYhQWQDxB5LDXCrUByh9C+y+t999EKA6Xrt9QtvJCK&#10;pBIHD8/A7j1TqEYI8x3TsHX7dKqS6Rg7tgBx8VITWirgS9NT40qImDyHt3JP6iETSNx4/bSEAq1N&#10;kEJrs/hQdfgSHD7mERWhYZ4Ij/BAeKQrEmkluvVIou0fjItXNxKIe/l37jYQkZpQmbPKHaHxHRtF&#10;lnEB5Kmg0gAiT19tYXnbwnO2W2WXIYjUfs8yzqj9XoPSWPbfH6cauYif/ud1KpST2LSrDEPHaE6M&#10;PyITvVjRw6k8kpDdIQNpOWmEQjorfjaBoHxIe6M+BI+41FwTsjgCiJ1YtRWJbWfqwSGIKK/SECIM&#10;LQdg1oHNsOKL1IhopNHSZMTFIy8zE127dcGg4cWYOH0CZpRPR3nlTMwlPKRGJk8cjY7tMumrnVgQ&#10;XVk5PIxEjo10Q15qEHrlx2FIjxT06RCKEX0SsHbRIFxmC/e6jsriJYFRQ+n3mjLv/U7alf2o+Ylq&#10;5B0h8nIjbinnUKPxG+o52WyWN3zzy0FCQwqEQPlR+x8gouSquSGChiOUuLIhYnvQaqoRgcbOjdjq&#10;xSRbeSMFEAsimwgPtg5v+fd9xxtMkFiqRDLbgse9arakDnvzmMe0f+UOW8OLZdh3eAKWLOuBCeNS&#10;0b9vMDrnuyM30wmJsY0RHvQVQv2+QYD3t/BkYfZgi+jtrp4SzazVADCpEjdaG3pvt1as/JrSr8c5&#10;Sok4m8FmKtzWIsyU1gSKlIiWQoyLj0JEZAgLPdWIAyCyMB48z50AcXdtzG0jWqhGCAtqSfg3p7X5&#10;EnnZ3hg3pi20NOIJPWfmPCu/FhW6uoTwsAaEXTODyqgwaE0EiVu3F1lhgGEpj/qQEmFc1/a2AKJc&#10;iKVCbj9YgTsPV1oQoaVRzkPTChQ2SBrC5L4UCq3jQ5YH5aLuV/Mzj/X5FfyuZfzOpUblXObfdvbC&#10;PNNbc+RYOQ4cLKMKmYh168YRItNoL3ujXdtwwqEpWrb6IwHyLRVdM9rEFgSui7nGWrHMgJcKThAJ&#10;Cw8iOGQJqeYcKiSAZT0o2JUgceE5zRAZ1Ro9eibxfo8hEKmUaTue1u7Dk1qWNVrn59+xbLIBU7mr&#10;V8nqODDB8kmIVLMeVGsFvu+UG6GNN8rZUs/PX/PzClqbGqp3qZJXP5zA+//7Et797TKv1X6s3VKK&#10;gt4piEv3RVSSHxVJKCt7LOGQiPjUZMSkpJpu3tTcDkjP1QLP7Xg8mxDJpuVRr43DwuS05TltqWTa&#10;m9C+DZHUrDykEUQK7adqNrEgokjje474on+nAvTN74zu7dqjQNG5IynbFX2KemP0uJGYMWsKymfP&#10;wPiSESjokIOYUD94OTdhpXBBNNVIaIATokNbIyvRBwVtwtC3IBa9OoZgwvAsHNo9A/fvrqcCoeqo&#10;3YH7NVIam/Hk7Xa8/JkW5Zd9eP7DbjxgBb4jiFC+3lVija3RM17Y1z/Jvggg+7h/0ESdLI4gQi+p&#10;wWYNIdIwbIg8U5ibZoV9syyQEGomwWolV02rYCBCtWIg4lAlDjVSnx+hzbGP3Xy0FOevV+LwySlY&#10;vbYfSqfnYcSwGPTtFYRuBb4EiTPtYmPEhDcnTDRaVEnWbxzdrc0JEVobP7aEBIWe5u/m2hKetB+e&#10;nhri3ooAac3C7srCSzj4aNYuKwCP+weodQxkgQ4xERBIO0PbI4BopqmXztMgKyoQT7dv+fpr+Hp+&#10;TVvViAqpOXoWRmFOeW/s2DoZ507Twlxixb+xjHBYTmBou5SvqSQYN9nq35ItueOACKPewjTYXufx&#10;G3rvzmJWdAUtyL2PIaK4859ARGrEgoiV0BZElGg1yVaC5C6/79bd5WaA2jlCRN29h47MxN79M7B1&#10;22Rs2DABa9dOwOTJhWjXLoww/hbNm/+bgYinR3MqjxaEhpKqtCy0MFJtfpobQ/Whha4DaBn9/Ggd&#10;WcbNGrUeTagKW1KFuPGat0RMdCvk54fSvhbh4ROWz3cnUfNaQxZos98IIFbYZc1SyXwtZcyyaSwO&#10;7Y0BCMub1ErDcvlM+TyqZ4Gk5juW9bdWwvXNT6fxPRXJ218u4dz1LZhGO9WhexLC4tiYx/ogOjmM&#10;cEiipckkQBRSEIKAViKjlSFAFAKIFEqqRqvmEBC5PCeP5zD02oZIismDEByCCRVLfRAmNkAMRJbM&#10;LMf8qaUYP2QYBvXpgwF9e6OgSyfktc1F3/69UEKQTJlYgr7du8CPhdyjGeWwe0tE8gJHBjgj1KcZ&#10;otjCpcd7oF2GH7q1D0H/7lGomNEN1y6twPPnO/GoZhsevNhKlUFYqHVhhX3x027aFYLkR6oRVub7&#10;LDhapvDOU6uASSW8fL/HgOSNAyBGhShHYkOEUU2QWN1nv45nJggVKRMDEetGfbhh8qKORCv/pqe0&#10;Mrqxgol5TYjI3lRrn/ZGOZEnirr1/Nx6wofQq16O6/fZIl4upy8fjgXzu2Dq5CyMHJ6AgQMiCZIA&#10;5GW5ISOFMjjWmSChlfFVboJA0RB0r+aESCv4+bSCW+vGcGnN1tJFa2J8Sx/fiAVZwFDXLqGg8NEC&#10;wC3g4UXQeLU2IykjIgJ4jhKxzeFFAAlMvlSLvjzP16sp4fEtvN2+QovG/wof9z+jfZ4/xo7Ow4pl&#10;w3BofxmuXCQwrrOVv70Sd+6wkt9hpWfcJkwU1muNMhVMPoBEcVtbQuOmUR42ONSVa8cHiNwhQG4/&#10;/jxEGgLECh2zrKMg8oDlQonWR4yHT/jZB6tomZbg7Pm5OHy0FLv2TMK2HROwZ+9MKC+ybNkIjBzJ&#10;FjbdGx7uf0LTxv/C60oFyOvt7c3rTXBr4SbNi1Fo38/f06g+PQDMUita2KgxmjX/I691IzNXJj7B&#10;E4lJbrQ0zhg1ug3/hk14+d1RvHyraRsHUfuWCpsgsYLlz5Q1lT9HGKDomCBCgHwWIgpBhEE1omEQ&#10;SrZqvs3L70+Y/MjTVyex/+QKjJncixAh8MJdEB4fiMy26cjr2I72pj1BkItYPXCcykO5DAFE+wJI&#10;GhWKtg2ti7b1kUHFkpZlIpkw0pKNNkTSFbRHGRm6vrQzZ/bsx4GNWzBl5Gj0LuiCvj16oEvnTmib&#10;l4Me3QtQ1Kcn+hAqufGx8Gn8LQKaNkI8KZ4S5IGkIDdE+zZHtF9TxIU0RWp0S3TI8sLowRlYt3IE&#10;Ht7bbFTIQ9qY+w6I3GYhuMeKWPvjbrwmROp+FLG3mSHomvR2V7KVoUz9c3pJqZA3Pwsi9IYESi1f&#10;1/xAgLwnKN7xpii+d2wb7nOrnp0abpUFt2+Soj5/ohup7jfB5LXgYclLGyLaWq2FjjssjoBCgCie&#10;1LHQ17BSPF2Ga7Q1R49PxsaNxZg/TyvX52H0iGT06x2Ozh38aB+8kJ7sjvhoZzODNiigGcGhcRuN&#10;GE3g7dmYFuRbuLp8DRfnr2hDvoEXj2mEpI9vC8pwzcHhedz38pEaIUioZMxq4sGyMa3g3Jrn0L54&#10;UX14sfX0cqcCcfsr3Fv/Ce7Of0CAz9fISPXAMN6feZV9sWP7ZJw+VYWb11nBb1Ml3KVtuMvtPf5P&#10;d1cSEAILAXCXW0JEiuQmoWGHDRLB41OA3LmvZKoAolhOiCifwd9xAOTvKRBLhVhLVWqgn3rD7pru&#10;Xm6NpbEUze37K3GNf8+5i/N43WknD0wlSCabwWebt0zCvHlFKC7OQFISVZnnn9GixW/gKitJKHjQ&#10;0ngTtH4+brxuyo3oAehar7a1gYdg7E4V5+L8LVo5fYnmLf4AZ+c/Uwl+QyXSFDExLaj+GmPgoGTa&#10;qWV4Tivz8jtabeUy3mrGLsuWsTV2OZOdZggKVCP2MSsXohGrhAYbuA8AUbCs8nsMjKhGat8qR3IY&#10;de9PUIlcQK3WJHl6BEvWTkNux1iCxBshMX7IaJOK3E5tkdm+vclvxBkIWAlRPVFPEDHjPKRENDGP&#10;KqMhRDQ61YQm96ULOtlGjQge9mM/M7XN1MO5HBB5fPkaLh8+hskjRqFzXhv06FKAHl27oHtBJ/Tp&#10;WoDC9vxQZCSi3dwQ3rQJEpydkOPvg7wQH2SHuCOZMi/WpxGivP+CWP+v0CbVBbOnd8fxw5V49nQH&#10;al7tMaPy7r3YYlZav/lkpZn8VvfjLsJhLyHBiq4FljUxjoXl7kMl4FbgIQvVU6mRd4SNbM1PBA7j&#10;xU+UjLRA1e8JCoZyKtUMs33/cTwnTF4wBBLRvmEo2aWwWgHBxAKKDRGpEO3XfL+d32FFzfd2vkS9&#10;OOrNWUdro5nArBRPV9Kjz8WRI5OxaeNQLF7YEzOmtcOoEano3yeGiiQEHdr6U5X4IJUtWQx9dRhh&#10;EuhPqezzLVXDt5TVjSi3/0oY/IE25Cv48roqPD2/oTL5ki0kLYkf1YufRk6yIvg0pdyWknFiRVGh&#10;/xqurb+CGyuLp+tXjL/Aw/mPhMjvCJAv0S43ACOG5qBqbn9s3TIBJ47PwdXLSy143GOrf1/BSn6f&#10;lfTeSoLCiluEiIak37hNxWLyHZZtMUGL0xAgd6g87hhoWPfxjuyHI5TXuPcZ9fEpQOxeGp0jZXpb&#10;0KCSUXL2Jr//xl1Cm3/L5RuLcP5ylenmPXp8Fg4cUoJ1OtasHYPS0kL0KIxFVKSA8We4uAgEfyJI&#10;BGheU/emBDeVNW2fgYZ7c9qdJmgtJejWhMeboGXzv6B50z8QJH9Ei+a/QdOm/0Qr9DsEB32JkNA/&#10;o0//GBw5MZfqaBtqaT1eUzG8/G4vquu2mzDDDUwP4S6WFQskSpzW0NrovRoqkhqVRZ2nDgIp5XqI&#10;WCCxICI1wvL//rCZsPfy/SnU/XAe3/1yA4dOr8OQsd1pQyIQHMOylZuIrA6s9G0IDtoUgUTQUI+K&#10;/WhOu4dFofcVto0RQOLSMhHPSLatTLYWjW6LrNz2VhBAWVntP0Bk77qN2LJ0BSYPH4V+3bujT49C&#10;DC7qj5KRwzB+6FAMLixEm+hoJHl4INPTA219fZAfyJaVnjGDfjGVBTnJrxESA75FSlgjdG3riy1r&#10;x+HB3S2ort6BJy920Kpswc2n63GVrcn1xyvM3JSXrOSvCYO673fihSqvRpCygN3nOQ8YkqyPWJhU&#10;uWVrBBAbIs/Us/MDb4wdgokjbLgoDEQIEMXfg0hDmFih1sEhM98KHALIDhMfIGJ1CT+inRFEHtVy&#10;q5zOfRbsK5U4dnQadu0swdo1g7FoYR+Ul3XH5IkdqExyMGxQBvr2TESn/Ajk5QQiI80HKerzj3cl&#10;WJxoT6hEXH7LwvwbFvrfsnD/kYWaBbnVv7EA/4W+nVbInwqFwPH35z5VoBSNvXVTRWn1B/h5fgUf&#10;jz9RifwOyfGt0adnPG1pAZYuGoKd26fgxDGtjcrKf2sl7t/j306ICB53FFQit6hEBJAbt1YQFgpW&#10;XtPb0gAgjFsmedpAgTQAiIEGw85nyJLc/wQen0LEjnvVUiIOtUKbe//xamOJBJFr/DsMQK7Ox5kL&#10;lThxqsKoEY0X2be/FKtWj8LYsW2QTVXs7vo72pjfEc5/YXxF2H5DMDc1FjLATyvit+D1boTmzf6M&#10;5oSGc2spwa/Rmgqk0Te/wbff/DNatvg3Kpl/QbNmX6B1q3+iYvkXBAX/nnY/CoePlOP+o014/nIn&#10;XrLCv1Teo47lhGHAIIhIZRAI1bIoBiLWeKb/GkR0LiGi3Ajt0st3x8yoVq2Q9v4/buHKnT2oWj4J&#10;nXpmIjzBH+ltkmllMs1cmpTcHCqSfGTmUXVkWUrEhogVggi3BEjDfIitROx8iD5rnhnsUCJZCkIk&#10;M9MCyRcLZsxE5ZRpGEdgKCfSv3cPDC0egAljRmLySPrKXr3QLioKGd7eKAgJRWFoKLoF+6O9nyty&#10;fFsiL9gJbdmqtk90R8cMDwzqHYsThyrxuvYAnj6lTanWA6IIkcfrcJWS9oYg8mIdL8h21FE91L3d&#10;wQu/DTUaOcrC9JggEUweOLoCpUYEAQGk9ucGEPlpN7SameKJtoTGMxO8Edryu2sYLwQpRg1/51Nw&#10;/L3Q79Xqsw54WABpqEQcECE8Hr5YbbbqrXlIqX6HFery1SqcOVNBVTIDe+nVt24twaqVw7BowUBa&#10;nQEon9kLEycUYMyY9hgxvA2GDMlG//4p6N4tCtk5XoiIbEy1QQXh/huC49/MtnXrf6YioSUJYCXw&#10;/YoS/C9UIV8RJl/D3/cbhAQ1pbJpBn/vrxDE95PiWtM+uSAz1Y33Mx2L5w/C5g3jcWD/LJw5rXU9&#10;WPkJiLu0L/eoPqQ8FHdoEwSSWw4lYkHEViGECFXHR+qD4LSti1Tkp+C4L3AwHtCaKO4/s+cl2fEx&#10;POywAKLzHZARVFgmpEakQi5dX4hzl+fh9Pk5BiJm5Oqxchw6XG4gMnhIKhLiNaP3n2gR/41K70sq&#10;EoLV6xteLz0cvBXC1OPCCGA5dmn9V7Rq+Wc4t/oLt38iVH6Hb7/+J3zzzT+hRbN/RcuW/wwnJ36X&#10;6z8R3r9FYlJjjBydzt+egwePNqL6BdUILcpLgUEDyRjPCYJ6ONRZ9sQkXQkG5TsEkedsJO1zPoWI&#10;yYkouWpDxGFpLIhcxPf/fo0N7QnsO7EKg0Z3R2xaMGGQQBWSgoSsZKqSLGhaS4bWCyEQktItOyMo&#10;KFIYUiHqkTEQ4TaZEBFItD6JBRCFZWcEknSBRKokSyChpSGMviifNBEzxpVgxID+6FfYjUqkG3p2&#10;p6Xp0gnFhd0xID8fWUFBVCGe6E2Y9I+KRM+wAHQL9Ub3KC/0SQtEcftIDO+RiJH9kjB9fHucO7UA&#10;deryerqVN38zlchm3Klej1uEwy0VLCqRZ7QMtWzpX32/w8TL11vxjIXnKQuPpUis0Y2Pa0l5AqCW&#10;8LAgojVF9qDaEU9pi6p/5MX/QcELrwpvh6n4VBImCAOGfexTVWIrllraJ6N8ftiLl1Q5AoilSj7k&#10;RpRstZQIC/wLy85oPMMDQuTeA0n/pbh2czEuXVmA8xcktyux/8AM7NylZf9mUnLPxI6del2KXbtn&#10;mpmoa9eWYNGiQZgytTP6D0hAu3Y+SEhoitCQvxAaUiH/Soj8lhXh99z/LVvXf2GB/x/07r9BkP9f&#10;EB7yDaLDGyMhujnaZHljEKE0eVw+Kst6Ex60Lkfmml6YyxcJAT2tjmC4e9cKdcOq29TKZVBJ3FdX&#10;6gqChACpD57D92894Hka9PWQ4HhEcDzmd7BhuPfIAoedAFVYiVErPgZHw/i1CtExaxa1xuNY5wkk&#10;d1kebrIh0kTIy7y+F6hEzl4kSM7MNZX52AkC5eQ8rFs/BgOK4hHP66fr5u39O8L2L/Dy+CNtyp/h&#10;4falAUlUuCvSUli200IQH+NFmDRFqxa/R4umv6GN+VfGPxMm/4O25n9QgfBau/8L78cfqR5b8vuj&#10;sXhpP1y7sRxP2UhW067XvtrGckzlTGVdy3jBfQsOgoHAQZXCfSvX8Y8hon1LhWg6hwURjRtRL03d&#10;u5O0NmcY5xgXce/ZSUyfM5wQiEB8RgTBEI/sDlnIbEs1oQl5ym+Y3IgFEEElPYfgoAppaGdStCVs&#10;0rmfQahY5xE4UiSme5fhSKxmEi5arlHxxcBePVDcuyeG9OuNQQP6YkD/3ujcuT3SUxKQm5yItnGx&#10;SPfzQR5tTF/amgExkegTGYRuIZ7oFuWJotwwDOuagLED0jBrQkesWTYEN66uQN1LVnB6xUcOiNx9&#10;tpH+di0hstKs1aFBXDXfbcVrKoc3jFe0ETUvNloQYWW0IfKkdjMr784PEGGYdVUNRHZbAGE8J0Qs&#10;gPB7TP7iQ7wgrAxEHGCxrcqnEBE8FFaXsrqS2Qrwc8qNfAglWz+okfpZv+r6ZSur3gOpKE0wUw/C&#10;Hbbyt+6swsXLi3Dm3HxcuLSEYFmCM2cX4ey5xTh7fjErQBWOHNXIyzJs2TaBhXOgWU90+Mh0dOka&#10;SOK7ICWlJaKjv0VI8J8RGEBF4vc7BPj/ngX/d/D3+TeEBv4JcXw/K601CruEYDzl/MKq/ti6aTxO&#10;HdfjG1bilnpgbq6welsIjTuyIlQVlrKgNbm3xIwIVRL0DqFw+yEVCf+Hm4zbD6hQqDQ+gIOq4wnh&#10;wbjPe2oAwkpvelB+pTassLttP3Tffg4gdggcFnwsoKzFbZYLQeQ6oXaN9urKLYL62kKcv7iA11bj&#10;RSpx/ORcrF4zAj176eHaLRAe/lcqhz/SglDRuRG+tDfurn+gMvka4aFOSE8NQLs2USZSknwRqhm6&#10;oS0RFeFEddeI1/hLBiEd/g3SUp2oFoMxdnQGli4dgCPHZ7GsspGrZbl4sQk1L7eYxrCOZfkl48Vr&#10;KmwDEpYx01uzxwDk2asPduZTiDQMQcQGiAWRAwYimu378t0pfv4EXv94ieX0KlZuKkOXPtmISQ1C&#10;VFIwLU0aMtpkIJm2JlFP2UtzJEilJGhvPoVIspYQIBhSMnL4HiFBiCgyqE6kROohwrAgokWjHRBJ&#10;SYhFTnqy6YUZPXIoZeBAtGufy8LqhyAvd0R6uCLF1xMdggPQKyoC/WMi0DcmGAWh7iiIcjMqZFhh&#10;PEb0T8Liuf3MwKVHDzbi5UtW8OfbaVG00tMWgmMDbj1WS7Ict1kAH7BgPH+9GW/Y2r+lPXkj20HV&#10;8cRYGRZKFuD7T9aa7lclRmvr7cwHJfLsJxKeSkQAqSGIDCQcADHqQ/CwwwGUeoiY3MfHAJH6UHwE&#10;Eb7/jAWh+rUFDxsm9shWGySa+auxI89eEoQv1vP/VmzgNdjEoKV7uA637yppudbYhEtX2JJesirA&#10;qTOVZvj2hcsLzbHTZ9VtOQtbt4/D7IruGDM2G0OH0e4UhtDuuCArsxWyM1ohl/upSVQrQb+jCvkz&#10;rUszdO7gjYH9ozFtcjssX1KEvbsm4cK5Kty9TaDRmtxRl61Uh+zIbQ0MW0CILDAT3G5TZWhk6B0q&#10;Cz1/R9C/85iVl/ftDkM9JPeUGLfh8VSx0qiPegXydwCi+Bgi1liQvw8S6zO2IlGvjlbgF0RuPSTg&#10;CLWbVEzX+f9cvroY5y7Mp+KrwMHDM7F4cRG6dAsy8M3McEFw8F9oQ/4Hbc0/EyL/SjXyb/Dx/jMt&#10;DZVbnBvasCHs0T0Vhd1S0KljDHr3TEXRgEwUFEShbZsAtG3nh8LCSLPa/Ly5fbB92zhcurgQj59s&#10;pPqgSq4TRDYSJnq9Ba9Y3uoYlhphvGEDpmQqgWArkn8EEfMew5oP9gEidlfv6x9OUI2cYrk8SiWi&#10;Z1JfxYFTa1AyrT+iCUW/cDeCIQ5puSm0JYxMwiQj21iT9BxLYZgBZISKUR9SIQq+b52Xa+CR1aa9&#10;AUkaz2moRDIIEEHEBskXMZEhSI6PRreuHdG3Xw/kF7RDTHwEXN1awNfdCRHerkjy90CbUH/0jAtH&#10;v8QIDEgJx+DcaIzhRZ86pA2mjMjFuJHZ2Lh+NOXxejyv4cV4sRMPSemHjzexdd7CQkeIsBDcYEG9&#10;QTl8+8lyM/7iLWHwjnD4Tr0ohIhyIvdYUO6xoCgn8uSlpUSUC5EK0SjXZz8SUAKII2oIkRcOiNQq&#10;CAoTag0Un4FIDY8JELX1ANHIWGsgm7aKWo2KJWgsiCgf4hgc5LA3trWxJ+5JWb1gPNXyAgTJU1aG&#10;ahauZ/q/NFuVaqz6xVYz9f3+I3r8h47xDreWmoFTV28sNsO5b9xcYpYMPHFiFq3PBGzaPBJr1gzB&#10;ksX9UTm3ByorC1E2q7N5bu3oESkYNSwZI4YmYszIZJSXdsTSRX2xbvVg7NlJFXKiHNeuLsK9O1QQ&#10;t6k0CI879xYRJAuoQqpoY+bj1v0FrJSLcPfREgMGa2SuVMB6bu0kJ22JCaosvn+vmjAxoX0lTJX3&#10;4NahHj6NhgCxl1h4pNf8jYcaodowBBF+j/Vd2n6Aif4OlQup1LtqlKiqLlHlCbwacKb8U3l5V3Sl&#10;gsvv4IMCrcgfo16vf4Gb2z9TjfwL9wURqjmqjMjwZibBPXJER0yf1hczS/sTFEN5rcdQyQ1FVWUx&#10;XxdhxfLh2LZlMvbvnYHTVDwPHqxjQ0k7/orAIDheECA1bEBqWKZf0qorz1erICRqCZFaqpBaTa7T&#10;KFSjSgQRNmJSwwKJCSkWCyAfQ8QKQajmraVGXr47wTJ9kg3eedT9eBnnbuzAvGWTkJIXjgA27qm5&#10;cYwEJGYkGogYNcFKL4hIhUiVaPxHKgGRTmDIvhhlQoikZOYYcBh48HN6rXEi5tk3UiHKiTjCQCSa&#10;EImPi0THjm3QuWs+fzQBvkFeaNmqEXw9nRAd4IE4f3dkh/qhZ3IkBmbFYli7BEzt3xZzSrpj/vRe&#10;mDOjO2ZOLzAjBp/X8mK9ot2gCrn7gDf74XqCYTPVxQbKYa3JQYg8YEV5uIiAWP8BIu9JZwJD+ZC7&#10;DyiVCRIz05MVUKNXa6hWBJIarbUqiDSwMQJIrYkdvLg7UEdQ2GEDRRAxWwHFEbVUP3XvaF+MArHg&#10;ocl9dlgLHxEivMHWwCALIjaMlGi1YaIwAGMIjmZQGqOahes5oVKt/4P/n3xyDb2z9p8z1Cv1WBWE&#10;/69JVjLu3ltqptTbz3K5eGEuTp+ejVMn9XyWCm7n4ODBaeaJcatWFmHb5lHYuG4I1q4qNg/IPnls&#10;Fk5SyWjFdj19/9YNAkLfS8tyl4rj7v2FjPm0WlW8J9x/tIiVcgkr5zJW4pWs6LRlrOSP+bdrSoAm&#10;yAkoBgIGCqrYAkbD4P/gqPg2SBqC4yN4MKTcHlGNaCavmYjHe21PylN8+B6qG/499nfoex8Z8Kwz&#10;SlUJ4EtXBBFrDs2mTaNRXtYFvXuFonuXIPToForUxOYI9BM4fkNb81tufwcfn9/Dz/ePCAr8Cunp&#10;Hhg1sj0q5wzCsqVjsWn9VOzeXo4De+fgyKG5vJ4LcPH8cty4vgZXr/DeXFuKp083oq5OANmKV7Qw&#10;r6iqX6ghYdRSob58Q1tjOg0EEJbR11TTr1nWZEveSlkQEGzEbJDUqIybrY5ZM9KtsHMiKo8CiRSJ&#10;JugdZYN3ykCk9v1F3Hx8GBt2zUPbrokIi/ciQGKoLuKRlGlDRCqk7WcgYuVIjMVxQCSV0LCg4wCI&#10;XvNce6xIFj9vA0QP1voiJjYcScmx6Nq9I7r1LEBCRjwCInzh4dvaDPsN9XNFuLcz0kN90TsnAWML&#10;8zBzSBdUjGWLOLknKmb0wLyK3liytBjHT89FdR1hwHhKG3PvPm+0AyIPH2+kHKYsfrTCQOQaW79H&#10;L9biOwLh+5/3ckv61lkQUTehhjcrm69BaE90g5Tk5Lk1PE/wsKMhRF6qt0dg4M2zo16VsMJ/CpGX&#10;VD+v3u+lr7SG1ttzcuxlFzWy0M6bmOBnPoYIb7q+04wj0XELKtZo1038Df0m/wZ+7pmWaGSlfFy7&#10;AY/1P1HGy/rUyCZpsp/yKrIJD5cxlNxUslOWQ4saz8fZcwSIeS7LLJxgHD1aigP7JjMm4fiR6Th+&#10;dLpZG1XAuXZ1Ia5e1pogHybQ3b65EPf4fQ8eLsFDKo4HjxfzfvD106WstMvwuGYV1dNaa1QubVn1&#10;q83GwpmpAbWapOj42/m+PRlRlbuh2rDjI3Ao+P9+Lsw5Ru0QDg6IKGyAfAgLVBp4pkmPd2WrNAfn&#10;sbp9V9EersDV60sta0jIblw/AmNGp9GiBKN9W0+kJDZFdMSXiAj/EqGhf0FQ0J9Ytn8Pb+/fEir/&#10;al6nprZG1y5hGDo0E9OmdcWC+cVYvmw4tmyZSDU3n/CgjbpFe3eHsLzHcvmY94/q8hWvz3csc2/f&#10;78Jr3n+pEFmaOjY6r1W+pHQFBtoegeTV92ywtB7OW5ZnKeyPQKJy9ilEpEgcIBF8aGmsOMgyaj0Q&#10;q/bdWd6rczh6biN6FbdFdIofYtNCCJJ45HTIRFpOpoGD4CFYZLXpUA8SwUV5Er1O436KOa+NsTIm&#10;HLkRbXP52dy8DsghdASQlNQsJCSm4YvE9AR+UTI60Ma06dwG4Ynh8A71hGeAMwK0snWQB0J9nZEQ&#10;4oXOmVEYP7ATlswajqXlQ7Fw9kBUzemP5cuHYeeeqbh4fTkryg4zT+bxsy2U7JSljEdP2ZpRidx7&#10;JG8tS7MElyml7z9bZZTDG1qS14IEb8BjFkx7jIEgooSlZti+oMrQKNcXgo0jD/KcxxSWCuHNIkRq&#10;RX8BhDf2pSOZWh967QiNU6n7QUlUQuQnQUQLHvFm8abL5lijDXlDdZM/Dft79HsKB8QEFFuZCDZ1&#10;/J9eUUHV/cC/myCpFkgIDlXGp1IorKiyP88cyuWRWl3ZAlYWxX11lxKoAsmlK/Nw9kKFecjT6bOz&#10;ceZshXncgvVoyjm4wve1KNDtW7Qrd2hbZF1uL+brRYyF3KfaeLAMj1gJnzxZyXsipbec1molnr5Y&#10;Q6BtMDDTiNxnhMdztqSWCtvJAqpZz1sNWIxV47n6Hx4yHhAEDzSVgVAxITA4IPERMPj/Kcy+Cetc&#10;TXe4T/AY1VFNCDF+DRHLythLMFggIVjUiydbQ6BoXMu1m8t5HRZRpU3HggW9MHZMOnoWBiErsyUS&#10;4r9GclITpKW2QEZ6KxMpyS0QFfVXhIX9GTEx3yA31w19+0Zh3Pg8VFT2xKLFRdi4eSzhTTCzbN9l&#10;o/iI9vxJNW36k3Um7/WybivesEx8x3v8mmVM+ZBaqRAqCxsisjNSn1Khr77fTfWr8mAB5FfBcmfG&#10;kTjiA0ykjqWUtZyGRnlLmWi5gBMs92dYfy7jyt19GD25D9LaRCAywQ+JrK+5+Zm0Kxo4xi3hYCVM&#10;2xvrYnpdCAMpDJMfMXmPHGTS3uS268DoiNy2hAZhkk1wZMn6yO6kZCA+PoXXLp7XLgpfZHbORkZ+&#10;BhJyEhGaGAr3YHc4ebdAK89mCArzRmxskJn2r7VDkqK8MLyoA9Ytm4INq6Zg7cpxWLNqDHbtnoGL&#10;JPWdhxvpZbc4gupDF7tay96tNzf6jroN2dJeu78YF2/Nw63HS1lAN7LybsOrH1XxWaFYQNVlqITd&#10;Q1YqtWzqyVFr/+onDZUnyWmBallBra5c3jRVYsfAMqMY5EN183SsAUTMefycum5f8TteUwHZUUdA&#10;6bjOscaV2GF97wvefHX//ueh39T3fJys1X79Ofrb+BtSKYKLwKL/UxCx19FQklJdxvcfESRUJupe&#10;ld1RzkQzWM1aHYybhISZQXtzgZmKb8+2VeL07t0lVIPL6N+X4yHt0gN+l3q+nrCiakzOU6qhagLA&#10;JAWpAs3YhjdUVCaPxGvL/73mraXMjCrToECjTmjBaMMe8nPG6nwSOq5pC9o+1KxsB0Rs0JiFsD8X&#10;Agb//4aqxg4rH2KpEZ1nVA6/+9FzjXReA63NeuXGEpw9Pw/HTpYZa7Nx80iUlXdGl64+bDH/ipzs&#10;luhW4I8hxUkoGZOD8WNz0bdPFAq6+KOwRxAGD43D5Gl5mLegB9ZsGIqtO0qw/9A0k2+5fovX8CkV&#10;Wg2vUe02KkfCpIZKsnYrXhAkSqKqR0YJVWOljRK2xo0IIgKIwuyzjH4MD5YZh/qtDypiswA5w1pD&#10;WOXIytU90XoldWwE31uze+vMSvGXCdnDqFg0Fp16piM8zpsgCUJKdiJFQhoji3aFwHCoDYWAoWSp&#10;8h1JKVlISaMK4bFswiaPaqVtu3xuLXikpmYgLj4RERFRCA4Khb9fELy9/OHp4Ysv2vYkZbrmIiI9&#10;Er5RvvAO94FXqAe8g90QEOqFMFqb6Bh/xMX4Ij7aE316ZGJuxXCsWD4ea9ZMwKrVY7F3Xxlu31Py&#10;UJPttuPukw1UHCw4zzbxJlsQkZW5bTLry3DdARHlRTRY68X3WyyIECbPXhEiSu4JIpSwAolWGVML&#10;/5LqQxVeAFDrbnIQVCLWPmntgIhm7ZqKT5Vg2w2TL3EARMDQd9jRECD1EGEY8AgIjsovEPzDeCdQ&#10;UHZyv7ZB2O/XQ0RhwMSK6YCIWmhjJbh9ysrxRPkCVnIz8E4weSIJzxZYk9lYYeyRoRqvoQFftwmM&#10;O7QrgocGvN0lPO7zHIHjIVvtx6xoj56oC5q/oV4jVoJqVoJnL5Sb2UIrSXiYrkj+7yz4pkXUkpOS&#10;3sbiqYUUSJRktmY/K1/yOZAYiPA96/0GKuU/gYjpKuf7tkqxAWIrkV9DhGVMSob/m0ayXiFQz12s&#10;MiueWbN7y7GNIJgxsz369Q9Fly6e6EagDCyKxuSJbTC3sgfmzOmO2XO6Ys7crli8vA/WbxmKnfvG&#10;49DxGTh2ugyn9djQK/PNmJnHBNbzOsGAZayONtRct60mXvCaWBDZSbVhRR2vmSBih1EkLJ+KeoCY&#10;cvABGL8OlRW7vFiwsebfsEx9f4CvD/GeHDWPm3j68jQ27ZyHgSO6IIR1NTTGDylZgkgKlQaVSHYu&#10;IZKLZI1GJUS0b0ahys4QJhkMjf/IokpR6Il7ScmpVB2JVB3RCA4OhZ6sqEXF3d284OrsCZfW7vii&#10;fV9Klh5tEZERDf+4QKNGwhlh3PejKvEP1IzFMHqgSMqYAHTqGIfhw/NJ+CIsWToKy1eOwt4D5VQa&#10;lLt1e1H9chdu08LcfMBWRSpEENFK3k/XUYZaclQQuUQ7o7zI3eoVvCCbCAJVdE2EI0Qos+8+ZQXg&#10;e4+e06vX0n8qL0IgvGaFV7wiOOrY2gsgymfUvVdh58XljXkmNWJAwBtmIOKADW3Qp+D4CB4f2RNL&#10;uVjnOBSFWePVUhWKOntr3hMkWNkICC3l+OI9oWYHj6kA2OrGzrEoYVutoM0xOQgF7YKdcFVSth4m&#10;DnVSPxJUYzMI2nsCrnIpsoCmV4sqjuB48MiaPiAIPeK1f0x4KASQp7wnBiIEyLOXbFk1z6N+gBP/&#10;TrtngK3fi++1AJSjdeSxGlaEZ5qwyEr0EUgcysPe2hB58BmIfC5su2OHgYiju9iGiJmMx9C+jhnI&#10;UFUpNyKIXCVELtHSXdADsVjxtfLZ2fNV2HdgCpYu64vhw+LQq6c/evcKxNjRKVgwvye2bhuDg0dm&#10;4JBySmfKcP7KXFy+sQDXaAX1fQKT9jXk3igP2hJbWWi/5pWlLgQJQUN2RfFaCXvHvo4boDBseNRD&#10;wcQHaHxQIlY0zJ2Y686oe2+tr6NEq3k8Re1+2pkLhMolnLqwGVNmDkZIjCdB4mMt4kyIpGSkIl1r&#10;r2blWCokMwcZVBzKcSiyNZRdQCFEMpR0pWWJiLTAERgYAj+/ACoPb+ipim56KoGzuwGIgUib3h2Q&#10;16s9cgrbIKl9KgJiA+BF+yIl4h/qiYjoAPPQnOycWOTmRKJ9uyh06xaHgcWZJHwv7NozCxevspV4&#10;ugOPa3awZdhqrIwAYqb2sxU1C/OqW443XmMQrj9YjCv35pu4+WixmQ0rS1P3nlR/rS5FQuQJW1KC&#10;RL0FxrO/ou15u82MK3lNCLwRDAQQAxFWZm6lHkzFVHcst6qogohsg8mBNFAggo+OCTA6xw7b9tiA&#10;0Wc009gO/U4toWKHDZiXDAGjhspF0RAiAotdYD6FiBW0cUqwsjV7zq2Src9ZSWUxBJKPlAkrlh1G&#10;qTlCg9wsYFC5sWIpZFmsEDg+wEPqwyiQWv0GKwLl8YsGAPl196L2rahXI7Q+Aom64NWDJmDY24bx&#10;OSXyufgUIlIjdnJW0VCNfAQRbgVVzRa+ThUmAFzW6muCys0lOH9JK8RXmUWdZW8WL+mDiooCzCxt&#10;j7JZ+Vi5aqB5ut7Bw9Nw4mwZzl2uJIjmG3Do0RU3HKuySe08fUHAS3kQHtoqbIvSECICyKfximD4&#10;r0LkhSykudYfzldYPTj8PaNm1VOj0FAEjRc5y3POsUE5jqWrS5GQEYyIeH8qkVgkpccjMS2J4Mgw&#10;AElKyzTbdAJDSdKc3PZmzEeaZu0mpyM2LokAiSU8guHrq0Ws/WE/6NzTQ6vBeRImAooVX7Ttkw9F&#10;p6KuxtZ4hXmhtY8TPPSkL1qbeKqSzOw4tG2fiA7t49CubYRZSbtzQQTGT+hEybiIcnsXFcNuAmQb&#10;4cGC83yLUSACiNaQ0OhNkwRjQVdS7MbDJbh6fyEu363CVYJE0+lfvN2MNwRJ7RtK4mqNilzKC0I/&#10;X80W4MVaPKfNefl2CyGyg9LNgogUiVXJeVFZ8c3cFnpT0Vog0YAyk0QlGOr4/mtCQPFKFZ8qxs5J&#10;NISIwoaI/d12GNXCaAiIhkBRNHyvYejG2xBpCBIDOs0dcsQLRi3/9hqqE0HEViQ2SBqGktCKJ6xw&#10;tg0ywfeqaSueMbS1rMsn8GAYKc6W1Oo5+DxErDENLNA8ZvUc8G8W+HSNG4CkPrROrgAiNWLi10nW&#10;z8WnELGPK4Fr3pcycagSAw+FAMPtw6dUKSxXBiSOyq9h+9fvLDWKRPN/NGpYA/xOnqrAnn2TsXbt&#10;ECxe2Atr1g42ENHq8afOVxiI2EpEIBJAtPSAeo0EEVkYwaOa/6f2bYgo/iFEeFwQ0b23IWKBROWi&#10;IUS4NYPLtOV75nxHOVX54Nbs87tkaTQU/s2PJ6hCTvG+nEbt28vYtmcxsjvEIDo5EAnpkUhIjWUk&#10;EBzpDA2BzzCWRnYm29Fdm5qWbXpaoqLjERwSAX9/CyA+Pn4Mx0POHQ8792b4ePG4F99nfFEwqDs6&#10;DeyKvB7tEJsTD5cAF7gFuiCUiiQs2s88batdhxQUdMtAx3zN6aAaaR+G7oWxmDy1K06cWshWkBfn&#10;1QGqBT13YwtuP1xrhkprqPJDtoAaC2BaC/p32Zmbj3izH1KNECKX78wz9qWaNubND9t4oTcROBo5&#10;SV9PkGjw0+OaNWydpUS2EjTbTbewQGLZGioGAeSd1f1qrQ+i1l3drfw+B0AEDakWCyKEwj+AiNSI&#10;rUTqg98huJg8i1EbFhwMIP4ziJiW40N8aIGsMAPf/gsQsUFSv094PFWw0ukcnatu42fct+DxASIf&#10;wYMW5gUVyAvJceVB/ksQsQBiQ6QhSGyYfKRM/k8hwhBAlC+ye7TMeQ5lUv9Z7j9uYPW03ogFkCUG&#10;Ipo8ePc+G7N7qwmUhTh3ocp0BV9gXGJcvLTQwOWqEtY8X+DQ5zUi1l5MSSpEY1caQsQoOEePiw0R&#10;jQf51NLUQ4THax0QNjkRc+9ZnsxWZaIhRKT+GkLEAod6zKRYNYBSKkWLHEmJ1L0/xu1xvn+KtuYq&#10;9h5ajrYFiYhJCUR8ariBSFJ6IqGRwdBgMisfIjuTrRGsmXlITEpHdEwCQkIj4esXRNUhgPgbG6PQ&#10;UwTs8PNj+AbCzycQvt4B+KLv2CL0Ht0fXQcVIq+wLaIzYhCWEIKIhGBExgWYx/YVdMtBrz7t0KUg&#10;lWokCvn5YRhQlIY5cwfQf66it96LZ/RmT2t3UjlsIijW4JaGrcvTagwAVYhZW4IQkZ3RaFXZGKkQ&#10;QeTW4yUsJGvwmnbGQKSaEOExAxGqkcfPV/GmredN2GR6cF6/pxoREFi5BQjBQBXRjChlJbSn8iuH&#10;UqdciIHITrwSSJRHYQguNkRskOgz1ucsS/NpGOvzUbAACBL/ACIN4fG5MAWoQUERRLQ0wnNZmwYQ&#10;+VxoDRYzqO0locKKVq1zDUikPD5A5ANAHElAAcRAhL9HeNjRECJWCCAKx2tTCSw7Y0PkU5B8DBGr&#10;4v9X4r8LERskjxkCq50zUmh4/k31Zt0lEDQzWXN/uL1yTTOsCYuby80UhAcPaJ3v03ILMg8Vmh9k&#10;LXpk72sciuy4DZGGFsYOvbZDr+0ciA0ThV5/BBHec0uV8rraeRBZGXtMyN+BiPJmNSof/A6tU1Lz&#10;VhA5yveO8V6coCq5hiOn16H3QC2BGIHY5GDEpUQRIkkGIunZAkgOMrLzkCkVovEh6Tm0MMkIC49G&#10;QGAolUYAPKk09FA1CyCBCAjQA76s8PcnWBpCZMTMsRjJKCmfgNGlY1E0pgi5BdkIjQlAVHwQMnPj&#10;0bNPexQN7ISePbLQsWM08juGYfTYDli3YQLuPeQFeXWQimGbSaje5s3QMGlryDTtC+FxXb0GBMgD&#10;M5yarQWVx+0n1oCzK3fn4fqDhbj3bDnq3m02ELHsjDUYSvGQr6trVxNUsjU2TLYZmLxSAlQKwsCD&#10;lYTbGoGAF12QqGNlNxDh9pX2HcdsiHwEEn1Wwe/7CB6Mj+Gh4E3lcS07oEWSzIjaBhD5HDA+F/WK&#10;xBQWq8CY/8XR6jQEiaU0PoQZvOaoZCbqtIwjg/sabl8PEVZq0wNDBaJeGCkQE6bgqxLw/xFIWCjt&#10;MMrDbO34UAE+hcinIPk/gYi9bx3X563vsSFi3m8AEhsixt495zFCxB5jowdlaWkDa0ElDd7TqGDN&#10;t1mKazeohs16suo+txSHHWYGM22MQvs2RGRhdM2U/7AtyqcQUejYp4lW7euYunc/goiup3IfRvn9&#10;Y4jY5cIKlXOVIUHkCF8foTLRQ68u49zV7Zg6czA6dk1FTEIAIwyJaQlIzUwnPHKQaWyMwkqiKg+i&#10;HEhQcDj8ZGOoRHwICV9fS4VYILEB8kGJCCAGIgPGD8LAiUMwigAZPnUEugzogqScBASEeyM4whux&#10;tDO5bRNQ0DUd3bun0c6EI69NACZMLMDO3bPw9Bn92+uDhMQGWhhrwpY9gUqDg24+UIuwhDdnmem2&#10;vfec8Yw3jZbl5qOFBIl6aapwm7BQUvXFGxaW55oZSiXyaBELwiLc07Bsnq/RlYonz1cRKOt5UzYb&#10;ZSKbU/OGFe61KM3KYuaw0BbwwgsaWmrAHgav5KwV2idEHH7zvw8RBo8/pxqqoa36FCKfgqQeFo6w&#10;cyO2R/67EGlgaxRmn1HNMI8AVWiErA0QAxGe20Cx6HNWT4IVnxZ6W4nUEhZ26PXHE8P4/xoZ/QEi&#10;DcMGyadqpGGFt8OGwX8en7dE9d/FfUGkodX7qCfLDNYjTEwQLo/ZuGmoAVWJbM61m8twU3C5by19&#10;YEPEXlBa8NA8HXXt2lbmUwvz62v59yFiQNLgXv93IWLBg3aG+6YRNOXKSq7WvDnMsnzSdPXeengA&#10;qzeWY8DgfMQlBSCariI+JZY2Rj00mQRHFkNjQjKRnJKOmNhEAxDBQyrExzfI7PtRgUiFWErkEzvD&#10;8+oh0rm4G7oOLkT/scXoMbQX4rLjEKDxIsGu8Al0RkCoGyJjfZCRFYoC+qycnADKHw9MmdYdh49W&#10;ofr5Pl7YfbQwVCGPlEXfwNCELUpKgkMQscYz0Jtq+jgBYgWl5pPFuPFwAW3NPNx4MB8aei218eSF&#10;ppVrSvpC3lxNELPips6jcrnzYBEeEUjP6zYQOmwd3rCSvOZNZmWqcYBEo19rCZMP0PhMKNPtuEEa&#10;om5DRDbIzoXYELHj8xCh5GfU/rjXsjSyNo7u389BpCFA7IL0IezC8jFE7DC5Eo0c5f9ph6YFmEWl&#10;+b61BqxAYwHH/kzDAv73QyCxYPKPIPJpfAoSGyIKe7bur8KGghTGp2G/Vw+RhscaBM+VQtHoXxuY&#10;gokNEmuwnrq5WaaqCRmWTXVzCySa+ChlclsqpAFEbHBIeahLV+pDFsaGhw1iAUXd43/vmgoiNkhs&#10;mNRROWhby9cN7/3nIaJ9Hjfn2A2LevA2G+VtWXTLAumxtIKIZva++fEiFepJHD+7AeOm9EdCSiAd&#10;RSDikqMIkRRChJaGiiQ1Pc2MAYmJtUadmjyIt78JqRApkoCAoAbxIS8iiPg2hEjHoq4msVpIgHTq&#10;37keIp4GIO6IjPE1NMvMDkenTglIS/NCQqITymb3xdnzy3H/IQtNzU62CNt4Y9Urs95Knkp5ECR3&#10;n+gGORayeUQwPNVxfu45oVLN41QZN+5V0fLMI2QW8buW8yYpkaUWYh6l5lzCo5IydA5bjtm4fK0M&#10;N25VsoVZzAKzmueuN/HspeSm5qPo9SbeXAskDUPDkV9+ApZahgDyX4YI4xktlBWCCI+ZofgsHI6h&#10;8w3DhshHIGHBaBgfV0obIiyoKjQEgHyw1McHiPAY/z+zFqwdDpDo2TlmgWkByHQZ8/9hBf9cQf98&#10;/PchYodA8ms18jFETCJUikEWxFYQBIHCShZb8bgeIBZEBItPo97GMWThpMIETyWXTZ6EavgRLbXV&#10;zc2/48kas/qcur8f8ZiZp8NjZjS1Q33otY5LfdgQsXthbCho+/lr9+v4VJHIBr3k1h7/Ya7bryDi&#10;2Nd94P0wSwmwPGhAmyBizW/ayM+zYeB3qavXGi9ykI3oCQLlLO5XH0PZ3JFUIH6IivNHYko0rUwq&#10;snIEkTQkpyYjLj7BjAUJCg4jRAItC2MUiJ5jbEG1HaXPAACTtElEQVTEP8BSIn5+fo7eGT2zmFvB&#10;RslXQUS9M10Y3Yf0NBBJapOAQILDM6AVwqJ9kZwewR+PRK4WbmlPmqW4IzXNFUuXj8Ltu1txjxDR&#10;QrVPa7fznxBE1lFVaKYurcdz9e1rYZsl1mMQH2kJgKW4S5Dcl2Vx5D4EkWt35uI6QfHg6WJeeLUC&#10;WpR3LpUHAcK4faeSPrYcFy/PwNXrZbhztwpPa1bS469jrOXNZmF5vhrV6g5++f+1955vchxX1id2&#10;X7NjpRlJFCk6eKC7ATTQMKQoDkVK9BJF7w0IEoYESHjvvSc8CILw3ptGw7X3ptpVV3uHBkBSomZm&#10;/4i759zIqIzKrgZAjWbfeZ/dD+epqiyXlZXxy3NvRNzYL22ECBpfMw62TtHGycXHBAkdiivOX9EQ&#10;yALFgYiCBLIAMXkQCxGcAJzD870BSeufOPYkPkA46tB1I5Tt5gs2Rj2xold340gUJBAhQrBwW7S2&#10;CQVwqHRGMa9afL/5LCb02gMntiv3pI9CBOoqJ2IVD4bBsIYA8AFicheUDUGsg3CdhAELk6nGzXQF&#10;DoUH5/s4ohtthhqZbEZjo9j9Xc99AFDoUPjYfB9HWcOZwHkw+e/Cg+ELFQ8iVjxe3O66EfvY3W7f&#10;R4Dc+OMZOAbvXLDHLgoQo7YbEGf9ep/JcgIECC+MDNlrWwBB/AaeG4QI8yINuqoCQYKw5mY2QJUv&#10;m76cK08+lyKPPj5Yfvv0owDIM/L7PxAiT8kTv31CHnn0VzL8oYdkCAeTMWwZAnCkPCSDU0YAHMMU&#10;HpTp6kV0MmCAp4EygF28AIhC5MOpo2XU1DEydvanCGdGyrOvPS3DHhsMiPRSG/R7QOXVN56UV177&#10;tTz//BAAJFHHiJw6s1o6blyRptYzsItHAANTF9PkQuA+GLpYJwIXYkCyRXtl6EbCLYAI3AYhEkKo&#10;QogUlq3E1WCTdHzHP/ArBUgpIQKYhBH2lAMkhcXLFSIVgEhj805pa98rre2ACFwJJ5M1tezG4/1m&#10;NiUOeBNOPIowUYjgj7AgcV1KLETwx3UJER8gQZjonBmFRvwwJqjoWAGvAUZPKk8xoQ32kQPRWulE&#10;eDJhf21vkkLEA4mteeJ+jsIiekLeDiLeSQzFQASvcwESf399N+KDhE7CD0EsJKz+OhDBe3DLXiqd&#10;geyJEwp1hjS+lxCxIV4j3mdzTPpdHtQIDDdnZEMXu61dAWuOk273emosLKjge+1zLkQ6cKvngD12&#10;nSCC8wLOz9Qi4WcYgDBUb+7AeYzwvRUXixacF0zUtn3L2efncewv4LhdwOvS4bDzZPvuhfKH136F&#10;UCZFnnjyl/L8C08BJAxlfiuPPf4rGfHwcBkyFGEK3MaQlGFCR8IxIilDARIPIkyq2sFmFiJmzAjX&#10;egZkkodJt5FTPpZR08bI5wsnyfg54+X1Ua/Ko888jHCmp4x4dKA8/fwj8tKrj8OJ/FKeeKKfvPCH&#10;wTJ5yktyNWOb3Pg2HRA5BYqbbl0dndoIa+hBpKphp95ntaxyhB9l1ZsQ5myJQqSmiSMB4VAimxUi&#10;+aXLFRxN7V/DZTCPslGKy1dLCRSu2ShVCG/KENIUM6QJrZE6vLel9WtphiNpwGfVIjxqav5aWlsB&#10;FpxYhEcDTp5GnEQuRFjrgSCJAiQAETMnBw3MAYhCBNubAZjG7+AQ4FYavoUDg/iY4vNtChJf/lgA&#10;NEQ2NHvi3IFMY6Wr8KXde7z1AEI1Udh/OhDe53wcF1KMwdvweepIPEWvpoSII87NiCrm5Ob+Y3+4&#10;X56i++r9Pt437gn74akBjdY2eEIgCI2g4kOE8sHhfp4Pl84iQOhKrCNhLsmEg4SJnzMyYSKOKQFA&#10;EBCQBAV+i9lmtkePEZ8jKOzr48o834JjwNs2fOY1HKPrcKg6XeI7Hju8jhDQY33ShIwd5rMNlPB+&#10;3V/sHy+IAAg7FNpuHoLTQFiOc5CfQZdoygOk4TMu4fkMvD5LDhxbLWPGvyzP/O6X8tgTw+WFl+hE&#10;noUL+RcABCHLEMBgMDUYTmSodu8OHfow4DEckDAuxMqGM74AEe25SZFu78F9fDj1I5mydKrMWDZd&#10;RgMqz7zyW0ka1kuSh/eRR/5lgDz93Ah56pkh8sivHpS33vqlrFk7TnLy4QI6LiC+PKpVyyrq6EC+&#10;Fk71L6/loLIvFSAECed2lIe3SEnVRp10VwGI1CCciQAkETT+ytotmhPJL10hRSHOw9kEV/El4lhW&#10;/FqBEGaJVNKN1GyQKtwWF6+QwsJlUlOzSZrw/kaERbXsCq7dLI143NKyC9t3ASy7dSCSCxECREVo&#10;WIjgfowTARDs3BkfIBQhgkbiNdxGqB5/Zj1hgvt8ju9xxbElKs7l8RqfbYDuFd11JVb2eYYlNjTR&#10;9+othO8jTMz+cL+4f3ifB64oRAg07z57ByxAFCLO91HR90AEiZlBiisn7rv7b39DFCD6enef/XDM&#10;zgvSnIXnAOIBhDIQASRw34CD7zMD2fxcS2yilTkCWwfFlYY3vJjgv7euRAECmWQz/nMKUDZdr/7+&#10;R3+Dd989RnphcG71v3DeZ1/nApX3uY3rKDEhyrFKzGnwIkG48H9phnszCVu6ZQMRPVbYf+4zf0sj&#10;nLcOvMR5x4GWHKLQAEfEgWecjMcizh3fZeF16XI2bZssXPqJvPTaEwhpUmAGnpXfv/gMwpgRAEeS&#10;JCT1kwGDknAfoQncBoFAZzFoQIrO0B0MsHDouxHvm/Ei0eQq3kN1GzdvvIyf/5lMXTZVpi+fJpMX&#10;fC5vffyq/OpJkOnhvpIyoqc8+usk+fUTifLrx3vL55+/IEePwTGUg+BtZzWUqa4/gLBlr4EIgUHn&#10;4UIEqkA4U1q9WcoQ0rAEQHXzDoBkB+JQ9tqYkIYAKYaYUI00bpX6Rg4MWikFxcskVLFGKirXSgVu&#10;i0tWSHHRCqmEe4kAJHWAUB0+ox6q48A1fH59PSCE76+t3wmQ7O7kRto8gLggURdCEJDw+HOiAIBs&#10;j0wMRPCeBqtvEEbEgYgRPiMAEZVz0vkN1ztBnedjxO1W2Ed+py+ciPwedUD4PC+kUnmf3w65EOFj&#10;+1wnWYDoaMpYiLjwsK+Pt++aIMbxtnJ7m9xu6KCsEwlChM4mHkQMOGx448vC404gcqvj7v62mGPk&#10;/O7ga3nfgoS35jkcc/w/ZsAjP4tDEPhf4D0dhIaBCPeJoYyBCF0VoIiwvaFtN+4bN9LxR4LJuD0O&#10;POMQ+I4/XoWyAJoMSc/ZK5u2zZF3P/yd/JrFm1/4jTz59GMybATCk+REACQRbiQZIQ17X4bJECZT&#10;4UKSBw1VER5Dhw73NFRlQEKImPEjCpHJcCDUlGVTAJGpMnvlDPl0xmh5+d3n5Ve/gWUZ+oAMf7gn&#10;HEkf7EB/WbR4pOTm75JI3UlpaD4NiByWcMMBgGIPgEGImJm6hAhDGoKEs005TiQURkiDsKa8dqtU&#10;wT0wJ8KuXIY07M5lYrUEkNAcSN1mfDZcC8KbEoCkBI6EKi1bqSorXSVlZaulsmKd1ABABEhDwzaJ&#10;hDdLuGoTXMpmqYmwktd27CtggjCLoY3Nj7R4FtHK9L8biPCWVwi90juyjdWFiIIE76X4nAueGPGq&#10;xRPOOelcxTspu9J/BCJUVxCJ7l90G2y2NxzbKPCaLj5fP8vuI4+jJ+Z2Wtho0YA1QcyTvwtnUu8B&#10;pCuIuLKu41ZqhFyIEGYWItynIACix9rbHu/54O+N93p1M46Y52IIQoDQkehUDPxfHMtE58Hu5CYO&#10;aoMrYcjNHIhJEu+VejhsDn9obLfTQHjxM0l35q24FjAXt+r4YyYcSbYUVxyXA0fXyLgJr8sTTw2X&#10;J558SH75KACRAvcxJEkGcwHz4SkybDgg4c3WJURShiCsSXkI0Bihs3iHDRsOESiuGzGhDEHS7eMZ&#10;Y2TM7LEyafFEmblimsxZNUNmw5VMnjNOXn7zt/LIrxPkoUf7yMO/6ilP/Ka3LFn2oS5iXFt/Cg3z&#10;hNTUc67LfuEoVa6layACYLAYswsR3OeaJcyNVDAvQjfSwGHtLA6M+4BAefUXcBxrpbR8jVQivGF4&#10;QrFnJjdvoeQXLJYQnQqeD5WtktLSlVIeWiOR6g3qSFSc0Fe5QSpC6/Da9ficzVIFFxTG9xMk9c2g&#10;OfMkOPliEnC0ix5MbHjDUIGT+gxEGK5AAYDEQATbLTR0JCxPDN5GYYITjTDBSeSejFS8E7IrRSGi&#10;ckFyZxAxORLnsacgJPQzmP1XmFDedn6++9mu9D3u+/lb2XBwDHk8CRQ2Dki7rxHicHCcO9bjh0DE&#10;hi6sa2sXXu9afI0JraLOiNL9YQPv/L8EoWBln4/+3tu83kDEAynEoQWctqFzwHDcTP0RfC5+I4tE&#10;8ZZqVsDCaTXz3OVk1K9xrBCud3BgJmCIczYKES5u9U0awpl0ufF9jtQ2X5RLGbtk4tR35dEnkmXE&#10;IwPhOhLhQhIAkAEydFgyoDBYhhAMUTikKDyGD38YcLEQMSBx3YgJb0yo0+3N8W/JO5+9I2NmfiyT&#10;F38u81bPlMXr5sj8FVPkvY//IE88nQyI9AbBesjvfj9Q1n8xQcKRE1LXeAoAORKAiKmBSYCwBKKG&#10;NGi8zIlwoBnHiZhemq24D/cBR2LrfFLVgEA53Ah7X5g4DQMIDQQNnEZW1lzJyZ4vITiQCkCkPLRa&#10;yhDWlONxTQWcC0KbyvJ1EoYzqQrhMwqWS1ERIFOxQaubV0W2YV9ZFnCXhjfM1pvZr94ENg8mPBGb&#10;bhiYmJ4O/OkKEnNrk5nxIMLXEzi20VixIbky22NPVnsydiX3tbEQMeBwRYi4DZtxuFW8z6aigAjI&#10;/Ryr6IhcDqqDtEs7zuuMfNtuf7vrTLSOKxo3Q5FOEMEVuTNETI+PKwLiL4GIgYdVLET0mPD4xkDA&#10;yG6zsu+xrw++1t/uhXZs9Gj8XHOJ9YV524HXaEiD38epCs34/SxczmUoGlo4ApdFkb6ShtadOD5m&#10;CkhLB15Hp4LfxeRq282z+FwuKn5Zbvw5B4+zpTB0QqbNGim/5OJcw/rLoMF9ZRAgkjIULgQQSU42&#10;vS3+QLIhAMVwQOShKEBMOGOciC8/1On20scvysujX5LXxr4sH039QOavBUTWz5IZCz+Vdz/6nTz5&#10;7BAZ9nB3+ZcnestHHz8p+/YvlMbmVA1lauoOoWEeAERM964Oc0fYUhrepoWHjBthN64ZrUqI2O7e&#10;CoQaVCVDjnqEHAhrIgBLRdV6041bvAKhynppasLBq9si2VnzJCtzrhQVLpUKhDHV5WulgkCBCI2K&#10;0tUSKl6pKitaIbnZCyQ/f4kDEYAK+8dp46y9UQdH4k6l51oxmsXXqxqcCZ0Fa6UqSAgRXxYk7hgN&#10;CxEXHq46QyT25As26nhyXx8DkgBAXJfgAqQriMSDh5X9HHc4vwo2/E4g0s7YH42EILEw4e+3ELGO&#10;gA2B4zZu70TiQ4T6yyHCffEbfMyx4fGNAwarzqDwX0e5n8dQht/LfWls3wfHcBQQOY1bhDc4JnQi&#10;BIdZasSE3U3qQjgIDqF643acp18h/Psa8NgNITy/Zi6AzewJYu3Va/hvbnBtmiy58acCXKTTZObc&#10;UXAhCXAhfRHK9IXrIEQG4DGn9feXpCQ4k8HJGqLQidhRqhYSnQEyVJ0JQUN1e3XsKwqRp996Ul54&#10;/1kZN/1DGTP5PXlz1PPyh9cfk6d/x8EqfeT3L6XInLnvyLnz60HLS6DlGYWIFmFm5TI0TIYuBAcB&#10;QieiEAE47KrwVQ5EOGaEPTYVcCVhQKQWEKlrgHPhzF72vhQt05wHe16Y6ygBWHIAkowrs6SkYKmE&#10;CRF29QIYIbw+hNuywuVSmLNI8jIXwLUskEI8rqjcJJX4jqpauh0WJ/5aapvgRjyAuCAxMiCxoY0q&#10;6kZciLBL1ciCRJ2Id5V1AWIVCxFX8SHSVcO38IjX6Cm/Ad/OJUC3eD9FILUAGpTODfoe8uBhH7sl&#10;IGPE0ZnsQYgmmLHPXminISKPo4KEoQ0aNhu5F9oYQFiIuCIoXBEOt8+J2NfHh4gPB3uM7XG/U4i4&#10;j4M9MvYzCRF+d10bR+3u0uToze/hQHBOcf4Xizu34PdzhC1r37IzoBHnZG0T5/Nswfm7FQ56hzRf&#10;2wXHYSBCGDE0b+7A910/BRifxP3zAFOGfPPnQrw+XeYvHoc2PFCGjegPcPSDPIggpBnI5OogPDds&#10;KIBgnIfp0uWEOz9kYQgzdChFgAyLhch7k96WNz59VR598Zfy0DMp8tybv5XfvviIPPxEgvz66YGA&#10;yBB58rkB8t6Hj8vGTZMkK+crae8gROBEGg4jNABImuFGECIQIrqmjCe6kopas/xDNcIcuhFChAnW&#10;UJjVpzZLBUCiEGnaIfUcDh/ZIiWlaxQAxQBHbWSzNCGkqUeoU5S7WFLPfC65GXOlEg4kVLRcSgGU&#10;EjgO3lLZV+dIxsWZkp+7CBBaI9X4/GoAxBQ4YpcyQhqQnTVKOCw6CBMFiroRnmh+jkS7fj21sCcm&#10;RgYszJX8tSBiAeLKPhds9DYHYmUB4DZmFwx3It9xnJZmgIKyc4SsOHu5+XvzGutKYoTvdgESBAlH&#10;BndyJDjunP9Tz8YUhYgFgA8Buy0eLDq/xm7j5wP47Er1Grl1IRYGwWPPxxYO7utcaAQfuxDhNv6/&#10;CiM85n5wxCmLbbHQ1vXvONyAQw/M+KVm/gaE2q7Yg1kZ2YQ2tBkO2oOIOhG6EOOitcaJA5Fr36TL&#10;t4BI07VMWbFmkjzz/Ah56BGENHAjXMVhSEqSDB4CkAwZCKAMlocfGiG//CUY8BDHiaQgxEl2IGLy&#10;IL4LCUDkw2nvy9ufvS4P/26YDHi0r/zymSHy6HND5FdPDZJHAJJf/rq3PPLrHvI+ILL/4CK4BFyt&#10;m85IXeMJ7d5taDkida1wI83MiTCcMfkQ3moPDSHC2ZQIJQgSC5EyhBgECSfThRHy1CJsaYBq6+Be&#10;EIIUIywpKlymvS8NdVulo/VrhC1rFCJX06ZJAZxGcd5iBQjF+0VwIVlXZkvW5dnqUKq5LAW+iy5E&#10;K6VxfApAYmDytSkrqBXWEd64EGGOBCcsIULZRGt8iBiA2CvrXwMi7knsyn9NrAtxIeKCwHUF7vbb&#10;ifBoASBUceBhpRDxXtclRBjCdAkRcywsSKyiMFHnQftvgGDhYJ7zAeFCJD5ouoDIdTR6zguyY3A4&#10;mIzHEHKPuQLAA0QQGkHFg4gVt3E/arkIPMDAXpa2bw4AIlzwygw/YAhDB2IAgnMR5yYXFavgGKna&#10;TRrSNLXt9JwIztNreB3OV44xYfGo5uv4b66n4jOvyrffFwA22bJ5+zx57c3fACKJMmhwL+NGUhLV&#10;iQxJIUSSZcSIodAI6CEFhw1reD8YzliI2JxJt3HzxsjIqe/Jr/4wXPo/0kMGP9ZPHn5qoDzx/FB5&#10;DLe/eqKPPPToAzLy499oKBOqOCTVNccQynCxbvwhrUdh/w9rf72ZuQtIeIpCBE7EFhhmXREfIls1&#10;1KBTiMDFNMAl1DfAjQAuZaWrNf9RglAlEt4o315HbAg3cvXidLmUOkUyLs2Q/Kz5Co9iOBTez02f&#10;KzlwIgVZCxHurJdaAooQiZgCR6zbSkfC2q28ErC+SbROqQcTBQpzI9ET8iBOBqfHxpEBCE4UAsSz&#10;6C4cLDTuTBYQXUNExd4S3N5KLjx+CESs+2DoEnQf9nGMPIhQXbuRzhCJygWJA2AeWwMS0+BjClkH&#10;1Bki8V9nRLdjGjiXRrUQscP6XZjb420fW5C44rbgdguaeLID7wiRMMBQ1wpXARi03twHiDAHYsYy&#10;cfwMIcIemTpc7OjUOXaKI7g5fqqx7StAg8lVmxPB+9hNrVMVzkjrjVRpu3FZvvlTvrR15MieA6tk&#10;1OiXZPjD/SUh6X4ZnNIXSoQT8dwIQZIySIaq2zB5EBvG2McGHEZDh0PaW2PUbfb6aTJx6Xh55p0n&#10;ZDCcx+Bf95fhHFj27GB59Z3H5d0Pn5Rn/5As4ye+IJnZOyVcc0LKqw9JVc0hNHz8uYBIY/sRXL0Z&#10;0nDRZdO9G4UISwAoRNBQG3ZpT411I+XhbVLJ5Q5wy4Zeh8bdAEJzsFgFHAidSAGTowhL6ERaEdaU&#10;l6yE25gll85PRugyW+GRnzFPsi7OkPTUqVKYOV8qi1dJfXiT1Ee2KkQIKu0NIkjoSBQmgFUDu5/p&#10;TAAU7DsnDFJc3c0de2Bdic2RWIgYZwJgoDHEB8MP0Z1BxMzLsUt98n4sCKgfCpFo6GIhQjAAEjGu&#10;w1OTpyBE+FjzJVQMSPCb4gDEzZXw+LHIkwtgwsRv8Kbx3YncsMiI963wWR1wBF5leyszbPzWEKGC&#10;wLgTiBj34f4WFm3aqxCpgasgSLSODl0FnEcTQxOFCFwxlzTF+VlVi/C/2kJkG8KXHYCHgQgr/jEs&#10;MoPTsL+EyPXz+MxLcuO7PIRIuXL6/HaZPH0kwNFLevT6GW77QP1lUHJ/k1gd2E8GDEiQQdpLw+5b&#10;4zIsJAxE4DoQuuh2K2xPIUSWbJ8vM9dMkefe/a0kP95fUh5PAEQS5NfPJcvoCS/L7IUfyujxz8vC&#10;ZR9KQfF+qa0/AydyFI3/oFRHcBVoxR98jW7kkITRANnF64JE8yIACV2IVp3C1d+CREsEACBllZsl&#10;VLlJwgBJAw5aEw5euHqTupC83EVSDJg0RLZIa+OX0ozQhuHLlQtTJR2uhLoKeFw+O0kun5skRXAh&#10;kdA6aYILaQA4wgQIPtd0KRtHYiBiHEnUlUQhwhmSe9WNBMcgdAaJgQghYHsf/nJ1Pmmt7HOqP5rl&#10;Po0IEh8GVhYccRfOCryGcgHSxluAwAWIC5Fbyb5WSyJ4UogERIDYwtcxiVcHxrb3ygz590OceLLg&#10;iC+nAQcA4k4udAHS6Zh74nYLDlfx4GFFJ6XD0r0QiudMQzshQme8BefdNoQc7K7FOYfznvBo5vgX&#10;nIsECEN9DsQsq16v4Qyng/g9NHzfPgDjoA5UMxP38F90nAVgLkjHN9mASJ5k5ByUxcsmycDk7vKL&#10;+34kyUN6Q/0kaUBf6Z/QG+qjEBk4aKAmVI0DASR4C6AoRJj/QKgzjML9ocNHKEBSEOp0W7ptvsxY&#10;NVmeePURSfjlgzLsNwny0JNJ8vjzg2XynHdk046ZsuqLCbJz71wpCh3EjzgnDc1n1YlUVNNy4QC1&#10;H8eBQYjTzDk0pps3unA3bvmYORHWdmDOgeFDNMmKsKY49AVkBobVwSG0wu7VouGHStZIbs5CyYPY&#10;ldsIIt9og6OpXC+5GXPUjZw7OV5OHxsn506M18dF2QulpmydNNZsVohwxKomVq0LwZ8SCxCTbPUX&#10;jvYhYkHiuhEDEjfh6octHMp8J/rLIcJG70KkMxxcQNwpRAgOhYe9hYNwAWIVDxyu7OtuBRELEF9m&#10;m4oOBcfCQNn8btNIzRX8VgAJ5lR8xUIk1oFYgBhgmeNtbv1jHis+5wLE7J+FiMmDWOnyJXBAzOkQ&#10;InyeRbAYflQjRKmIbMI5uQmNfjccBcsRmKp9rRydyosa2gJdCAtycTQ3E6vsnWls2wmIMLm6B66D&#10;LsTMtWENmJZrJ6Wh7ZTUt54FUK4CIjlSWnFeNm1dJAMGdZef/fxvZdDg3gCGAUifvj2lf7++kswu&#10;XoQzppoZ64gMR5jj9cx4EBk2Areehg4fKinDjLpNXDhGxsx8T5587RFJ+U0/efiZAfKr55Lk6VdS&#10;ZM7SUbL36HLZf3SpnLu0QcprjgEC56DT+GEHAQB2VYHuXMC7navfHZHqxn1SWb8b4NgpJdVbdcwI&#10;IcIxJFwjhBBh3kFHsaJxc2ZvEQBSVLpOQhUbtdE3olHXAgAV2F6Qt0zycxfr+I/a6o0Iab4EILZI&#10;OR5fSZsOgHwixw+NlpNHxkrq6c+lNG+pNIZxsAER5kQiHkRIdBZ9DmsY4ysIEbtYNQsFG4CYpJwF&#10;CBUz5Z5xvSeOiQgCI7o2DhR8jjIAMSct60zEnLCe/AZPIJyDfCfiwiAoFyJUPIC48vMYBIEfnuj9&#10;P8MmQy0UHrtgcR/zNRYgKnwe1+pRAVC85RrIMcL7VHjeHBMr22gZKrCBEgaEhAWFD454igEIZBo3&#10;PktrowAAcRyIAZgPd+5TzDHCPmky28LDA4iuc6Tfa/ZT7wMgRnCt+H528bYTiAhBanDuVeIcrarZ&#10;hBAGoUkbXHD9NqnH+d0MkLCnMlKHNlCNdleFCyznk9XBXTcbiGgPDcKZVlzcuE6RdSKt6kS4iBwH&#10;nl3C4ww4mquy9+B6GTqir/zs7r+TfgkPSO++D0iPHvdJ7949JSExSQYBIEPgPlJSRgAeIxQiyVqg&#10;iLN7DSyGjRgGDVWAsLs3hcL7ur0+5nfy6sfPyfPvPC6/eWWE/Mvvk+WxF5Lk+beGy8I1o+Xo+bWS&#10;lrlV8kKgZ8NJiTSfAkVPSFn4AKCC2K0NMXLHOez0adDvBJ7n2jNwKbV7pLhqm4KES0RUIIRh4tUm&#10;MNlw6QwUIuWEyFopgyOhG+GgsxoOja/cIKXFqxHOrJSy4lVSWbZWaiq/kCYcXIY32elz5ezJCXL8&#10;8Bg5CpCcgRspL1op7QBDPfvVOX8GbihMkAAiJHuMHIjYHhouwVCHuNQmV43z8E9MAsRABCcFE6kE&#10;CON6z5IHIeFCJKjY17IRsVGZhu/KPYkNOILbYhXvM6zivd4q+hpP1wABu43uwoIkqFtCxPkMriAY&#10;vR9Qh6focfBkQWJg4l/52SCN7H2Tk9CGrQ06vuxrXHj40KJcgPj/DY+PhbCFiF03yC5C5p4n6o7g&#10;QOxEP8KDomvgetNMmFbhIlcFl9HUzDo4aBs6eZRzwDiBFG2gFmEMp3hU4LzH/boGnPdNLFpOiOwG&#10;RBDK4BzlPDA6kXadMMk1a87BaZ3D9jQA5Yo0t+fI6fM75fEnh8o99/9IHux5t9z3wF0Ibe6WXr17&#10;S2LSIEmi+0hhzoP1RB6WQYAIK50NZLHmIUMAmCE6z0Y1jKNaB0PJqm4vjnxKXhr1tLwx9nfyykdP&#10;yW9fGSqP/i5Bnn41WRatGy1nMzZJfuUBQOC4lEcOS3ntQaPIQTRMELfjvLTdTMMOpwIkZzyQHBau&#10;xVtctcOABI24zANJmIO9QNraZtg1NGALkpLyL6QUECmHG6lCiMMemmpsV5AwrMleIoW5SxHWrNGw&#10;phl2sLRwuVy+MM1A5ODHCpEQIYI/pblph9YbYU6kGiBh4jbqSKwroRtRiHyNMM0MhWd3mV2Gwe+Z&#10;sb0GuIrAgbguJBrPQ7dzIkHFvtZrOE7Dsgo2dr2iB66QruJ9hlW811vFe70VYdAVSO4YInFk4dEV&#10;RCgXJJ1h0lnx4GFlX2MhYlxfLDw6Q8Qc61tBxKy66ANEw602XITazYxhXdWQuTW6W55nzA3SicBd&#10;MwfI8hWcgV4Lt1FXvxW3OP9rNgAiq3UqSIRjRDyItCCkb1UXYrqFOVReSwfY+qw3zmAfTmMfuBbU&#10;Zbn+XZFkZB+VV17/rfTqd4880OMueaD7PdK914PSu29f6ZMwQPolDpLEgUMR6sCFsKYINGDwMBnI&#10;gWfqRFKMCxlBmAAgwwAQT93+8MGT8vKoZ2Tk5Nflw8mvyosfPCa/fTlZnnxloExb8pYcOr9cCqoP&#10;SLj1FBzFQYQneyEuTsU1dvGHXDeTflpupOIgnUMjPImw5qhwUe/S6q8Ake1SgkZcyhwHQMI1dnnl&#10;54g9woQg4fB3gqSsfIOEoPIKxIrVmxUknIkbCq2TjPT5kpmxQOfERFgakU6lbI1kXpmtEDkGJ3Ie&#10;4QzDHkKkhYPXQHTWYq2y3byeojCJOhEOPjOjVjla1c2DWIjYXgN3XIiFSDSmZ7wfBxa3kj1Jo42G&#10;DSmgYGPvSvHe+9eSBUK8pKuFh5WbE/lrQcRVECauXJh0Jb7OBwgVHyLUD4KIhlgGIBoGt+FC5IFE&#10;52W1w+E24zxDWK8QCeMcxrncxIFnOGfpQmp10ukmnPemdg4hUlFlIcLyGNulufVraYMLYSijpS2u&#10;wekoRLBvNxDOeIPOGq6dBUQuyTd/LpXi0DkZO/5NGTK8j9z34E8UIn3695JegEjPvv2ld3+CZIgk&#10;DRoOF/IQwPEQAAKIDBkqyUMBEYQwBiIAyHAfIAqRl0Y+K699/DsZM+NdmTDvA/loysvyyqjH5Jk3&#10;Bsv7E56QpRs/ktQcNOqmYxJuPgIXsh9g+FrKavagEeKgdeAkusH46ywgcho7fhLhwFGEPlzUe6eU&#10;1rgQQSOGg2DDNaNGDUiq0Zg5/L28cqNChKqs2qQQMd29XyhE0q/MldysRQqK6vJ1CpGcjHkKkBNH&#10;xmqOhHNoWjmQBy6kFo6lhuDwnIgvE94QIhZoBIid1UuA2FDGJk9VBAfHhNgw5v+HyG0hEu+zXN0J&#10;RIIKwiQeUOLBg7LP/0ch4oIkBiJwHVGIeOcTYaIOt5XJU1af/1ohUoULJ8/tRrQHC5EajkwNf6EA&#10;Yf2cECBSWbVOIVJbD5cCN8LQpw1OpM1zIoRIm1ZPw2/rOIVQx4XIRfn2X0uksuaSLFz2uTz+1DD5&#10;+b3/IPc+8DPp3a+HPNiL6qNuJIHFiJKHAyRDVQMQ4gwcMkwGwYkMgRNhKJOCUIYjXDn716rbB5+/&#10;KR9OelsmzP1IJi38WD6d/bZ88Nnz8upHj8q7nz4ms5e/hZBmnVQ1H5WaFoQpcBglYUJkt7qN+jbE&#10;gx0s7XYKt9z5E9h2JNpTwzCGAKHKmGmGZWPvCGclmrDGuBG6g0oOg0c4oxABUNjNG8F7GNLkZi+W&#10;LDiR7MyFkp+zWEoKlikwmBc5vH+UnD7+qQKFcGHOhAPUwmESHd/nwUPHi9CZcBvdSBQiCGVaOWjH&#10;gQgo3xkiBhwuQFzdLpyxawFb+c/xvtOQbqG/FBod33Ml+bNxn7sT2aTr7SDCxGv7n/E9nm73ne7v&#10;vlMFYRIESjyouLKvuT1E7P9oIBIEiSZXIQsRzZehUXeCCM8pQIRuN4yQXgdWNuyUqiqc63DZ9biw&#10;skJfHc51lgElNMpZVwcAiUKEo1XhUhjusLZwa9sehDH7IbgRFjHqYL4F52UHwKYA8SHCiXg19Vfk&#10;qz0r5bW3n5af3fN3cve9/6QQeaDnA1BP6Zs4QBKZAxk8HGFNiiQkDQFQLESYdCVABuMWYiEjR92m&#10;LvlcpiyeIJMWjJXP5n4on8x8S8ZOe0XGTH9BPp35O1m8/gO5mAdXAHdR1XhQKukwancDIl9LBW5r&#10;mg6q8yA8CJMm/IiG9iPCKt8sDVBet0NBUgYXUlZrCjVXECROOMG8BHtNNHdRvcVMmgNEeJCrAYLK&#10;ig1SUrRKe2oIk+z0eQoM5kQyLs+S/bvf13xIcf5ShDpfmFCHJQEqWZMEfwyA4UJEQYJtdEA+REw+&#10;RMU/3oNITDhzG4hQfwlEruOKfR2NzSpeY6MsCP4SIPwl73F1O4gQHhYk/9kQ6fgTPte735UzoW4P&#10;EL7Xvr8zRCxA9DscBUESDyI8fzpBpJlLfLLXZYeOh+LFkfO7atEumEzlbXWY4fwaKQutUvE+XYkJ&#10;cVgzZzNczA6ENLsAkn3SxpwLywbAjdgi0c1og41si0yu3mDN1Ww4oCty/vIeGT/xXTiRvwdEfoxw&#10;Bi6k9wPSvXcPQCRRITJoyAiFSP+kwZKkEIFShshg1WCjwYNi1G3W8qkyfclEGT97lIye9raMm/4W&#10;7r8JV/KmTFn4qqzY/LFcKdwsNW1HpZLdtw17oN2AA2uHfK0LVdWxrL6uS4KDCktFW8eCMbqMZj3c&#10;CIBRCoiUonHTjRAkdCRV2B4ds8FbhhlhQKaKhYg2qtVjzFiJ2/KyddpTU5i/HACZrw6E0Lh6cYbs&#10;2fmOQoTzZWqrTb6kqhLhDiDCXp5qfB/n6HCynxVLEHDsCHtoapvoiEzvjM7kxZ+jJ4GCxIwHYQ+A&#10;HQ9yK4gE3citIOLLB4ht7F3p+p/PRRXv+TtRvMZ8O93WiQCEDGNsKHPHEAnsWywsjNzjEz1OzvO3&#10;cyZdQcS+z4Ai9n/jNv5nphs6dp+DIGFI4+ZEKD13GBJrLsSDCNoDIVKD874Ot+XsTChZrbWCWZkv&#10;EmFnAjsXOkOkJsLhD4AI1IBztgkheAvO1RZcrFnESNda9hYZ54VcowOmGW5eFFZ/r2vJkJLKNFm8&#10;YrL06vczub/7TxC+EB69pFf/3tKzb1/cH6jgMAlV5kZYzHkonIgLkWQZPITwYOkADyJTF30uk+eP&#10;l9FT3peRn78hY6a9JRNmvyWTF70tM5e+Jet2fCJZZduktuOYVAAeFZz/AitGOHDsB4e6EximkfFP&#10;gp26wVF6XP1sL4DztYQIETgBhQhEiOjSERz8BXioCBQPIuzmZR0QQkRBQuGAEyQlRaslP3uROpGi&#10;vCXaO7Nrx1umZ8YbS9LAP4OLYUFh7YvH5yG8KefnImSi6EYY5jDBGmncCUdiJuMpSPCH2/VLWDmK&#10;v4duxEJEJ5VRfzWI+A1FG0VAwYbmguRO5b4/+Pm3kl59PYB0BRFuszmQaC7Egcitvtd9XsVtAbnw&#10;CCr42iBMgkCxAKEsRBhOXv/e/5+MvM/kdziy++2CxLoR9s5YiDAcdp0Iq5MpRODKOTK7BudfSC+M&#10;qxC2b9DZ6izzWV21XotusXIfVVGxViHCIuU1CHUIGgMRrnKwF4Jz1vojOFcRARAkBiKcR3MW4EzD&#10;/cvYh0w8VyDbdi6VlId6AiQ/l/4DHpSE5L7Sb0A/6d4HMOnXXxIGDgY0hsuQYQ8jdOGAM3b9WogY&#10;kNgwxhYy6jZ6ChyIaqSMnvo+nMi7uP8K9HuFyPYDU6UksgcH6hTcw07cJwy2AwZ+RXcO0mJDs43M&#10;QqQOlKxG4yxHqBJiV64HjxBcSDniwEoLEIhdvWzYdCHs5rUQoeWjOPCMECkrWSOFuYslN3O+wuRS&#10;6lQ4kXe1Z4Y5EpZKrPP+jEq6EQ7WgcrgaMoYg1Zt8iGCkKYG302IWIBQ/NNtLU5Tf9VC5Ji0A5LW&#10;7v71IEL5jcJtZFbBkzkeKG4l973xPr8raWP53wwiVreCiA8Qfj5l/ofbQYTifitcoRiIsPtfXcgh&#10;qWdeDeCg1Im0GojUoM3wQslQvRTnK6d2VFfCaeg5y/PdQISV+6hKQKSaEEGYQ8fCQZhMxDY17wJA&#10;9uDWg0iLhQj249px40Suw4ncSMP3X8K2DLnxp1I5fHKTPP274dI36R55sNfPAJBekpicKL0SmFzt&#10;j5AmWROqHCcymDBJSQlAxM+FRCEycvz78sEEuJDP3pfRkz+QCbM+lE+nvyFjp/xBFqweKXtOzEUo&#10;sg+W7RQcyNcAAWGwXUprtkmZjkbdrm6EuQMuMszG1YwGpxDhpLzmPepcLEhCeC+rnVUwBwKiqggR&#10;bkfDLmcjvwVEOGakEA6EToRhzcXzU+TQvpGSdm6yQoSlEmtYKhEHv1z1hYQqzRq+BAkhUhF2IcJw&#10;BhBpAUS8vAgtKNf6IERYLMcd4m4BEoSI9s50ARAXFjf+fKaTunIi9kSl7DYq3ol9J4r3Ge62eNKG&#10;4gGEA9DuFCJW/Ixbfb9V9PcHHv9QRRu/JxcmVi5AmF9xIeIr8NkOiO1vsP+NDWl4sYlChBXXPIgw&#10;x0aIsL5vLevq4EJZVroWrnoFnMgKhN6ABJ0z83jla+G6fYgwLOcFkYBhPoS9lRxXwlGtzfi8GIho&#10;SHNMGgERk6M8g3P4PL4/Fef0Ve3qTb36tXw45gVJHtpdcyN9Eh4ENBIlcWACAJIkSYAI3cgAiMPf&#10;LURYf9XIQsQARCHy8ecfy4fjR8kbo16Xd8e+IVPnj5WZiz+GPpC12yfK4XNLpaASdh87GIZ9CqOx&#10;VeNHhCJbpRQNkuM7qhu+Utt/DRDpQIPiVVstHUBSg4ZZ2eiFQHidLd5sl5JgPoTdvjpBjk6ELqGS&#10;8sMZzuitwMENlRly04kQIhwjknZuipw8OlZLBHCGL2uOUOVqB1dr9jsEsJQDJHQkDGs4oUnzIQAI&#10;Jzlx9GA9k6ttdCGcXu1XBWdYw/iWIOGsXXUjFiKeOOfDhccPAYiVPVnjnaRWdrsre2LHU7zXW93J&#10;ayh+bxQiaGwWIrwNjgfpStf4XXQmzue6++n+9uC2O9UNNHIrd7sLEx8cVrGfcUvFgYiKxwcQ0e7j&#10;G0d1dCpHqnJ8iA4qa0UD1/EiaOwMldEWeG4XsgZw/jIpK1opYb3wASI4b1n2k7LnMQFDgBAyDGW4&#10;FIqBCC7czThXFSKshEaIGCdi3IjpNeUQjPr2s4DKJbTNAskpPCyLVoyXXz0+QP7prv8hPXrfLQMH&#10;9wcoBqrLGJgMiCQOkP4JSTKI1c28cMauN0N4+BAx27p9MnW8jJk4Vl557xV56d0XZPTEd+BC3pBx&#10;U16WlZvGy7HUFZJfjsbefEhqEH+FsfNcwS5Uw4W4NypEOJ2ew3lZcPYGGhCv2JbIERzA6qY9UgW3&#10;YmDyVRQiZmErE8pUASLRcRxq99jdC/dQtlbLJLLCOyu7lwIUTKjmZS1QiLC2yLlTEyTj8kz8IcsV&#10;JCoPImWlTFIZkIQIEa6kV8tCSCzc7EOEY0UaohDxKsAzKUZbyvuAZHDCnRWBciuAuLC4+a9nO+kG&#10;Gli0AXgnqz1JbweRW8l9rys+ZxtEp0YRkH2PhUgbfoP2wDiQsJCxrwnKhjbu59rvtuGWVXQ75ILh&#10;drr5r+ejsttcCLjwcLe7n+Fut7L748r9HXQ2BiI4LxyI2JogLDBklylpbmOjRzvAeZ2Xs1gdNUt7&#10;0jlbiFiQ3B4iu/FZ+HzIlFM04UxLByFyVEU30shhF5zV23FR2r7JlpLK07LrwDL5/cuPyE/v+Z/S&#10;qx8h0g+gGCDJgwdK0sABkpg0UIfCM6nKSXgKEQWJGRcylEPgvXkzhEu3yXOmy/hpE+Xld1+Vp196&#10;Sl5+5znot/LGB0/I0nVj5fRFhA+VnCYPiESrlyHsAES0xCFHlTbuFK5tewOW/iZPJi8vQpDU4eCF&#10;QcsoSPB+QoRJ2So0YoYxnIhHkNgh6UyyVrEXpZyr3a3SKmcECMX1ZmgDWSox6+ocuXxhKtzIJABl&#10;FuBiyiQqTNSFwLmUrJZSgqica/oSIpsUItWACJeRIERqsf8KkdbduGL4g840loXsEHgLEjNXwxs7&#10;4kHFguSHAsTIaQCQPXmjJ6rX8O9UtuF3Jb4m2Bi6Usx7AQS6D/bEuJD4SyBCcR+C8LDiNreB307u&#10;MYweS2wPQsEq+P6uXhuFD+97svuvxwQQYa8Ph9QHIWJqpJpCQ7qgPMd14EJVATBkZc6T/JyFUYhw&#10;aEIlztk7gkgjnH8TzlXCQyHCOiQHpUUhYnpoomGN9tKcw/nKXpqruOBfkEtZu2TkmN/J/T3+Qfom&#10;3isDh/TRZSSSENIkJCXIAC6RyVDGm+rPkMYsEzFYhnH4u2qoDOUsXmzvNmvRApkyZyag8bY899Kz&#10;8uIbz8rIsa/InKVj5dCZtVJUeVAqalkrBK6ihd22AAFzGhyODoDQiXBaPxvcNTSmb3DSsBGxl4Zh&#10;TcM1Vj0zIKlq3A0I7VIQESQa2jA564kgYfaauQodLwJil8JJlJR4oYk6C0ClcLkUACKZ6YAIwpg0&#10;uJGrl2doIeei/MVShj+GS0socPBeQiQEIJWzuziM/UVsWV3LLl64EbgqlmZkFanGVvwZChEvloUU&#10;JHQkXkhjZWBixo8E3UgQIvHB4Sr2xHdP2NvJbZSuYhp/F4r3vqBiXh+Ag9VfChGreL+Lsg052Njj&#10;yT2GQcV7fTy58LAiQOx+usfClH40LiQIEV2Mi8uBMpxRNwIH0rpPWgCQNqgckLgC55wDkPCCR2hw&#10;qRNCxJVCRMc7ASTVfk6kHhfferSherSlerQpQqSxBU6HEIED4cCzZq2dwpDmBC5+p6HzwnV6mzuu&#10;ot2ekamz3pWEAXdJn4S7pW/CfVAPAKQvQMJ1aehC6D5SZDAX/O7kQqihMgyhDm+7zV+6TGbOmy/v&#10;jfpQ/vDqC/LSG8/Lp1Pel41fLZCMIlr5i1LTdAJOguHMAZ0yb6bxb8POcA3dTbi6b5UIyMgD+A0O&#10;9k38IYw3CRKWobMjWFkRngt+m5XyABEHIBYi0UFhOnr1C81pMIvNMMaqEG6DdUYyM+bK5UszJO3C&#10;FLmYNlXSr86SfECEi1rpanl4bRQiCGcqCBGEYBRBomFNwzZABH+KAxFdbcxLshIiNkeiPTWQLifh&#10;gcSFiOtG/iMQsVfnO1G8xuc20ODJ78o+f7v3W8UDxA9VvM915e6HbcjBxt6V3ON4O8V7v6sgRNzj&#10;Zrt2mVAlQJgPIURar9MFIIyHC+FkTvbG6BpHbOQ47xnKsFYOL25pcNCZV2frygUWGKyZY8PxThCh&#10;E8E5y96ZWrSVWlyAa+vgoL11lBrQvppacX4CJE0cK8JxKx5ETEhzRlpuXMSFPguO+6osXz1eHn60&#10;t/RLulu6975LevV5QPon0pEkQQM8kAyWwcyFBCHCWwCGEBlGiMxZuESmzZkn73/8kbz0+kvy4uu/&#10;k3c+fBHbPpQT5zZKNSuZ1R+X6gYuUrVXWKFM15CBG+GKdqyVyiUgwgADD+BNHPBv/vWC3Pg+FTEY&#10;ywQcV4hEAKAwDiadDEsCaEjjOhGGMA5EKrSXxocIE6pUMcjNkolcEiIDTuQSnEjq+UlyIXUy6D5D&#10;8vMW4fVmyU0VwVPG6dQmuaogqQJIOBJWE6wAINwIq0oRJA06etUMOgtCRAFCkHThROK5kf8KEAk2&#10;Aiv73J28n4oHhR+kOJ8ZlLsf/5UgQtnj1hVEeP4zlOG5w4l2XJ4kgnZB1eHCy/kyzGdwTSVe+DJw&#10;0SvKX6TQYM8ib3X5E8isp+SHMzVw/DVaH2cbxNGtBIkPEeZFGhApNLRxyD3zkaymRojAkVxnSAOI&#10;3GSbvIr9uyRbdsySF199RIYM6yE9+9KNPAhn0gehDMMZrtM7UCGiK+PpUhHUED+cQZgzgho2HE5k&#10;yXKZNX+hfDhmtLzy5ivy6psvyGtvPycfjX1RDh5bDTicg+BEGg6hkXPEHXtUmBAFBPBDzPIPHEb+&#10;FRrcQbn+HSGSJt/8OU3av2VCx0CkFjFbhIlZ/GDXjRBIUTE/QoDA4Ziu3vUKkRIc0CLAo7BwmboQ&#10;LgeRnTUfzmO2OpCzZz6T8+cmAijTJC93IaAB2JQs14W/40FEQRLeKBVefoQLA+nIVY4XYX4EMLGj&#10;V4MgIUT8JGtniATdyH8GRKKNrIvtQbmN9FYQcV8XT3HBcAeKhjvOdwcV/C423v9MiLiK91nXv6dw&#10;XHRfeGz8QlAWIjaUIUS06BEg0tQOF4KLEJds5WJpNXVfQSxLgZBZtR3n8jIPIjMAkQUSwrlKgDC0&#10;sXIhEsZFL4I2UYN2xvo4PkS+1pDGOJ49OG9ZUGufDq3g0qSNrJQPkDSyktuN09jX89jny3jukhw+&#10;sUYmTHpdfvVYovToAyfS7z7pl9BTEgf0gwiSJEAk2cyV0fDF5kKMhg8zAFGIrFz7hSxavlI++mQs&#10;4PGqvPv+a/LWu7+XkaNfkGOnvtAYqrblLMBxGA1uNxqbGZRFylZz4e7qrVJWtUXKw1w7Zq+03zyB&#10;cOaCfPtvF6Xjjxy7fzIuRAxIbJLVgwkhQoAglAlVcjYvXEhoLUCwWgoKlmmokguA5OQskKyseYDI&#10;THUgJ098IqdPjdf7ebkLOkGE8xOCENGKUQ5IdEIe3JD22DTayYGECZ2JSbZqb40HEj+cMd2+BImV&#10;C5L/ahChgg23q9cFFQ8QdyI3ZxJPHBEb/K7/tRA5L9f/lAqdx76ci8pUlcNvAkCsXCeiEEEDVhcC&#10;x14TAUAiXNnRhB91OL8ikS24EC7BxW+KZKYTIvOlrHgJQLJMSouWSGmh6RioQEheVb4mOhCtFhdX&#10;QoSFxw1ECCY6HAMRDpasBUhMjWCAhONU4IoaENoYkBB457HPl9Emr0hm3l5Zu2GqPPV8itzf88dy&#10;f/efSY9e9wIkvRQkBiKDEMoky+ChZs3eWIgM9SGyftNWxEdr5eNxY+X1d16VUaPfAkBelXGfvSHn&#10;0rZLx7c5aEjn0MgPwYUQHswX7NNh4gqRqm1SVrFFSqEqkLGpnV295xQiNqRpaD8qXJsmCBGGNRYk&#10;ChEcnE4QgUpg9QoBkby8xZKds1Cys+frkppXr8xUB3L0yGg5fmys3s/NwZ9SRoAYiDAvUhZafccQ&#10;sSAxdUZMrREucmVdiS0TwO5r35FYVxLrTIKOpCvd/Fe/AfAkDsIhKBcQt3s+KIVBACKu7HNB6XNx&#10;AHEnigeOoKKv9/aD+/q/FiJGHS5IcF5rdTYeDx4Xz420ASSt7K3zIMJBZQxhwjU4n+AcCBIChPmM&#10;apx3BbgYXrk0TbIzZnaGSNHSaDhTWb4WEEEoE94sEUJE5TkRtBkFCNqRQgSKECIteyWC87SO5ynO&#10;0QbsUwNDm+u4wH2H/QdEGNJU1p6VQ8fXyouvPSr39/iR3H3vPwIkP5d+ib01nBk0mDkRXxwbkpLC&#10;Is6UzYlQQ6Xbhi3bZOXadfIxnMjr774moz95DwB5W6bOGqkrit/8Yx4a0WmpqD0A2w+7RIjANuny&#10;DyBtRfV2hUhxGVe04xByupGTCGcuIKwxboQhTV0bF7jyIGJFN+OCJI4TYddsaRkgglBGIZK9QEOZ&#10;rIy5mgNhKHP44EcKEt7PyZ4HiDAfshwuxIYzPwwiqnoIIQ67r+28mno4sHjFm22PjR0e3xVIXMVC&#10;5Kx882+pKj2pu9CdQMKVCwdXLhjibY/adV5tvW0qvsaBww9Vl+Bw5fXkcP/dhn2rRu8+dzsF3xtf&#10;PkRcN0InYiDiORGvRMA1lgz4Bo2UxZi5hrC2DxYdIjQQLqPh19ZtVxfCgZPM26VfmSa5WbOkuGAB&#10;IAJwACIlDkTMkPd1GsrUoD1EInQgngvBBbcWLoQhk52uEQG4anDLwZ0WIvXXD0oDzk9CpIkLfn+L&#10;3/Adx4tchWvKkMuZu+Xdkc9Ij77/LHf94u/kvgd/BhfSF9DgOr3s5h0og5IH6i0n2qXAlXChKx1s&#10;lowwh4PRcNtt3YaNsmz1Khk3YZy8M/IthcinE9+VWfM/lotXd0rb9QzNiVQCIpHGAwqRSD3CGrgO&#10;QqSqZgca/DYpKt0sxeU4SDU7hUv63UQM+d2/pyG0OQ9Ks7YBu4j3SjV+tFVV0I3A2VTWbAdEtqDB&#10;b9SGbyCyRnMiXKCbCVVCJCNjtuZAGMYcPDBSDh8apfezs+YqRErLAA9YwlIQ3UBkLT7T9NAYiAAg&#10;Xi9NmFeIIEQ8kNQ00I3gzwL0bJ7Elk+0ILEw4biYWJB0DREXJP9fhEi85ynbHczf6TbsrkDgbr8T&#10;ue+N0fd4LioTynSGCPbtu7NoiNj/b40b6cD96zhO1zmninkRQKQBjttAZKsOVeAtXQjnvvB8pFvO&#10;uDJVIVJSsFBKAZGSkqVSDIhwzekynLccE8UF7cNeXR2bVK3FecqEKiES8SDCZTnZtiIeQGpxbtZ1&#10;ACI4LwkRzuvh3LfWbzmrFxf162nS/k22FJQck8+mvCmDh/eQ+7r/WGuvDhqSKCnDDCySAZBBgwbo&#10;rUJkKFfLgytJGShDOIM3GaFO8iDptmLNKlm0fImMn/SpfDj6XUDkHZkw+V1ZsPQTSbvKytIXpbrh&#10;GEIZxHpNBxUiNbWwarU7FSJUedWX6kSKSnGQAJS65v0Ig07Kn/79gnz776lKbjawSOu+WIh4PTUu&#10;RBjSaGIVB08Tqx5EmNEuKFgqOTkmqZqRbpKqp05+Igf2vy+HDo4ERD7Bc3M0nFGIlAEgDkQqqr6I&#10;dvFqN294k9a57BIikAltYmf5uuNHXJAwxLmVG7FyAWIhEj3Jb6EgRIIQuJViYOAp3nMuQFzpcw4E&#10;fqjiAcOVhYcKx+M6fq/b+CkXtPG2d/U8FRccUeF5gMOVBQidtBUBohD5Fvvs6fotIEKAcEY6hyvQ&#10;RVTh4sVzOCtzjmRe9Z0IHUgJQFKMsKYUYbjO3uWAM/bMoB2w1jCr/BmImK7d2noubAU3gvOSxc8N&#10;RPC9UYh4IIEbaWao9S0nCnK8yBlpaAcYv8vBBf+cLF4+QZ56bpgmV3v0vgcOZKCWPxwCWCQPNgCh&#10;zHKbBAkggtcM0XIAgAue67Zw+SKZv2SeTJz+uYweP1JGjX1DJk79QFavnypXs5njSEMDOokr8iEA&#10;BG6kARBh0oi1RAAS3laGv0JIQzeySWFSXcs1MY7Id4j1v/u/+adySvIxqb+2X8JohHcGkU1SrqUS&#10;13sQWRkNaXKyXYh8GguRzNkgOf6IEHMhBAjrMphit5XVPkQIECoc2Qwomsl48SFiVsi7U4i4bsSF&#10;iAuSvxQilAsSFxK3kwsKq3jPxQMIpc9RcQBxO8WDRlD/1SESBAhzfdQ1XOF5wexwIYJwhucNi2tx&#10;MilvCQH2NGbhAnj16nSEM3QiM6Uwfy7O6wVw2ovUiViIcAIpi2pVAzyECOuxhuHSIxFc1GpxTrLn&#10;B22Hhc85bIIJ1agTQTurBUSouusHpOkbnI/YP06iJUQaO1LhoHLQpi/J9q8XI6R5Xvom3CMP9LwL&#10;TiRBBg8dIIOHGHioCwEwdJlNp64qq7ynMKwZnAyIACDzFs6WSdMmyNjxH8ioMa/JzLmj5as9SyS3&#10;iBOHLqDxnERIcxDQwMGpYyiDnQY8rMKRnZ4b2aIgKa/eDjeyT66j4Xz7b7Dq/44/4k8ndZBWhKt/&#10;oSEqTIIQ4QzHyJdRiLBMYim7eOEk6EQIEfbQsHeGEGE3GSFy8MAHGs6cOf0pKO9BpHyVqkwhsgaf&#10;Z8oCWHhYqRPRwkV0I1YcOQuo1AIkmhvhcpuwj9hfFyJ2Xo0PEcrUkzAg8Xttbp1ojY3/LSj+WhBx&#10;IdGVXGDo+AdPLkQ6vScOMOIpHjSCciHSYX+/o66gENzeldzP6iw8HwciQYBcc+DRyqLIUNsN/K/f&#10;HI/mRFggiIlVdjrw/OUyKKZm8EaELKvk8uWZcvHiFIBkqmRnz5CCvDlwJ/MNSArpSFb4EIFzpntR&#10;iDC3EsY5Gf4S7p/lM3hOIhpA+6luQjtEuB3NibTDkVwDTDyINH4Dh4yLOCHCQkXNCGc6/piL0Dxd&#10;Tp7dLlNmjJLEgQ/IvQ/8syQk9dIh8IMGJ8mggQNMOAPHQYgMGz7YF0HCHAlAAojMBURmyueTx8ro&#10;se/Ix2Nfl6UrJsrp1K0ITY5LQ+t5EO+oVNbtheNgCENwGIiwG4uWqgb2qrLmS+2hKSrFwSpnsvIr&#10;HeF543uA5N/ZSHgywo3AYvGHckawuhEcCAuRakCEw95tSQADkbVSjJDEjhPJz1/aCSKHD30oR498&#10;JGfPMCeCcAYQKa8wVaE4fyZUvgZXg/gQsSBhcpWDz1T4fgsSSofjM8naxDk2PkTY5asCPOxsX7qR&#10;oCOJm2j9sw8STkUnFHRcAm9xYqt48jtSeFB/BRfiygUI9f8aRLhv3n0FCH+XQqRzToTqCgguLLpS&#10;8D2d5OVCghBxHYgLD0pX0Lt+TNpxsSBEWOu0sWW/jlDlecwlUEpKEY5DrGJWWLhcUlOnSOqFiZKe&#10;Pg3n8UzJy/chUliwWEsDlOOiqeU9CZFKgoQhDXMruMABJLzQsq34ENmlboTL2HKWfU0bYOJBpP4G&#10;nNFNnJO4gDO52nyT69JcVCfSdC1LcgtPyOp1syQ5pZfc/YsfIay5T5OrA5MTdWnNAQMSFSQMZ2Ig&#10;QsGNDEV4023J8nmyYPEs+WzSxzJ63NsyYeK7smn7fMkpOowGdVoijaews0fQ0BGK1GPn6mHrG8zi&#10;3ASIQgTWirmRUCUgUrZBCknf6q0g3R7Q+yggcho2E7bve5aROwjLBUcDkHSCCKXJVUAEToQUL2FS&#10;FQRnLGmVmxsLkSOHR8nxY6Pl3NkJCpFShQhDGEIELsTLhxhbCGAAHG5uREev1kC41R4bvEbX78V+&#10;qOhOABJTpT42pImChI6EA420f94AJWY8CcMbDyYEyXXPkWgtCzS062hQZmCTBxSc2NGGxEYA2W3/&#10;WRBx4RGESFeKruHr3HdlB5hFgcL73mPe1/2zIMF9/jarH9rF+x+WA5JbQcSu4atLcXbgP+XCUSwF&#10;0I7G6kKkjBNIOfeLs9DXSz7O3bNnP5fz5z+XzEwAJHeOFBXM07xIUeFCCBDhwDOvZ4YAYX3hKlxQ&#10;FSJoU1UECSCiBZ8bcTFnKONBRJ09IYJ2RydCF0KANN0EQHAOauEkLajOtaLSse9ZCNmvyK59a+Sh&#10;R/rLPff9o3TvdbckDOgNJ5IoiYn9JCGBi30naljDfAhDmRiI4HG35avmy+Jls2TCpFEy9tO3Zfqs&#10;j2TvwVW4MqciZjqP2+No4IdAvANoQLBHCFM4qEXhgcavAkTCEFf5L4Z7yAd5i3BrSgQckG//zLAG&#10;V95/xQ9Ao6qF3fIh4oczxokAImjArHBGJ6IQKV4pBXAg+QVLID+c4eCy06fGqQs5cXyMpOLPUYiU&#10;rNDEFLvTONmpAn8GFwkythDuA4oCBHbRir02Zez6xfMVYQ8gqm04DhzavwMhjb9GjYY0ngxE9vuz&#10;fi1cLEwQ5nBuEWHSDpBc/w6OBDDRJSZwXx9/ZzL+bmNyT3KFiLc9Hhx07MJfoCgQbgcRPrZyt3vq&#10;9P7gawCV6HdG7/N3QPg9/E362z1ZiNyJYo7TbZ7vWgA1AQKYuBBxAdJMePCKTilEAA8u18BK69cY&#10;zuzXrlfm9liCggDhTHRO3cjNWYSQ+zOctxNxDs+Wwvz5JrEKgJQAICYnwu7dNVoOtIoLuVXiooe2&#10;QIgwUVsFkBAibHP8HhZ/5oVNnQgh0oxbnJ9MrrJ3hg5E10qCW2rEfjZcYyH107jIcXW8dOx7npxJ&#10;3SFPPTsUAPknYbWzhAE9JXlIIgDSV/r358LfCG8GJQnrqnKciJ2Ex6Ujhg4bLN0WL58p8xdPBUQ+&#10;kE8+f0vmLRorR09tQCO5iqvtRbiDExKq2S+hCHaUPTMc0MKJdPgRZrg64zMjTsgrBHFzcdAKShFC&#10;4DEntd3843H5FgAhSDi6swFuhD+SP5Y/nBDhjF5+XpjDhAEUDhXm6nVlgEARDmxR8XIFSHb2XIBi&#10;Lkg+W6FBeNCJnDo5Ti5dnIo/aoF2kREipHk5/kgWgamuZqEjwIN/DMhuBNfhzc/hlcJWQavAdl08&#10;K7JVaggP3FYzu851QRp34I/bpUWMGjjHBr+B5QNaEKY1ax0ST7CSvLUzglmYRqeEI8xpA0iuwZVQ&#10;7fiD7RKLtMXtsMWmBCMrpQEw0HU0Ni0cjFu9H61QHqvoICgq8FwQAP5zprASK9m30JLj1hRbYhlB&#10;vtZ5n4qf5X9+FBB4rhNEIH2/Cp8JaNo1efU+xFt9Xh+zMLKRqXvqQyDq0m4nvrYLWScXTy5M9Ds5&#10;1F1Hp57B7zitXaTNN5nXs+LkUs6UZRUxwKPtkLSjkbbAjVQCIFxXWs8tDpYsWalDEzhZNPUsQpnL&#10;M6Q4H/CAivMAkvxFUoILZClC9hBeW1GKC18IDqRik4Sr6EAAD4DEiqsisIwFQcI8HcUEq4Y2AAvD&#10;mghgVn8NzggXLq1ED9Vf4+hVjrA9C5icxcXwPM63XEnP2Ssfjn5Whgx7QB7o8WNJSHpAhgxNkKSk&#10;vpKY1A8AYYI1WQYlp8jgIUMBk6EyUMsFECLDpNuiFVMBkYkyYfJ78tmUd2T56oly5sJWnPzpECDS&#10;eBwQ2SulNZzrAnhgJyk6B06gqwI8KK5yHqrZrOvq5hWtUpXCirFeRztzIwDJTTiSa39kXHZEu6Bo&#10;uzpBBE6E74mwaxWOJAQYFHuT6fILFgEes9RtZGbMgi38TMMYM0bkE7lyeboO5OEsSSamKgmGEGut&#10;GjuoECmH++BtJW/hOvAaFj6yIOEfX4HtdClMuLLnhsWebd4kAjdiJ+o1cFg8nEkD/jTO/rVq1sJG&#10;+7QIjYKm1QxU09oSXHAIV4e2G0dUvN+K46PLIeIP57ZrHkwY+nSovDk5aJQdaMTXtCGj4UE+DBx5&#10;z7ni8Gyr2Of4GPAA0Kxs/sbI7Ef0vWhMvCrb73I/q/Ub93s8iOhnQbaEJBQtK6lg8eXnjEzeyIWD&#10;BeRtxdd2oXhgsTKwMvkphpn2OzkmpBVOxIcI3fQpNMqTkIEIl0hpaD0o1ziT99phOFlc/HDe8Vwq&#10;x4WMyVILkMupUyQ3c46EGLowjMmdDwEieUulrBAuBKG7QqQMTqQcEIETqQZI7DnLix+HvnPhezNF&#10;w4BEe2rQjqrh7MO4yLNsRz2A1qDzZ1jz+KjUYT85j6b1m7N47pREmvEbv8uSwrIjMnvBe/L4U4ly&#10;f/d/kH6Jv5CUYf0Bin4ycGAioMEqZimAyFCAYzg0DO5kMJ4fjNcBIstXT5NFyyfJ51Pfk6kzR8qW&#10;L+fKxQwO9b4kda2pCpHyOjiR2t0Ah5k4x0YfRuMJN7PiGe+zG5QT8rZJKa7iBSVrFCKFPBi4orOh&#10;8Srd/i0aCE4oDg83CVYfIpoPIUhg1TSEYKNncjW0FlbQDBzjnAMCJCtrlmRkTAdExsOJfKyJVTqR&#10;K5enKURYd4R97GapCdpCHHh+Hm4VIrhKdAkR2EgtzYjQJpp09W4JlDr8aXRXrBFBkHDCni1sVN8C&#10;oLTuguugduvrdFawivf3SBOciRaoUWhQXHjIQsTARR2Jl6yzUpigcV5D44wRgOI2Zr8R30Lea41i&#10;ARKESOzzuI+GRFvfhu++k+90P4vOQ2UfE2D8Dg8gFCHiKxYQUUgGFPOagOLBJJ4IrWuAV/C7+fmt&#10;cCMWIs03T0chwqt64zU4azTO5vbDposXDbe6BhdUnEclaAcMYzhpNPXsJDl7crxkXJkuhbnzpLxw&#10;kZTmLZRiOGdCpBTheogQgYsnRKp43oYYzsAxM6ThuasQwcWthhc3joLdIbVoO5zHZiHCWfaRRk7G&#10;Y6F0AKQdLoRzZzgR1nMizIvUt3NOG2D5xwwprzkhG7dPlZdef1jue/BvpXffu2RwSh/AIgEOZIBC&#10;JJlr8gIeQ1Iehh7Sxb7pTFKGDpduazbMkhVrp8m02aPgSMbqePqcokPYofMIXc4CIscADy7ovVed&#10;CCuS0YUQIjVoNFZcBIo5AxYrKsYBVJAgHiwqW6dhDZ9vhvvQKxvUeOOQ1MLmaxynEAFANKmKPwDg&#10;oR0kzTlQTAeMASLsAstBOJMFN8IusvOpBiIcI3LyxFiEM1N0Fq+BCMIY2kn8GYQHac7V9Tj2pIKC&#10;SyIsCA8XItaNMEfChbMUIp4T4UJY9YQIXQVUj31Xx8QxJZxkBZjUs6QA1KAOBY5FZdxKQzPfZwrU&#10;NLfBkWi1K1akOhSVLs6MK0cbTsj2GxRggnj72k2I3YkQJzlSFiTtbNBstEzuMTaPI1uNrQ2vaQMM&#10;2vF6iveZ8GWuRnuSWFgHj5m3ofi8ec50WXOyGdcWCsLCbO8sC6UgmILS73NAorcIc+i+KNdd8fdG&#10;919BZF7vi489IUS6vQgNfh/eq/vDz8B2yHynH864EGHlMDbShjbOmTH/XTPCCK6fRIgUFZmxTQxl&#10;Tp/4VE4fH6fjmEryFwIiC6UsD+GMB5GSAEQqy3ARDJkLIB2JufiZ7l6upRSpI0RwzqEtan7SQgT3&#10;gxAx9VbZqUGdAEgAkHbcXgM8/5gOR3JeTp5fLx9/8jycyN9Izz4/keQhvQELuJAhHK1KiDCMGY7w&#10;5ZcqAkWrn3HuzKZtC2T9pjkAyDhZtX6yXM7aJaHwaYQqp9G4T0LsmTEr37EqWWWdqUimfdMORMxy&#10;mIQBcyMIawCAHBzEXDgSBQnoWQdbTxdCa9uCWyYfNSlk8ytwIRVhhDBwIKZ7jDN4WZ3MTKQrKmQx&#10;onma2b5yZYqByImPdZwIcyMX0yZ7OREz4q8C8WgIn0N4mJqtdq1fOBTI5kMIEQsQCxElPn4HRxpy&#10;UXG6EP5x9QAFC8ywNgSnd3MuAydF0V7a2Zo6YxPPsfoUX8fXNzbBmeDPbYDVbGzao+uFcOGh1jZA&#10;RHUIYImFSXsHjhX++Gv44634mIs3W5Co8FhXhUdMbldBs2oDhIyOqqIuJyp+lv+8fY193j7Xwqss&#10;PkfrZgRAQdnnYl/DWzPoznczRkGIBMXGHHVi0X3hvpr9tWqDOn0uwyfK+xy7zXwuAeFtd17Dqnwd&#10;3vcpOB1A+l26AIn2bhAgTFCiURIirYcQ4u6H8zyAC8VeHRTGQZKFgAJnnV+9MktOHhsHiHwiebgI&#10;lsGFhApciCx0ILJayhUiuAgyFCc8IOZIeNGz56RCpH671DHZj/OMEFGx11QhciAGIhp64QKkEPGW&#10;2Wy8zqTxVfyeS1JUfhQhzQfSo/ffAyL/JIOG9ITLSNSRqcksUAQnMiRlhAwb/ogMH/EI4EKIsGDR&#10;YOm2fedihDALZMWaibJt51w0/hPYmTTA4hREF3IIANkP7dFQhi6kAqoGMBjKuBCh22BYw3EVDGvo&#10;RHIKV2poU0KKAjAcnKUgwR/Iqxt7NPjjFSJohHQiLNRcDgKzf72I9VSLlmnWuhi3nOqfmTFTLl+e&#10;LKmpE+BARuuIVeZG0i5M1tGsZsAO/gyEQoQI48koRPA4BMqHNGY19UosRDQfQhfi/Fmc8xCBNDcC&#10;MU9DYHBSFedEUGamJmDibbePCRMLEsJDaz/AbvKWjwmSVjiSFq5ghhiWA5XMambGnRhXgoZhRYC4&#10;IkwsQKAgQHyIxAIinrTnSHMynV9jngMQOkHiziDiyjb2rrZHIWIBAgX3J6ggSH6o6MTU6XmfR0fn&#10;/jYfIuzWNRAhQKgmNFI22AjaRyNB0rRXe1DYM1OMcz8zYx7O08lyBqFM2tmJkp8zX0oLFkkZE6sI&#10;a4qy50lhDiCStwRwWS7laCvlcPHqRhyIUMyH6BwanIcEiIWIhtS8qOM8i+C8YkmO+pYDUm/DGUKE&#10;IQ3OESaFG/Eb/GpnafhNl/HaS7J24yQZMPjn0rvfTyVp4IOARD8oSXtmkpPZG/OQAmTYcDqRoQhn&#10;Bssgjljd/vUiwGOBfLFluuw7vFwqa8/Dnl0GQE7CcRyBDqgL4dKZNpShqnBFrm5CWOOBxC7OTbFr&#10;lyUTC0DTXBzInIIVks+q67RiABEdiFkICifTdYQ1cCPMiTCcYWKVDZBzDtjQCZFCOBALkQLEkUyu&#10;EiJpaZ/LqVNjohBhjYbsrHl4HScx4c8AHBi6aEa7egtAwbVPmQMx8GAhaMKDVw2CQ3MhngsxE57s&#10;zEmCgnMgEA4xBOLnEEa4tUlbCxXTDWf69OlQaDnrcdzqAY86DtCr/Qpg2qkwoSPRZRCb93lFd3EL&#10;NQEozRYmbQgjEHO3snYmFAMVTzHQ4GNvmwsPhQPcRPS+Cv8BH2M7p7GrCBKGUp74Wm5j1S7W7uTg&#10;qlhQGLkAiRUdzBFfAIbK3QYFgUIwMFGpDRu3dn+isr/Bu88wzP2MHyLtdvcAor/X2f8WNDx3XIjr&#10;QhraESYoRBDC1OHC0LQPF4c9eu6W4twvwnl/+dJMnKPj5QKLiV+eCWAAHnAgpeyVyZkjhVmzpQAX&#10;vuK8xYAIl5DABRAXX5NchRshPBjSMCT35uDwwhaFCJOraG8mL0IXslvqPIhwVbxGnD8WJKwrQoho&#10;SHad3bxncFE3leCvfZstO/cukH95oq/0H/Bz6dv/bkkc0EMGMLk6KAGhzBCEMQ8rRHjL5SQGDByk&#10;FdC6bf5ytmzZMQcgmSNHT69FYz6nXbtV9ScAkMPQPimv2y3lOOnpQAxEdgAqXypECJBIqzebELJd&#10;TnQWJWhgeaBqVsFyyYZVozNhTVaGPYTHNYKEYU2b6VvnyNeaCLt2t3kQYXJqlVcXZAUcxjIdkJOd&#10;PUdzIpcuTZLTp8cpRJgTuXplBsKZhT5E4ESY+2B3rYUIBwBRzLewNICWBwAYomNIABCNOwERuhHe&#10;J1wIGy4/wT7/wkKoiJXkfadju5ArKnDL2iqVAE81XEwNQpwIwOEpEsafXoNwBzBpAJh13RDaz/rd&#10;6k54vwHQbmwEXJrgUloQ3kCtuKq04YRowwlhgaLVvbkiPBdzhjSXwhBIw6A4DQ8yrzGKPobjoeux&#10;ss/Z5wkQI97HdxNYaGDWAXVyQl6jtuuwtNyB1O047yMYFCKQ3ZdbqQ3vt4C8ndzvobgtBiLcJwIT&#10;YsFjwsPKrOViQMKcCEMFOpGaevxvHkToRJhUzc5aJGfPTJRjR0dLOgGC0IahS3Eu3DJciAIEF8R8&#10;XPgKc0xepBRtpQxupIJuBBBReLCHhvIgQmdsw5kILlJ2kqh1IhYi7DFqRIjMkIsQYWKV4UzLzTP4&#10;Lazzc1Lq2uBIrqXKte+y5cjJ1fLqW7+CG/mF3PfgP0qffvdK0oDeChHWEBk+HBCBuIzEAIQ4XF5C&#10;IbJ+8xTZsHW67Ny3QM6kocHUnkYsdV6qOf0foQwhEqrdBZluWLN6HZwCIFLViJ1XiLBLaU8MSJjk&#10;YdlEjl7NhhuxIMkvXa2OhEs0tNw4iD8OfxpL7MPasxFxghGv5FwBj26BvTOc/+JCJDdnrvbOMC9y&#10;5sw42b/vPe3i5exIFnxhOMMBOwxXuDC4OgPsiw6j9yDCvIgtC8DBZ4QG5cKErqQMf6QdMMQYNz+f&#10;Q+/pjriUBdwVPotwUoXgVEKbVBXlmxUk1VUIbcL4o6Fw9XZ9zNua8FdSj+PaCBtMh1JbC+G2rh4h&#10;T90eOBc4Ew8kzc0HVRYm6k7acKtuJRj++ICIaWTedhcWVjYPY6XbnddzG3sfWOKBioIkINPwCAS8&#10;3wODD6Bby7ogq1v9hniK/hZ+nncb/Tw+73z27cT32t/axIZHWAAmRgYiUZDgv6ATYThTz1o7uDDU&#10;ICRnUjUtdbocPTxGjhz8SLLT52i4UpwHkOTALcOFKEAyCJH5JqTRJU98iDCcITw4VkQVNueozdGp&#10;ABOdLAo3YpKquKDD4dbDzRIiChL8Bi6tyV6kJuxz6w1C5BQen5DaVuZIOF4kU85f3iKfTXlFhj7U&#10;Xe66+/+SHr1+LolJPRHKJMiwYUPkoREPydChJhdCeBAiVLeV6yfI2k2TZO/hJXIxY7uUR45LTdNp&#10;7dqtamQ+hE6EEPkKMuvvVtRtV5BQ1o1YgLggoRsphaMoQFiRgwNDkFB8zF4cdn2ya5NXEd5yMR7a&#10;fc58pB3kchG6+l0lu3ktRJZIHiiemTnDQAROZN/edwGT8ZLPRBVCHkKnqmo9hIYNp1FJMHSCiBkL&#10;wu5bdplFwxa4DwsQwsOCIy9vaVSESJHnRDQ8Kl2v90txW1aKUAeyIKErCcq4lC/hSL6CI8Efj1s6&#10;FFNOj8lanAi1uKJ4MHGdiQVKM640dDEaCnn5FMKEQ6/ZmDo1MA8QfE082XxMk/dYYeKJiV8mfXWZ&#10;Rl2q0b9SR4UT1TQ8Po/3sDFrY8T7PNlt8Z5zX6NAcX6DBQSlgPB+SyfpPnq/Kc5nWwX3w8o+zyUf&#10;WKGPaoS0B8a7mhMcPkTgQvA/1MGBECB1AIgWT677CufIcgAE5+bu9+XIgVGSA4iE4JAJkUJcBOlC&#10;8jNmSl76TM+JGIiUoX2EbDevB5EahsYQz00r9hYyxA5rQS1crBQkxo1o7RucF9aNmN6ZE1qmlGEY&#10;AaIQucZeGt6yjOkVycjbJcvXjpdHH+8v//ST/ybde/5UQ5ohKUkyYkSKPPTQcB2xOtABiEJk9Ybx&#10;smHbFDl2BvarcJdU1B6XcNNJQOQwZHplDER26Lq7ChHAoxwEpGxYw5oGdjg4bwkSkrEC72FYw6Hw&#10;FiS5oDS7gdkbw8V32M3Zzj8SjaGOk/lw4JgPCRE2hEgFGqjmRJZKYcEiyc3liNUZCGcmyvHjH8uu&#10;nW/qDF66FBZ14SxIlqGrBiRCWoiI+QwvJwJnpPkMDXMMRHQMiOdCGLrQAZm6rtjX3CWSk0P3sxjw&#10;AsAUJHQirECPcKYEsMNtMaBSXMT7gBRVgu8BTEJl2Aeq1Ki8DN8RAkgqcAWpokNB+AagVFdt11vO&#10;0gzDpdTUAC4uTOp8mKg869yAk5f5FMKEyVm6EzZ69vpYae8PIUMROHGkuRjnM6Lv5TIEvJq1OOKJ&#10;CREs7Nqk9L5u92FkZB+72zxhO3s03PcoAAAECzAXZFHhtfpb4sn+Hk/2O4LfE/0u3nf3G+KSD43Y&#10;zl4XNsI6OEAVXGB9KxpiG8eGHEWjPKwAoRrwH9BJ8iLYgMacl7dM9u8dJft2vS8njoyR7Kuz4TKW&#10;ACIL1YkUcO5MOsLv9OmSlwmoACK68BouWqHi1VJJiKCNVOPcNRAx4bUCBOcsz1s9dyO46BEkt4AI&#10;YWcGxXF0rQ/Bpg66EQMRJleLKg7Lrv2L5LkXhspPf/7f4URY6cxAZPiIIVAKXAkAkpQoAwGPAQOS&#10;9H63DdsmyvZdMyQtfbOUVh+RMCfcNcGFNBxESLMf2iuVODiEh4GIcSAEiK7wDxEk3Hk7MY0iTAgS&#10;Jky5pEQx3IWCBKFNNihNkJSEuNL5DnUgbaB/K/94hjTsoUEYwsRnBUMahEB0GJzlmI94Mjt7ts6C&#10;ZO/MoUPvy/ZtL8vJE+PwGr8yVDjMLtpNgMU6uBG4AvwJNiEaAxGGLrz13AfdD60oYZGdvUiyshZK&#10;DmLbvJwl+G5Wml8OmCxD2AQQAiShIriRQrynYBW0BtsAFKgEQLHSx4UATBG+twTfUwaoESTlOHYV&#10;W/FbtwWEE6IaIAnjpIAiAEotgFIHoNQrUJhDgRp2qX1u0C7nPSY56wElRt72rmRgZNSEBtEMe96C&#10;E5Ci62mE6hH3c1kCXZqAjQafy7VOYmW3G9mGTEDp48CtyvssbtPeDX2PAYICESIYXHX6fZ7c38T9&#10;1NyAJ3+fve/T7/HlPsffor0bEEOV2iaEKwB3DSAewf3aJoAFx0S7URtxrmMbu3YjEZPTa4QLz89b&#10;Lnv3fCiH9o+S1DOfK0QUFMyJZM9TF5J7dbqKEOFYESZWy3HusXeGXbyESJg5xGqCxHEhLkRwAXQh&#10;wgiANYG53xYiGsZwkJmCwwyQ433mRRoBkcZ2LvzNKS5nJPXKNnn7gyfkvu5/I736EiLdAZEEGTrM&#10;FCTiPBpOyhs4MEmVmNhfuu3YO0P2HV0guSWgV+s5aew4hzjpOEDBbt19cCPs2jX5kFCE7sPkQwgS&#10;AqSMdSNxnzMJueiTnYhGiNjcCJeWYFhTCGjkF6+R3IIVkg0V4ApeXr5J6c3FiQkRiuuMsrAtD6Ad&#10;H8LRqvmgOCcuZWXNkMuXmVQdLbt3vy4bNjyrk/DoUhjuEDhcMYxupIzdvAAG67aWuRBxciKaYAWw&#10;rPug88jMXABQzZOM9PmSm014LQU4ENZkL5HcTLiSrCVSkLNcSvJX4QoCyAEqhbhfkL9aYWJViMcF&#10;eaukMA/b8+GoAJLyUkANIKHKecuykhCBYkSI0p3sUFmgECYqnKzs4eGVz+RRTC6FQOlKmmuxCj7n&#10;Pa+PPRg14SRUl4IQqhGqR2OpxfNUHV5jG+ediK//IeJ7rDNyweDCzt3/rqThhfeZ7mdbueCIfR7n&#10;r8IC0IDT4+x1rnRgxYLlrDccIUAAEgUo3hvRUJQXxV16UTl8cIycOTFBsgCQ3HS4jcz5gAjO0ey5&#10;Co+cK9MkRyEyL9o7Ex2xylAG5218iAAcFiTWidSbCzkv3Fw4qwHwVYDAIdowpvUmu3SZUD0GgLDH&#10;ifcR5rQCKNdScXtBcosPyLjPfi99E38sfRPuAkQekOQhfQGSREkenCj9E/pIv359hOUBKAKl28GT&#10;i+XE+ZVwIYgJtc+YEDkGMLBbdw8gYubJECLWhTChWsFBZbXbAJGtUo5tHHla14o/HRChE6Er4ap4&#10;hAhzI0yyMqwpxMHJh13LKcDVniFByXqEGls1jGnBH9gOK3kNn8FVz1kmnxBhsrQgH24gd54C5Gr6&#10;FElLm4BQZqTs3PmKfLH+aUBklDoVvpbDjDnsnfUYCJEyJmnxZwQhQniUVTBHAveAP4+5D7oPAuTq&#10;1bkqC5EC2FOK8MhJR0gF5WUuwRUEYVYeXAlUCFlgWHjk5640ysFzuYBNwTopKwa4SjYpTFQIcSpC&#10;BiaVCpStcEWAtcLEAsVAJVy9A0BhD4/f41MLCLtQiacInqfs6+oQoipQeOu9hrd8zF6jRoZJEEMo&#10;qr4eDhHPmzoyHKmL/4eN9Dayr/0h4vtigIDvNrL7bPZVk9EQ80rub3Wln+fJwjMGKp7sa8x+E3ws&#10;cQiAcHwUwFEJJ1gBgJcD5hTvhwGTRoQ5BC6PmUIEzroRYXwJwtuzJz+XK6nTcLFZKIVMngIixdm4&#10;nwmoOBBhToQQCXGcSMkqE8oQIgxn4MgJkqjoPhwXUs2CWnVbATX20GD/CRG0Q0KEPTOESB1DMECk&#10;7RvWEmF5RB8i9dheB9PQBPPQcv0iooaTMmvBuzLikfulf9JdWvFsYHIvGTS4nwwY2E/69e8FiPRW&#10;gNCJKERSr3whl7M2S6iGX3ZaapqPAgic+s9lL80AM4YxVBUHkjUAJgxl8LiMI/M4yhSQ4OtYyV3X&#10;vYCr4EI6upiOguRruBGABGFNKQ4KR7ByWDydSHHxejRuHJDqbdJQD5AAPu2cX8LJbYAUZ+IyH0KX&#10;kYcwJhNhzOW0z+X8mbFy7Mj7snfX6/Ll1j/IudOfIOxZhrBhKa4CS/V9dCOVAEUI31kGcSi9LVfH&#10;XhsWbmapgcIijixcEgVIFpSduVDFUEadCMMZivezENZ4KoQbsSoCLIpyAZEcCtDwZO/n87k8hDwA&#10;iRvaREWQIMypJEQ6uRMT9tjcCUFS64LkFtLErSezDSC5heoAGjZMhk/Mx1CRCP5fvJd1Y1gW05bG&#10;/I/KflZQNRChZ/bDAwX3j7+DSWgvl2SOhTkeDI35G6MJau8zLFAUQF0Kr4FY+tMHGuvnACR1exUk&#10;ChG4wrLKHVJawYGRX+NiZyBC+BIg2vOGc7kUjjvzylzJvjJHCrI5LmSxlMLh5sOR5F2d4YcyCGsK&#10;ABEuUM+cSMiGMwCJGWzGoe8b4Eo47J2DITkrHRfIMLaxp0YBsk3CaJs6ToQXc7RB9s5oSKbhDJPC&#10;BhocdWt6mRjeMLTBLZ5rBkRab1yEuzorG7ZOlhdfGSH9E38mD/T4kbqRAQN7SWJSb6gPQpq+WrCI&#10;+RCFSGb+dskp4uS5w2j8XOmOuZAD2CnKhDJlaPyERnUTXEUjHQjCGGyjTG/NDriVnepaCBKuf0GA&#10;1NMm4ge5YQ3nxZTiwBTjABXBhRQXr5OSUriCCiY3t2tSqqVltzRz/glCmgiLBVXATZQs0zU6ctgr&#10;c9GDyOH3Zf+eN2TP16/LhXPjcYXnYt5c/GcFwpM1Tg+NgYjmRiCOQSFEWEmeBY/yHAeiEMlaqODI&#10;g+ytwsNTQTZcSRwRFgqMbIRqUH7Wcpwg3v1sOC8on4ABSEoKAU86EutGPFVQHlCYN1FFIUKxm5gg&#10;gbyuY7cLOb5MY7PwuVNFakwIxSQvk73V+I4qCo2FsoW6rSwAgttvJ/t5+pme/N/m74/9Dcad8QJj&#10;ckg8HnRq+jzew/0M8zMgCxQXKkG4GPEx4IXzmI6L20wFP1wEa+HII3AjYUCkivWEv5SSEGvecArE&#10;foRacGp8D7+zCtsRthfDaedk4HxFSEyIlHEMCECRe3WmZF+eqrIQoRPRSXjRxKo/TqTCAQmncZj6&#10;OAYirA/M8SI1DQAXIMJ25udEsE8KEaiNvUsc58JeGeZFmGA1vU0GJtjecQYQScN7UuXg0aUybvzv&#10;JSn5LvnF/X8r/RLvlcSB3bW7N4lLbQ7kDF9CpL+GNt0KQ7uluGIvYqqjCEHYvXsI8DgYAxGCgqrG&#10;jlZihxnC3BFEWhjWmNwIB8OwhipHsrJBcxh8cRlgQpBApWVm9CcrWjfA7TThu5oavsKfg1Angu3V&#10;63FQccXPQ0gDN3LpwgQ5eexDOXzgHeg9hUh+zhw0zGW6GLIOe2dNEUIENpBuxDgQAxGOQ2EB6AIA&#10;JyfPuBDCQxOpuG+SqEtNQhUqsC6kS4gAGB48LECs+Fw+thEiFMMamx8hSIKiQ1GgePkS14kYkHiq&#10;MuNQ7kwGPncq02DZcAEHqBr3qwAkqhKN1JULgR+qTp8FsQSgvy9+wpnQ4HGwLo1d6Az97PN8vd3H&#10;agqfFSZ88D1BMQEaCxM4NA8klA3dzMoGu7CvCGeqWUvYQKS0fDsuSnCDcCgaagE49RFAFP9JGVxI&#10;Ac6TrEuzJfuqcSJlCLOZVM25Mh3bJ0NTNJxhD01+FhOrZv5MKUKaUDHdyCqcAwCGAxEuIcGeykpe&#10;HAGRmhiI4PfgwhuECLugI3BLtS1MrppeGdOzdETlg+QkIJKKEOiCpF3dKguXjpIhI+6Ve+77n9Iv&#10;gaNXH9SeGg4+Y1jD4fAso9irV3fpVlV3RAFS23wM4cwxfOFhgAQQAV1NPsQbZIaYy+RCmAfZEhci&#10;DGn4HhaNjTCUYel8QKSG3b2NeI6jXfkeJjnRqEvLARKFyDoVx1zQOXC8Bl0IIdLcwNtt0lQHp1K5&#10;BrReiIM+S7KuTpEraZ/JxfPjJQ0AuZI2UbLTp+NPWCrVrAwFQGhhIiZPPXhYMaQxo2H9RGq0JwZ/&#10;Prtzu4YIbp1whrIgyYfrIDTyMqllngxI8vBcLkXAMKzJZ08OwxqEVBScCXtweL+0mKEO4MfuYA8i&#10;Ljxix53gcSVug+L2Hyg2SHvfNExe8Xnlp3jlRSNGI6l0b2HdbcO1Ms874rauFHytle4HfocHi3I4&#10;M8p2mZexyxy3HI9jj4V7jAgf143xsfls7jdeg/0mrAgUkxD1VOs7F4ohXBXgUMU8CCASAjhC5V/C&#10;xQIiuGWeiqFWY8NuhOO4iOKziwtwYWJSPm2G9soUZXOy3WIpyZkvuQqRKV1AZAnOXzP03dQVWa1u&#10;xIcIhzvgMSBSXbNRIVKD9hhBdBBxIMJcJOfPsIdGB8I1H1SI2PEhBIeCpP2INFxjvoT3AZNrZ6Sx&#10;PRVRwkH5cudsefjR7nL3vf9Nevf7CUKbX0hC0oOSkNhTQxo6kYTEvtKz9wPSjd07je2nQaUTgAhg&#10;gi+rAbnCgICFCOfJ0JFUevkQ60RMroQuhSNZORzedyPMjXBJP1ag1un+gEgVIcLSh+EtGtYw0clJ&#10;dsUla6VIa1GaKfnscq3F65oArtamHdIGtTZslfpqxIRc5AdupCBnphTlzZHC3NmSC0uYhT8k8/I0&#10;/BGLJRxaC5BwyDDrVBqHQ3BY6aAzndwHZwD6EyBWzI1QLkRsOJOH5/OycJuJbVAsTAgRHx65GUtV&#10;+hjbc/F8jqe8HLiVvNguYdubw/scZ1JWApCgkdiRr1a2wZirMIQwkBMLO8k+H0emMcKdxYjbcZxC&#10;W1Wa3C3Hf2VFyOB7GXZaVQBW8eS+xojb7lz8ngrsi0LCkx3Ex/E3rixI3N9ngWJdmD1u5XguVI7P&#10;hbhfFiasoh4NC3XpSxMSWVUhlKuAG+OKBnQfFYAHAVKOkIbHinmYpsa9uNjhnK/eCqe5FOfiHEm/&#10;gHDlyhxNppblLZKS7HmSi3M0OwqRqQhnmFh1IFIQhIjvRhjOxECkdrPUxoUI3AiiAfYuaQ9TFCLM&#10;iZyG6/DCmY7DgMhhAOSwJl/JgIa2s3jPWTl5dq088WQ/uefe/xOg+Efp2/8urXiWkNgD6oX7faR/&#10;Qm/p07eHdLv2Xaq0fwsbw9FrbcdUta1wI4CITv33HIbp5sWBrGU44wPEhYgFiU2yGplCRpUAUWU9&#10;XIsHkfIw/lCc7HQfFiK8LaWFq/hCu7Qa8F0tsGqtOEit9VulqRZwqYLDKF2CA71Aqiu48DEbM23j&#10;dIVJCE6kFravFg6kBtLxJqC4HSPC0aqswF1UHDuYTGUHkxEkdCSe8jhOhAnWzIUQbjPigyQIkChE&#10;uM2BSC7CGxck7MmxckESijPy1TYUbfBsDPhdnWUaVlfqDBBXBAwgD1mgRF0Avq8shP/MkW2UQZVh&#10;H1T4vh+iEKX7gc/mYD1PQXhY2dHBlAsRqyrCzzte3F+GzZTdd0Kv0gGOQse6LCs4snIoxFuEMhXl&#10;uJgCIiEcm7JSuAGETM1orK1QHaBTmLMUF7U5AMVMyYcjKckBRAiJrHmAynTJ0ZzIZMmFm87LsE6E&#10;5RIR8jjhTKUDkagUIl90hghLAnSCCLVXIUKDQBeiyVXtmWGFQc7uJURMDw4jkfpWvOb6RbmS9aW8&#10;+MpQ6dHrb6C/l959fyoJAx5ACNMT8Oglvfs8KH379dT8SLdv/vWy3PieXbunFCDM1jIRw8W36R6M&#10;u7AQMaNWXQdi8iW89d2IDWuoKIDgKuhiKmrxp9bgBOXgLzgENmw2agLEQIQV2ukiNkgtQNOI1zfW&#10;bpEGHLSGmg1SH8ZzZctwsOdLefFC/GGz5OLZ8XL5/GeSC2sYAs0jcCIRgqgSNpCT53BfvwchE2HF&#10;yXP5sJwERhQgkDqQPDoFgAXQiIq9NOytyVggORS7eAESFyZ5mQSGDw8XIrnYnu3IgoRdvwRHvtcV&#10;XMBu4nzPoXijX+lIzMhXylh4IzxmV3VX6vR6I4YBtxYcoicLE9uoy7QBovHqrSc2cMp97G6HSn6A&#10;ShHGUWUq/HZPJTgWrlyI2N/mgsTKAkZBZPfRk4KQwAVMXPBQMe4IriwENxaqgPPwwhiqDMemtGQj&#10;wqUvpblxn7SzqxfhUWHOMlzU4DoAEnbrluQskFKoOHOu5LNnBg4k58oUQMQ6ETpqQoQDzkw3L10I&#10;Q/JyhDNWdCLaMwNHHo5sUohEEOrHgwgn4hntlVoOFgQg2LYNSE4JCy2x+BKdCNfJZmhTD9DUtbII&#10;1BUpKN0nH419SpJT7pLuPf8ObuSfhOUBBgwkRHpKj573Sb/+PYVLSXT79t+uyM0/X4xCRIfCXjsO&#10;N8IuXuNELEToQggQFxyuKupYKuB2EIFqcHWjE6nClQFuxLoDhjPMU5QyMw3qhgkShDY1OHAVJSsA&#10;jxUS5oJUBQsk6/IkST05Wg7uekO2f/GcHN7ztqSnfi5FmfOkPB+WEOLAnSoAhAWIOK+FQ9MLClbq&#10;3BcOS87NdQBCx8G8hxfCWIDYrt4swEN1dT5OEGyDgjDJwW1WxqKosvE4OzMofjadDr+HIMG+4DY3&#10;G/uDky8vD9uwf9zPgkIABftMcbKfLj9QzGNE2NrjdTvhdZ0aoGmo8cUBfoB7FCa8bwGDhlfKY8lu&#10;d78h30rB7y4p5rbbKzp9IOa9vuznm33yZWFigInfg/1l759VDEA8Z1LmvScqz5VFHRLcWVkZQALn&#10;EUIIEwqhHUBlpYTIJriX7dJYv1sh0hj5CmE2/s+M+VKQMc8bGwJxfkzGHCm4OhNuZJpCxIBkGs4d&#10;lgPgWBE4Fg44uw1EqrVnZpNE6rYAHginghBBu7MQYThT33xIGloAEUCiiYPO4ES4ch+r4jW0w6W0&#10;7Zem60yyHgdMWOHtsoSqj8iCJR/IU88mKUS69/xHSR7cQwYl95KkpB5wIg+oI1GIGCdiIGIn57Ae&#10;Y13bAUDA1BAxMNjpAWR7NHQx8OAtAUOnQudi8h98rwsR5lM4QI0Fi1iLtbwGf5RCBFcgAMO6EUKk&#10;BKFGSPvJ1wEkOGghuJMiQmEpYLJMCrNmSdrpsbJr2x9k3fLHZOWCR2TX1pfk8rkJ+kdVaHcai7ys&#10;1L52zsNhg+LM2/w8jglBWOE4EAuRoFyQWIhkEiJXDEQsSKyy0hdKpqMoTAAPFy4UQZIHaHAYPYES&#10;FfaNILEwsSJUuP8uUG4v+1q4PA6/9xSv0fraGJUBCm8tYNAICRAFWGyjvpXc7y4u4uPOKiqES1SZ&#10;+zZXZFXkyPyG+N+lYPEAw8dFxXSf+DzurwcRCxCqhM4K2+lUXBjx9xKcpVERJFsUJmVl24ywjceH&#10;SWCOrWlF6NAY2SnF/M+yFkhR1kKIg8zmSkH6bLiQWepEFCKXJiOsAUS4nGbGrChEmFjVUAYAqYKj&#10;5sXUhQgHUCpEag1ETDhjemdMOQCoYZfKQqSh5TAAckwamo/qbet1gOImQHKTUccBGIZ9wrovrF7P&#10;ruD2b9LQTo/Ljt2z5J33n5AHe/6D3PfAPwAi3QGRnoCIcSMJiSbB2u36n7ik3gUv4eKNp6cTwYeH&#10;cVCYF/EhQgfC3hgLER8glAGIzYWYfAhrsSpIOFANxAxzwh5+eEUETgQugxDhmBEWddaQRk/8VbgC&#10;gcIIbaoAEKqylKXjlsLyIZwAwU8fGakAWTBjsCybO0J2bXlRLp8ZD+LPleriFVJZiNezShQOPvMs&#10;bHxsjAYgsWGM9sg40KDig2Q+ILIAEIEIEcLECo/5XEaMLFAWeeJ9gAi3BItxIwxtYiEST3ROBiYE&#10;ie9QtLZJQPa5oiLOA+JtbCM0DbUrfYFGuiF6a+FiGjsaow4QNA3ZyjbsrmS/t7AgqHUBrZWC/DUq&#10;myPiNIKgCpmEjv4W+9l4T2A7H+cXMnzFY4AkCBCFCB2KBx0rwoe/V3vNLFgJVEID7sOABLd0aYAN&#10;BwhGwghpGnZLY81OKeX/BIAUZy9SiBAgeZdnSu4lJlqnSy5zIhcnSTZB4kHEJlcNRHDxA0QqmQ+B&#10;S7cQ4eoFOp2D88K8cKamfguAsRVi29qhMjDxIaIOhElThQhnXbNa3AlhDZg6RBxcw5dOpKmDvTY0&#10;EufweSfkXNoGmTT1Tene68dy9y/+DqHMA5LErl44EXbzctAZR7B2u/bdeWn/9rwOh6ULMY7kmNS2&#10;7FeIuI7COg+6k9tBRHtn2LULkKgzgdViF3E1QOJDBH9C5UYz8AwHidbbQoRupByupKKMto6zGhHG&#10;FC6W/MxZGrYc3/cOHMjDsmB6sqxZ/C+yd/srknZyHJzIbKkqWq4QCRWtkBLcFsKRsAHy6s4GaSBi&#10;EqoWFhYY7ijVWICw8c8HGACSK0YZAaXHUSxUjKxLsW7E7I8v00Nkb31xWD6TwSxPYNQZIFY+SCCn&#10;YfkNrCsB6J4IEiPjEhQKChH8RwooD1LeZwbhYdXVdxbk+9Cwys9jjoi3Jk+UF0f6XEBxnwNw8gsA&#10;Hk6Q9AY12nCG4mMdYuA4GQsQq84QsY6EYq5lEyCyWcKVW6W5bhcgskNK4HYLcN7oEHeENHlXZkrO&#10;xemSkzZNe2dyLk1RiORenix56dNwTnNy3ny8b1HUidhwxg44I0w4TkRnp8eBSLhhuwORr/1wptlA&#10;pBkOo6kNgNBwxgCENWDqWRCM01U6EPK0H8F9hjWn8L5Tkl+yX5atHCeJA38m99z7P7XaWb/+v5CE&#10;hAfgSPorSHr36S7d2r45J0ZmXL3JjbCbl5XY90LsojUr1VkHYiDiw8OqCiTm6w1AzPtsPkXluZHK&#10;hm0IabZoXkTHi6gbwZ+ldTlov1fhDwQ0dOSeyVITIqySzVF+V86Nl6N73pIVCx6SRTOHyOZVT8qh&#10;HW9I2rGxkg/iV+QvkYqCZVqGn2M8tHGiEbqNlBDJhbQLl/cdiFiQ2Ps2lCFAKAuIq5fn3VYuUKws&#10;SHIyuQ+xAIlxSJ4sREwtEwMSIy93EkcxUPGu0lbBhhurdSoXJmzwFgQGHMYNBb8j+hrIBcitvt9A&#10;w1deLoFgoJCbswIucXlc8TkrPs7OWqbS53OgXDyXx4uHDxHCwoY1vNVQhy4F4r7eMUSsNHeyGS5h&#10;M1zCZmmq/VoTqyW4WBVkmnCmIH0uYDFDsgGQ7AuAB7t2oVy4kDy4kILMGQDIPC+pymHvtnsXUoj4&#10;vTPM77kQiRAiCGnCChHrRL5SiHC6CXtnOE6koZXV6AmQE9KKaKPtBmUg0niNa9McVDGFwZ6cery2&#10;se0s4HRWtn01U3756IOmCnyvfwY07kIocz9CGzOXpk9fQKRVF/hl1efzChOGNLWthxQgBAm7ei0M&#10;LECM+JjupDNENJQBRGwYZF6P9+KH0o3wlnkR7eqtZoKVjoRJLNpL/tm8gtKNmK4uPaAlK3CQF2kx&#10;l4y0z+XEgXfhQH4lS+cMl+1rn5XDO9+U1KOjJRfEL+OUa7WSCDvgHjIJAfyh2QSFBxG9snMsCB67&#10;IPGhgffxvZ4yrs5TWRDEA4bVlUtzowo+50LEhjQWINnZS7Cfi7x9BcSgIERiFT9/0knu1RkyYUFs&#10;Y/YVhIgJM4rYEBUQhEggjMLV3gLih0AkFh4uQGIhYgFBZbGHy3lst7niNkKEn1GAzy7UfTb7o/tE&#10;eHC/sN3u018Gkc3qQjiy2EBkJyDypUIkP4MT7eZLPmfwXiJEEMJcmKwOhBBhWFOQMUOKcuYqQELM&#10;+SGMMVoFh4OLKMQ6wVyAjeshcbhCGO49XANxoJnOmyFEtjkQYSgDJ4I2WOdBpLbpAG4PSvM1kw8h&#10;RKLV6G6YereECDtT2OaZzmi9mSrt31yVw8eXy/MvDJK+CT/S5CohkpD4gAwcxOHvfXG/t3RjvUU6&#10;kLZvjRvhENg6QMQAxMhAxPTUUAYMnZOrVTacwWup6gZAxAIkChEOXANIWB1Nx4xsBUhgDSvxp5Rv&#10;MlcJWGZCpLhopboRPbAsNlS4RGtTZl6aKCcPvS9fLP+1rJr/kGxb+7Qc/votuXhinOQj7izLxlWA&#10;NvLqHO2vz0xnJTQAxYEIx4LYnhiOUA2GNCZ3YUMYCxADgauX40PkyqVYgMQHSSxEGNIYiHDo/eIo&#10;RHgbhIgvu42/xcjmTOKqE0RcaARlwgwLD1cKCDiRGIBEQWIaYxQinoLjYDhvKPpdAIfukweNvBxP&#10;ChDKuI54sLDbgtujz2tvl/ntdr9sgpaPCVL/eJiQzELGhUgx80EWIhYkJZsBFj7eqACpgCOpxLnb&#10;hHbQULNdinlh4pwZPQdnwX1MlcwLkyQTYXhW2kQ4E0AkHQ4ka44mU0NF7DBYYS6WBAcgQoBQ7GDg&#10;UrC2gDjrrLIcAEskhusAj3oz7N26EIUIogaTDzHD37Wbt2m/NCFcIURaFSJ0IoQFHMpNLmoFiCC0&#10;4cp5LOjc+g0XN0+X1Msb5MPRv5GU4b+Q+x/8W7iRn2g4M2Bgb82JJCQRIt9wdS+EMawAffOE9sww&#10;NmLfMT/QQMTkRug0jHY5ADGqwgGkqhHmcBUuV9zG0aoUh7+TlBwCH11npnprFCIcV6BXC43nV+L+&#10;SimFaPNCxQhRCtDALk2Skwffk61rn1I3sgEwOfz165KFP6kY8WVZ9ny1kFm8AgAk2fgzswEWAoPg&#10;0MXB8xbjZGUjXYAT1YQvvtCwIdurwgbPhm8AsqBLBSESCw/fxbh5EX4HHYgbvlgX0hkii1Q5cFpG&#10;/vO29qsRbTyuwl59E9NgfBlQGMdhoWHkN3ADBQsQNELIgAH/ixZgMip0VARHYh1LtEeFn0N4RIXH&#10;AImK+6YQITzY1W3Ex+pCHFC4sHC3udtdcbsdixOFhCc+NtAy4ZA6FuyX5n4AjiJ1IzaZzFsfIoQH&#10;oVJUAIcC2blOVQAJIVIPd50HB5J9aRbcxizJuTxdsi5OlvTzE+QqwvDMC58rRPIJEYQxpQWLcYFc&#10;FoUIAeJCRJOqhIi3IoGCBN+hS5PgQqxFmgEOwiMqtLloTkRBwnls+7U0AGvG6kLkAIlWsNc1hY/p&#10;eJF6hjQMbTrwmptcWTBNMgu2y4Jl78tvnk6Ue37xP+SBB38s/fvfLwMH9BGu1duvX08LkdP6JrNI&#10;sT+Krbb1gAMRTsbzQeJCpCIAEQsS29VkQcJFwO1gmDDBohDZLuVVWyVUyQE9tIj4w/RP5BWBNnO1&#10;gQjXkmHVsiI0bPwJJw9/INvWPy3rlv6LbFzxuBzZ9QYo/7kUps8ESOZEIcKCMAYi83HSLEIjWoIT&#10;Bo3Ogwirw3OFsr82RFx4uI9diKgIEnVInQFyJxDhdj9XYnMkPjxcMPgQ8cMVHyYm9+GCI1arFSAW&#10;IoVahMmXCxaCwyoWIJ0VhAjv28ea3/BkgMFbf5v/nHle4eEBhLJTDNSN4Lvs/sT7/ChcAZlCTSSb&#10;pLLpodqoAGEIw/vcXpCLz8pbi/PxC0DgC6nExa8BDbu2YoNeuNLTmEDlOThFw++r5z6VK2c/VYjk&#10;XJ6McMfLhQAiPK/9UAbum6IL4SRSm1hFOEOIVCpE4ELgeLi8Chd+48xjFyC27VmImCJFhMhBQITD&#10;3wkRM3rVVLDn+BC2eULkgNSz3jFXWvzuvBRX7pGd+2bJa28/Inff89/l3vv/Xvr2+wUA0kuSEvtI&#10;/369pJtZrNhd9ZwQOdIJIi5A2AtjIWJvg07EAsQFCcWlIXR5CPzw6oiZxVlRjdCmapuODuSw5xJm&#10;zr2uNtYvLSthTw1AwrxIMRr31Rly5ugo2QqIrF/2mGxf/4wc2/u2pIP0uRdBecSbeVdmSM4VzqmZ&#10;BRDMRXgAdwLXQXAQIFYWJLlosH5IEx8iBiQLVfEhMr8TRHj/8kVqTsxz6Ve83hqETG4OJCgXInnc&#10;X08mpDHPGYgw0UqAxELE5ituD5Fg+GLh4UudRhyAWLkQ8SHhAyOeYgo3OdKQhslRNHYrt9HHk4WH&#10;CxEqH+/l97jAyiV4AJwcCq9h+KRhFY8RjhXDOXZ5EyIWIBYixThuLOlQgNeX4ViFcMGrKFkvtXDT&#10;VWVrJePSTLmSOlky0xDGpMGFpE4AQD5RiGQAItlXEM5k2rEhi3CRxMVRL5I8v1fg3HcgovNlWEeE&#10;ENkIiLCymYFINSGC9keQGIA4bQ9tjBAxLoQQ2SeN7QdEC2nrsHczj8aUBjim7b0uChHAhktngA1V&#10;DYflQsYGGTPhebnnvv8hv7j3b6R377sQ0jwoiYm9JTGhj3Rr01XPjVq+wYcjRmq6jhgJX9aVEyFE&#10;bH7EQqSSQIAIEpeElAsRxmu0XyacMRBRESTqRmAbFSImyUWIcDEfTTYBIqWIHzlX5sKpsbJl3VOy&#10;fvljsnvrH+TE/nflIrZlngfpL07VbrXcK7MlExDJxJUhMxNuREGyMD5IPIBYiFiAWIj4IFl0RxAx&#10;8JjTST5EjCMxEIkPECsLEhcieXBUNrlKgNwOIgSDBUksRPww5pYQ0UbvA6OA3Zie3O1aItJpsPa+&#10;q9tBxG5zAXIriAThEW+KAcFhxcedX8PvIGAIMHw/4YfjwJCmDBDhKFb2wjB0KQVcNBzLXS0leB0V&#10;QhhXXbJOQggnMy5Mk8vnJgEeBAhdyHi5fBoQOUOIfKZjQ3gOF+bOB5AWaSEtdu1SJQAKlzwJQkRd&#10;iAcRXQIFrqczRDq7EIUIF59vZ06EELFOxIcIZ/XqJDxApJalTRHSmMl5x9D+j8KN7JPpc96Q+x4E&#10;RO77n9Kz10+lX997JSmhpwyAG+lmV09v8xYv5tqjXPmLbsTmReKFM+zyvVOI+CChCBC8rg5yIKJu&#10;xAtpfIgwYw4nomNGcFBJ6cLFuvjPVdB96/qnNLl6YMcrcvLAe3L+2Eeg/XjJwRWAowNzIQMRwIRu&#10;BCBh6BIPInlsqAoQhjMEiA+RWJAsioIk6EoIERcYl9Jmd5ILEgMRP4nalWJDGutKKD8PQnjE5ETY&#10;YBUihIABg4WFAQdBEnQfrhyABCDiAiQIEc7/ccFgweHqh0IkHjgoFxzRXEgcuRDhfULDfZ6PczyI&#10;WBnYMg+0XsGhPTChLVIBN1KBxyFsL8FxLIYjKca+luB3h/AfcIDZ1fNT5NLpz3EuUgDImU/weCxu&#10;xylEODaEy0YUcYkTQqTAhwjrAytE6LyDEKkytXDuBCIEiA8RuhBC5KA0c1UFhCqdIXIIggvB67jU&#10;bcM1W5v1FN5/VpavHi0JST+SB3v8nfTq9RPp1+ceSerfXQYlASLX/nRGKIWJBxLXjRAkrhsxMhCx&#10;Y0c0rKkBCCCChD/EktDKB8lOA5DbQgThDGxiSdEauA928cI6gtJFOOjs6iXNt2941kDkq1fViZw5&#10;PBJ/2gTJuzRN8q+ymjZCmQBErBtxIaIg8bp4CRHjQmIh4oPEQMQFiYXI5YvzFBQXL8yK0a0gkplh&#10;Qpl4+RArA5F4IPlhEKH+YojQ0URB8b8eIi5AXIjEA0k8iFjxMV2I7Vq2EFE3gmNVhGPE5Knpxt0q&#10;1VBYbwEU9twg5CrKQePPhZi4T0cIe26yXDz9GcAxHhqH+2Oh0XAnYyUj7TPt2uXIa14QVQ5ESqh4&#10;EKkKQCQMiES+NCCJQsSkDuyF20LEhDJdQcRUf4+FyH51Ilx/2Ixovypf7Zkpv326vwwY9HPpwyrw&#10;/e+DC+khyQMciChIuoCIdSNGprvXjmIlRCoAg64gwh9B8T7jNP5YDWUIERwAv7qVKVCjENG5CxYi&#10;NrGKOJGL/xQsxp+3VLhux9fbXpCNq34je7e/pIPPzh75UNLPT5SCdGbGGc6weBHrsiKcCUDEdyNO&#10;Vy8gYgaY8TZWFiqZ6YtVLkh+CEQoFyL8TCZWCYWuQMLt8d2IDxELDztuhDkFHyQ+HHw3EguXrqQ9&#10;LEw2EiQIVVxgxJcBhQsECwt7/44gApmu3jsDSVcQsaBwIdJJfA7fFSvuL3NAa3H+rYcTRigBkIQr&#10;tkqkcpvUVm6XMCfn4feWApylOOaFHEZwcSYcx0RJO/mpjqBOOzlG0k6NAUTGwKF8gucn6twvXghL&#10;ucQJhy0AIlF1AREW6+Ka0gSIdSLsmIi6EbQrAsSFiLqQln3GiXCSXdxwhhBhUSLO5EUo4zkRjmBl&#10;VNLxp1RA5IocPbVCRo76jQwb/oB07/4j6d/nF3AiD8pAgEQhEgxp4kHEDjq7E4hUs6ycZ6ksQCgO&#10;gGH3rgVJNd4brbMJkLAqFpOrHHTmQqQEEGGhFkKEB52T8Iqy58jBXW/KtvXPylcbfy8Hd76BcOZj&#10;/ElTpChzrkIkB+LyhVkACHMiFiIa0uQswkkCGLEh3gFEKN+RGFcShIgNZ4Ig6QoinGuTlRkbrsQD&#10;STyIBMOZfI7O1KtpbGMwuREfHK7iQSMoCxEFyX8AIl0pHkQIEFf8HXcCExcivsvwAdIlRCg+j++J&#10;HjeFiNn3UgA0BJBUlGyQ6tBmicCJ1OOCV4tztbp4vVTh2FTQCXIsEVxI2snxknp8LM7H0bj9GI/h&#10;Qs6MkczU8ZIPB12MUKYM5zGr8BXnL4mRuhFAhKscWIjYrl2uKc11fk1iNQ5EdPgEINJkLuIGIl5O&#10;pI0g6SonQojQhQA4kAlnOIr1EDjAIs7nJfXSBpk95x355cM95Od3/Xfp1f0nkgCQJPa7382JMLl6&#10;ysuJHI/20MSDiAsT5kXccKYCzoJ5EQsRV/xh5ocakKgNq2UvDSDC93khjQsR060IgBSye5dZbM7m&#10;XSaFgMiZox/J7m0vy7a1z8r+L1/DHzZGci5N9SAyCxCBAJBsByAWIrns7gU8rIIQsT00rlyYuBCJ&#10;Bck8BYmFib0flOtEONCMSdJ4EAkCxCRTrZyRqoCI2wiijYENVdU1ROzcGBce/nNGOu7D6525lQxo&#10;DBxsI3R7a2zXr7vtVhBxf4sFiasgSILuw/3ceBCxYQ0/g5/H7+FrXfgV41gx/1GGY1QBmFSXbpSa&#10;8o0SqdgktThXI2UIN3Chy7k0Ux3I+WNj4Io/UmfMPB3dSPq5TyTnIktVzNQBkxylSmgUwQ1TvB/j&#10;RJhYDfkQ0TWiwwxjOkOEF2MfIgCIlgMwbU5BEgMR9s4QIqauiO9EPIhcw2s7jBvhnBrmRZqunZX8&#10;4t2y/csZ8psnkuSn//x/SO8eP4ETQUiT8EBsYrVVE6vHdVqwGSvCobAHbgsRjhPxIQJH4SVXbUjj&#10;QoQ/0P5Y7d/WQrgGJKx5aSDCgT2IN/GnFReuUoiw4hMhUl66XEqLl0hBNq7mqZ/L0X3vytY1T+sE&#10;vAuwjxYi+Zw5CeVmzJMcQsQBiIGIyYO48hOrfMwxBjwZGVP74nM+RGJBYmRGs9JtWPGx3WYhwvt8&#10;bVcQsQPJggDJ50A5iC7kziCCxqwy4PC7eX8gRHR+CRONsSDhaNUibuMtH6t8QPC+Cw6V95kWJJ3c&#10;SAAgQXC4shCxsnCwIGBIYj8/CJEoQByQ8Pv43dH9h4rxGcXYVpyH8xDHMoTfW1G8RmpCX0hj1RZp&#10;qIRLKF6FUHqSnD78kZw+9KGcOjQStx8oRJhUzbowQfKvTpGS7NmAyHytZFaIkNqK684oRHCOqwvh&#10;QDNvUXq6EK43wwW9dZCZanssRNCW4kKkybgRC5EmQIRT/s1gs64gQjeyX8LNaL+th6Tl+hmJ1J+W&#10;86mb5MU/PCQ//+l/k369fyaDku6X5KTugMifEML88QQgckJavzsOiBzTsfSMifjBLFhiii17c2KC&#10;ELEhjQMRE9KYGK0TSPA+Wi7t6q3bBYDgswCS6ghUDRg5ECnhies5EYUIB+UAIkxGFbDobfpMOX9i&#10;jOzc8gfZ/9Vrcg72MSNtihRkzJH8zDnC5QlzMwEODyDZWQtx34jAiAcRIz42EAmCxDoSP6zxE60m&#10;8WpAYmHCYe7uYxcs6kTwWRy2zi5agsGCxIj3CRACxoDDdOdagPCEd8WG5zc+Pg46EQsRygfFrSFi&#10;Bv7h1qtTEpw7E33sQeWOIQLxeYUG99fuMx/rb7k9RCgXIgSFdRH2+3if24IQcR+zMFReroEx3ZR5&#10;L849ihDBc5o8zUUjx/0y/A/VJasBkU1SX/GFVOA/ST3+iRzZ9Y4c3/uenNz/npwBRNJOjNbxSznM&#10;hWRMldIcQmSeB5GFCJsWqRMhQNRpAyBmpCpAVb4GLsQMd9fV72qMAwlCxO2hUZDwQs125snmRnRN&#10;4nazpKZxI/7yET5EdgMiBiS12jV8WNpunJX2jov4nw/IqJFPSc8H/x6hzE9kQN97JKnvvYTISWn/&#10;EyACkFiItNxkgRL2Ex9UiNDW2Jm5sTN0TV6kEj+C4HAhEtvV60NEQYLH3O6v67FLIRKu3imVVdvN&#10;WBEmV9nFi6ufmxPhujIc5cc/oQhET78wUXMjB75+Q04c/ECunPtcXQjrM+QDHHlZcB2QOhC4DB8U&#10;RkGQWOWjMeezjgfnQTgg6Sq0oXifIhwsOLQHRl2LGVxmXQmf4/ZsFn4GEGzvCu/75QqM/JoiBI2j&#10;aKMzoNDGGBUfx4Yv/xGIaIU0rfeCxgVoxAOJDxMDj64UhIi777zPbTqNH48NRIIgMXBxIWMhQlgQ&#10;AAy/TE4Nv43fwc/C61xZd2Jci9/LREelFy/PeXGpVE6qKwbIS3AulOK2DK6wCudkffl6iZTiHMU5&#10;dnL/h7J36ytyZOdbcmLfe3IO4czl0+MkOw3n5JXJcMjTDURyCJGFvgtBKGMqmq1UeNCBqAvhagWA&#10;CEOZGl10fpvURLarwlAwJ2IhYur4+G2VS0hER60qRFgzxIAkPkT2SON1QAduhOFP2/VTcuPby/je&#10;MzJt6msydPDdMqDfzySh10+kf8+fSrdr358SKwKlLY4bIUSsG7kTiHTlRkhEKw1tuDQjVxmrgwAS&#10;LpJUVY33c+Qqy9uVcKDPOgmV4KCyixdOxHSJcbUwypQGOHvsYy2PSJiknfpUw5iC7PnQwh8EETdH&#10;4udK4kMkCBJXLkRcuPC+Cxduy8FnEiBsgF2BxEKkE0j0yum6DdsYCRc+jgXI/04QCW6/nSxQNPzA&#10;57rlFfmY263bIVCsW7EqLjTAcGUuYKvhglchjMG5B3CUQgRICM6DNWvCxXAMBfhfrsyUQ4DHV1/8&#10;Tg7ueB0QeVdSj45SF5J3eYoUZUyT4qzp0ExNrBIiNhfCZCrHQLHcRSULcLEYMxep4hozUYhsQSM2&#10;EKmupbxQhhDhBfsWEIlAbHMWIpyl2zVECJA90nRjH5wKZ/6yKtpR6bh5URobU2Xl8jHyzG8TZciA&#10;uyWh54+lX/d/km4dfz4dA5F2hjWeGwmGNC5IYiACK1UVuZ0b6dzlW9tA4T5ER+JDhBXGWfCFZevW&#10;m0V8SlfrHIMgRAqyZstVuBG6kH0Iac6fGCc5gEhhDuxiDqu0AyKdJtgZmNwKHr7oRnyIxHMjriws&#10;rPOg+NiVhQxfy8/LBzxsY7QgccHhygLE5EEsQPwGah77APG3+zKAYWO1oDAQCYLENHSGMp3DGQsM&#10;7q/dd3+7/72UhYX72IUIZfaN++S/zv8tt5c9FvxMgsMWeO4KInxswx2+R4GB3+beKkzwe8o52JHD&#10;DAoQTlOARwVuq3Bbje2F6XPlwolPZPfmF2X72mfkwJevaTjDhGpm6mcKkcL0qQDJdE2sckFvFma2&#10;eRAN0+FCWIBL3QchYuUlVV0nEoQIB2+ytzMKEQWJSTkwnGFbq1eIHNDJtYSI60YaO4IQ2QsTsR9h&#10;zCFp4cjV1sPScT1VWlsuyK4ds2TkO4/Lw0Pul0RAJKn3T24NkWBIE8yNECIKEkIEwKAID1fxciMW&#10;InWNAIquNu9DpLLqSx0rohW8EdJQ5aXrPIgwN7JEM9tGtIRzhUtFnD76kewBRM6eGOtBBKSHVVQ3&#10;QogwWRkHIgSFWaybVpi3yzx4+BBhHdRbhTRBBSFinYcLEZsT4ecQCrYx8paPg9BwRYDwdbYBmUZn&#10;G78FgWmYbqPsLNOQDSSMbOM2MmC5HUSs7PbO5RjvXO7+2d93J7IQYfgSBIgNZ24FEfvbKC1wzXIU&#10;DGugSriwKoQsFcWrNIGqAkAYzoQBkczzU+E+3pRta56Vrauflv3bX5XTBxBan/1Esjhr99JkhDNT&#10;pODqNCnMmKUlAHiR0zBGQ3STB9FciOdEdEF6lene1ToiXmK1SvMh7J3hqFUApQ7yIEKZGsfGkTA/&#10;YsIZk1hVJwKAxIQ0rK2Kdm7DGQuRVjiRluuHpKntiEKkvTVNTh9fLTMmvSaPPdRDBvT5iQxNvEf+&#10;H7Bb3uJltgL5AAAAAElFTkSuQmCC"/>
  <p:tag name="ISPRING_PRESENTER_PHOTO_10" val="png|iVBORw0KGgoAAAANSUhEUgAAAOEAAADfCAYAAAF3xIQxAAAAAXNSR0IArs4c6QAAAARnQU1BAACx&#10;jwv8YQUAAAAJcEhZcwAAFxEAABcRAcom8z8AAP+lSURBVHhe7J0FgFVHsv6RCO7uFizu7i54SIJL&#10;gJAECO7u7u7jPsPgMLgPNoy7u7sz8/tXnTsDJEt2k7d5+97772a3OHfOPfec0/11VX3VXd1dobS0&#10;lLt37/6u5JcgxyJKikvKzhXd++6/Ivq8v/vQ/Nw85h0+zdcXd5N9t4RSkYdd92fk7z6U4gL2mJuz&#10;xTuQijY9We53neLifO4Wa8n/9vo/Kr/70OLiu5y4doP3jq9l6FVbKlj3oLnlGPL/u0paLEWJj4li&#10;mf8NKln04dlDs6ho2ZM3jq2T70oE27/fBv6R/G5J6zdvQQ3zIVSy+YJK1t350fsoP67Sh2oj+m96&#10;aL2G9XjtxArB8msqWfVioZS6uKSUotJisqXqtcR6XZG06ILSu5QYvyuWa/Sl/j4ED31oSUkJNWpW&#10;o1HL1mz086WC7Vcs8fVgcfgNqph9y8YAH7l5MaVFJRSKOsVbW5GWKQ+8WyC/13sV/+p+v5WHl7S4&#10;mJKiIn788SdWXrsmJe0hDakbFax6yrEXW/z85IFw8Jg3qUfNyO7/FVEjf+bgwevy+39c9X/z0JK7&#10;hZRKlSUVFDHV93TZA/Vh5dKHrfLQXTvdKLzoTOG22eR/24vElk+QMXsuO3Yf4m6J6V7FUmPl931Q&#10;/uahWkX217xoZTuWCvb6wD4PPLA39S0Gst/uIoVHdpO3Yx452+eRNrwf0a27kNyiIznfDeeY/Tnj&#10;XiWCffl9HxTjofKvgZGat4U7d9HA+nsq2PSSlvul4NnLkKkB5/l2+hzSg6PJsFwDBWlk3vGkNDOT&#10;rJ07yPP3IfHaTYpDwgl/7g0yznqJrmtJVX6Nc9lD1cIUs9faliHuVtJiu8tD+1BRWu2y4FtGKZf5&#10;3CHb/SJJdtvk4mISza143XoMNXYPpsq6a3x28SBvOHmTfOEspGbg9+JbRKzeSX5hufX6zUP1nxLB&#10;YY6NPZWtvpaH9OJx869ZfvIM806coMHK70k+bk/qrgWkHjlNTkY8TTeNosngiVS27Utzl/1UcMmi&#10;vbMHn106TXZcGqVp6cS26krY6B8Iikw2GZQy83nvoRvWbmRLgJ80nN5UtO3JVp8AHCwtGfTTWnLc&#10;DpC9YzbkphG+cw/1p46g3rLRVLT/isZmn5J95jPq2XpT0SmBF4+dpZZTMHH7zSkJDCKlRTuSJk5k&#10;/94T0sAKf/3Qp5/qwia5qIJND2qY9SMhr4jpkzZRfN6Z/G2zKJJWSnEhaQXJtBo9jQqOPY2Hfrv8&#10;LeJeaUTXvZeo5JQsD05kRoAZMaLDWrS0Fh1IEsmZuwCzzScplHZjPJTSEp579knWu9+gouBX22Iw&#10;KUWlpDufIbrDM8S3bitv/AR+AbEE5SXR6v0F8tAvqGA3kFpWP9L0w43UsY+Wc1k87hjGmvBl3Mop&#10;4fq1cIq3ziF/+2xydi4gx8+DwlwxKsZDRZ9srKyp2bAZHZ2mSAPqwX6vQDFxRcR7xBD/8huktmxL&#10;aUEh2YVFNOg7gcdsvkPaiPxXRJRYI7mTmEhwjRzOJ0e2kSstt7TgLgWiUtlmS8iKSCMhOVXsQNlD&#10;ReSPImpXq8rCw0d4RCxPPYshXIuKZ+nBE+y1PEHWqHEkjPuFG1dDGXdlJ2/NPIpHRj6LbiRjHpLL&#10;jKtRXE3N4RnXG/xyLYWpC5xJP7iL4qMWONteokTsZZHiKQW5h6kCHBUVRe3aNVh99TpVzb+hulU/&#10;NvgLzvISPcYsIGPiJEoSkpkx246d4e5SvUOpZDuYyk4XqeCcQSWXVPZGFTB1mgMlKYkUnLGm75cj&#10;Bb3fUZnyEyeOn6ROzaoMWrSMd06uprK4tYpiiRYEXqd16zfx/XoAWceP4eWVxIrVNmh7CRPL4xWU&#10;xPHDXmzffolcv2skHtzD8y9+LvfMFwTu3/+hD1XJEB2rXqsGDRs1YY2nt+htDzEYvXj+wCxe/mIg&#10;MbMXE9nuCRKnzYeIWEpzcynNSCbrrEm1ki+cYMzYeQLZr+9bLg99qIo667mzZrDwuJvobl9mhkgV&#10;ipVqa/0LdRu2IN31AtHtnhJD347UQT0p2DqLLLHF+YF+3PHwMTxVuTH4rTzkoWVUU2yxq5Mzi46f&#10;EubQk/n+Yg5tu8sL9OSMbwA1HqtGxJUIYt77gLSBPcmyXk18cCQZmRlyj0Kx5eplfiNS8iJx8n/z&#10;UNMF8iPR3QPOLsw/dkIe1oPqlv0MG/yc03wKBaP8vHQqPVqJqZM3UbhvM4vn7xEfXEwBwqGMe2nD&#10;eUDEDBZJQQznb3qoqRrUFS0/eodJdtdFrvLNhkM8N9uShqu3UE/4UV2Rd9afZILdFcbZX+Mnh+t0&#10;GDSXrkN2M9n2JhPt3ZnocM30e/n+V2J3jam2V4VNlpoeKi9n6M+g3Rd4xCFdmn8qFZwy5Kif/yJx&#10;SqeyQwYjHe/cr96wwBBqW4XJBalUdNQHphkX/lVSUY/OWdTaG2J66P1G9LdSWiSmTMh+ibbGe+cf&#10;/Pzn5XcfqPh+/P77dDu1DTPfcO5Kw3rYdX9WHvrAfCl6obTgBTYOfH5ms5jDb4nKM7W6fzZa+90S&#10;7vDxFYPfm0/ObhUr1I1N3r4Pve7Pyq8eqHpZIqXo9eM4Kku8opSz7YGJ8sCv2ON9S74vEv369Q3+&#10;rPxNCU+5nWB1gL+h+MoAHzHvzSZfb/IKhHAbbO7X1/9Z+ZsHvvjCc2y542Gwv0rKb6WU3tFxBlmO&#10;lWBYozclVFraYolVjb+FUiq+v8dpH5S/eaC52V7q1a/DlN17eOPoGiqbCxnz9udpp1k0s/5ZLIda&#10;KWlU0niszN1w3n9GHqrESl7gd5j7g/KrB6r90x9GxyTQtGNn3jymkVk5g+9OM5uRZKLXlJLsH0uW&#10;+TqDrqRc8DYC5fst+Pd19d4Di0vFFIurUXXY5RNITavvyh5UJspfbUaRJzhm3DgvflHc1I45JAoh&#10;i2/ZmdAV2ygsVMeg0dnD/aTKr0soHmBVkKeQ6d7SQiVUKCudsj8995nNVjJOuJAnzC17x0wy9ywi&#10;vMszJDXvSGrzdoSMGEtiYo68+D8oofouDYiWBdwxPcS2mzC9PqKH3QzV2Hzdk9c//4HMUzbkXjpO&#10;ysULJJ86RbaNEymbt5EXmSBMPYOoX8YTPeZnbKyFYBmlLI99fvNAaYKsOnKSipZ9jfC9ok0PnnWZ&#10;xVvHVlLJshcT5+2n5IqL8Jc8Qi0s8M8Npun6H6k2ZATND3vztrC4G8Jdw7bIw4PDyJk9n307j0gh&#10;1Mk/pITf9v2aYTftJDzoziOWvRnvfZyGUkVvH1mJ07GrFBzeBVmpJK5cwQuWk2n7ziJq7BhEZXup&#10;bqc0YeqpzPFbQ+cDkcQePCzhQQAZfb7B47haJ2255SIPLBFdatC2DbXNB0npevGk8zTGz5pFnTp1&#10;SRUqkbNvqeC1iNiTp7AIO02nbgvlIV/wiDCDK7teYIPjLGHpQiXlob9cX8/e8BzSLlwhpk1X4rs+&#10;T9YVTwof4D0ViqTYLZ98mhoW/QSvPqz1kyYubin75nVyty8gX+h97ilnsvwDqLV1EI3njKOSnYSE&#10;9l9QtKULCZM+oKJzpkRfSawL+ona1hFkBIUS9e0gUiUWSWnRhfh12yjO1xIWUUGDz/r1G/HWweVG&#10;ALteHrh+rQ154yeS1ryTtL4nSFq3DhfXO9Re/R0N1v5ERQeJRWwEv41L6LjJywh+KkgJD8QMoZp9&#10;KLc8wsg/ra15FnnC9IpOOwg73FVewrtUr/k427w85Sa9efvECsRwMHfeTgIGDJYHdiD6jY/YtMWF&#10;F5x+odVnC/jo2H6JQaSxCTfS/6Q98pWbB5uuf8KrhyJJTS0ixWK5UTtJhyx44dmPhVipNSqWRiPm&#10;aNbsmTRo0IhB7vbSQnuxKtCD7n368s6yufj/PEkirg7EReWQkpVHw59/5mp6HnZhycyR2GPl9Sj2&#10;B6RwKzWX2g5+EgaWkpqWK6WbQeppZ774op+8W57xMKOE+o/29zRr2ozm7Tox/JajqEcvxngc4o0j&#10;K6i8qTuZLqcIfPI1IsIS8QlOpYbV91RwGCgxyEjhKxnChTKpaZdMYlYBR054kbx3Gdl+AbiduVwW&#10;f/xGLYyHyhvUl1I2Fvq/wV+j6B5GxPWoRQ++nj6PTP9UvN96l4KiAtZvcMX9RgyRudlEi+dITitk&#10;1hw7cvPzSTdbS3pkCukpqQKNNJTfMPN7DyyX/t/1k4CnFu8N+I43Dy81rE5lMQjLva+zZqVYmlG/&#10;EP3cKxSdOk1JarrEHdkUh/uSvXclxSct2b1OgqCifLnXw6nI3zxQpaiokDq1avHa8UVSvT1oZTtO&#10;GpR4ff9A3n9nGGkTp5LVvL00+/bkSHBTIKF8/gVH3ntnsBE6mCKqX5esXB54oMmxlr9Z3Tq1eeP4&#10;MqNr9OfbzlLKr1nq50Vtibo6tH0Vn+/6k9asPUXb5pN21JwXX+ohpgyxneUhxG9E7qmm7t4D1Z8Z&#10;cYZ8LiotoladWrx7VPyhYKmdhtpJscfLTww9vP3u+zSs14qYpcvJvXKGhYtXy3ntq5V7Gcb6t6Is&#10;0FSQew8U28skiQUm27kzXuKFTgPm8sQK8f4r10uMsYkma7Yxat81xtteluvceWnCetoPXsnXa49I&#10;LHGVifK7yQ+LMUSm2F5nz7lg0wO1HzVPntZ8uothiCs7KjX/i0XU5nHrOHILSsS0STXWathBgg61&#10;h6JTYqIeFiP8M1JR4xYJlIITCx4eGf9R0dpx9fNjm48PjsGhRmhWXGpib3+Ewf0r5F7U9rAv/5E4&#10;2ztQv14dFhw+yaentxiGaeAVGw4FBpFfIoU1GujDf/uvlD9ZSNUmpUaFBKeksMXXn4HXbfjhykGJ&#10;szaaOk/FGH5yahN2gqr2c6ja629MGvnb+/1r5M8VUl743OWLbLl6gz7n9wtxFVNk04OhV+34QgpZ&#10;0drUQ1zfcgg7vAOFqpf/VgtoYlL/E/KHClmsiIg/fPfdt1l/05NXDi0Vplc2bCH0pIKtHr8U1tCH&#10;Bpbfs8bfA4+EVEHRhKAi/78Syd8ajQH9+1G3RRs2StxaY/9Ao8dMpaI2UUGzoniyxQFX+UD4tb+f&#10;r5AJIeDiRIqkqUotlQVpv77nv0r+EJL6/ccffSCcoCYtn32FrT7+jLzqSGOLEVS26StICk2WQi7x&#10;u06ssJyY/GLsAsPYEODJYu9bmHv5iNVVFiU6XdYrpwNaRkUK55sz3UL8l4a36qG1MuR9DGZkotL/&#10;bCv4Q4U0RJjt9GnjpaB1qV2tGnXrNmLh8ZO8KdyyorXEe0KGPr2ymboW2p/dm8rWvQ360MJ6FNul&#10;UvKMAU1B1+gDFcMVmMTt84HCnM3J3bCeoOGjCBDOecc7VtCXApboGKQ++w+82z+Q3y2kVLLUuDKl&#10;AuEoymFKRC9LDJZnd/OO0Ww/ObGGRwVBZfDaA1IesmvcqcfK4lJaWP3IFiHKhVJI5VJbNh4jJyyU&#10;nAuuZO1aRNH2eeR+153UZsL42z5D9uTJpB49w5b1B4VYl1JaKO9jRNnqkv5rBf7dQurYqKlGVZ9y&#10;uRQRLS4jkC9PbZZgWa1on/vG5zdSSVBVV6L9Tc1sf2C9Vzg7dxwl7dIpCbAcKdw+kwKJf7QLoUiO&#10;Od/2JFmCt8ym7Uhp2Y7EVu1JklAncup8LHecEKIv76euyEBX3/XPFfZXhVQdMfk1UyFzCwvYesyN&#10;5QG3qG+hw6TaMyeoiZtQY2MUUq2r/F3ZyjQ60sz6BwZctmZVkAezzS/iKwVMPSIRieNmMnfOJfPg&#10;Pu5G+EJBDpRkU5iSSElWJmRnUZKRDclJEvwfI+qrfsS27kzaB58R2G8EUdf8cXcPMwa6CrWwxntK&#10;61Ix2LCJET9MygpZzt+LKC0SjRfjMGrSTLb4+PKE4wSjcBWlIEazFNFuDzU2Vcz60chJCm/9jTTX&#10;7izzvc7zn3Sn+5c/khUYQu5lZ9LM1kBmksR23iQLM0pYsprYY4fJ9ffGqyQSs9BTbLgdyp7wXO7k&#10;lZCfm0NuYDChM6ZKRYiBCo8EP398nn2B9OmzSbE7iNluN2n6YpSMMEKjqr/flO8hWapWT6xYWkoS&#10;T77xNmsCfaltPUgMSF8pnDQ927LmKQUcfNWW9Z63WHPdl7eOScgn5+vuGMq8jTYkXz7K3RM2pO+X&#10;whXnEX3iJCnbdpKbk84AtyU0nvMjLdZOov0by2j23ixad5tJjU3uQtRT+cDNjlm+G5noIWGGkxt9&#10;z8WRnZRKyIrlxF+7Chk5BD37IqmjfiZi7lIczM+QJVGF+nEdXzGljZSzrPsW+R6SdwXFNAlsGzZp&#10;zAZPbzrZTjZQUx1TA1LRrjs/3jjA1utedH3mKWrUrcWyY6fotmIroUEhpB62JNthk+jaPApvHKcw&#10;0JuiW1cpDA3mlQMTaPzLWDq+uoA6q0ZS0fY7CUmkwhw/422nV7l85xMa2/uURQ8SkbhkUvtAEEsC&#10;1/HC0RO84RpLTl4mqftsuSt0Mn7sRJKbtSP+zY+IHPQDGXcSOHHSS8ogdqQ4XwptclXl6N5DskSs&#10;31effW50JW0JCqaqhfg/7Q60kqMUdJb3JTYdPkqB/MjOxomvpEmme98m/6IDWbvnizGZTdaOWWTb&#10;bDV67pLN9pMXGUtn+x9o8M0EmvWZziO20qydvqCSw+dUcPiGRQfeIs+yE4WbuxK6tjMfHTkk30vo&#10;5ZxGRcccajiFMPfGLD6+4kInxzCSPLzIEESLUtKIfO09MVbtjXH66LZdyVy8iERLZ8z2nDC8gBbQ&#10;QFjsjFFI+dcw7090aEudpi3YLKFT/X3DpZDqCnrQ1HIUG30DiM8uwWzXSdKOi3k/ZEHx5mmUrp9B&#10;6caplGyYZUj+LTeio3I5dz4cr5w0amwdSpvPFtB4/TApmBgnO9Ft5y+oaN+dOlsG8+GQyXzfawkf&#10;DtxD/e2hVHLMprIEtBWMYzLrw2azIX4vjztGcyu7mOCgXHxuxRIzYyZR7ToR07YT0XKMbdNejh1I&#10;GT0G/1kzOSARc3Kydt7fK6QqMXzbtzf1a9fhm5nzmRtySXygOvTePGLZh5Xe7tzOzBH4S7HYd56s&#10;s54kjp9I3JMvkCRmP01cQHyLJ4gdPVb0W8CUJpNTWigvPpAnPp5Noxnj5MW7U8lmEM5iTaNFZ4Ts&#10;kAWcis+jSF6kQD7HSDM7ll7EY05JvH7YHpeQD9noP4O6tuEkiN8sUEIhxCTTdSf526VSt6srmknm&#10;roXknrYlIyict94cSEBAMPmYLO59nZSXL8zNo2mzhjSoW4++U2Yzz+8aNSy+EcvaV/SyL3OFm56K&#10;jaNUfjj6px/pO2ke3pfD8f+6P9Hdu5HZuDNRbZ6iNDiMTVtOEhSUzcXMIBquGk67zxfRbOx8vPLE&#10;dYj/LUFUxOhHhPAMIfBln/W86A7hBdnsDx2Ba9KPNHe8yJWsYnx9kli67DClCZHk7ZhN7va55Dis&#10;I/HQPiKDYnj2pc/Izs4VfdTmqk31AZ00mqvUkFqlosJinn3uOWpVq0njVm1YffUq3100N9xGRaFr&#10;NfZ9w4qAO/y8dRdz3dwMWld9+Zf0n7KUxF27yJ88k8i2UtA7XgSHJWFhGUhEUhrDz23kaddj7E/L&#10;wywpH4uUXBwS8rBMzmemfyaWKcVYJxZhkVTI3pRCdqcV0flgAsMup5MpL+vieAP3qxHcDfUja+cC&#10;ik/ZkO1xjcmTVrN69RZD99SiFpSxM+Ew4k81+pFqMyH5ax+jCnvtyhUaNKxD3VrVaNK8DYuPu7HQ&#10;z50GFsONtIjK0oRfOLKQF47PF4IgJMGiJwtuXOLdL8QgnfUi9ucxeL/xPiWRkeSmlzBn4UE2bjhL&#10;bFY+20KP0sVuhBiiL6lgL+rgfFgMTQpV7JPo4hLGxrAcEuUlb3jEMH6CrTS9TIpTYkiyWE7GKSvS&#10;AsJ5/53BBISEC10sFvUoNFrX7xH5hxZSxYgS5HjD3Z027VpTrVoVGtWvT6suXdl86Rpzfa7Q2m6s&#10;EHOxvnZfSZPuQ0v7X5jpc5nlp87R/Ml3cD/ty53+A0nvO5TAT7+kxCuA0vxCUlLzsHe8zcjRu5k9&#10;xxHPOzHc9o5i09aLgsppPH3jpEWJ7sWGkWW5nmLHHcQct+DOJX/efvNrIQzSJEW9tG/4rui+gCg2&#10;RUnBr8tQLr9byIfJtSuXebJrV6pVr0Yd0dsFx0/zmvaOir4+atmNWpZDDSZUUQLoGpb9WerryTsD&#10;h9Pvm1mk79lH7pjJJLR9Usx+a5JbdiC+tRir1p1IGNxHDMhcCsSQ5OyYIaR9upGfUnTWnjyvG/z4&#10;/XwsrJzEUGl4Jsjdi1D+mPxuIU0079fndMBC6dQBB3tq163N/KNuvHVkseFHtbku9r/NVK9TYqTE&#10;KgvVq2TeS3ivF02ffUZaQjVefr47yRc9iRk2iqinXiRNIo+MZu1JHdhDCjibwm3zSN+3jLQTTmRF&#10;hvPmq32JiozmrvZPS5MsEf+nCJqI+h+PMX8fSeWGGrSWHVWZlbQjoc8BRxdq16vDwmOnefvYKmOE&#10;TQs6NewstS2GCLJK5L+mqnDbDQE+pBXmkyJ0sW3rdlR65HGaN+7CYbtrePYbSt6w0aQM6kvBsT0k&#10;nLThtOt1vvhigPCJIlOPghpELZi+ywNiSr79rYjLkAow4tay971HBh5WyFLjQv2B/ljbv1wjNVki&#10;8ddh5yPUEX+64IRY12MrhBWZIhGjG0SNktDBKmZfM8f/HKfCIg0UTOkZYsULivjp++959NEq1KvV&#10;mD69J1MQkcSQwVNwPnREnil+RK43nLi+4N0CCfX0/f6xqI6WKGnX3gW1suVl0UIaZEAKVSQFyhdr&#10;dVdkwKQV1LSLF4qlA3DpZak7KcJIRBxShI2kGlLJ8QHRc3JUKf+s1xq/efB7/Z3e48Fz5eflqJbW&#10;+F3Z38Z15SLnje/L/n7wuwpO8p32yAtjarg/gjtxSl7uZVwJQ5GIv0hq4cvew6hrHnivi93oblea&#10;pf38Sp6Nv//3SgUXKagUtrK8a419oQTHP5BWpu3Y4443NZp0pu3OQAmz4qhj9TCJ/QPysN+pPOza&#10;f0aiRWLuSV35u5Z1PLVsYqgvfzff7kVgYoGpkL/Vxz8jJWL5JNaVViCKrkG3Yah+e93vR+3/Cvmn&#10;CugXF4OZly/bfXzxzcq+NyinFs1Es/7WDf2r5U8X0LBW8vJOjk48/e6HbPDzp435T6wUX+iVkmmg&#10;WR7D6fX/9wooL3+3qFgc+vN0fuNN1vr7Us3iOxpYjWBNoDdJ+RLYSLMtv/7/TAELxLUgHFK7RvKL&#10;ivhs4FB2enizwT+AKlJA7V/94PAKbPyCEe9kIGjqHf/jbOS/Q/5wAUu0608KWSjO2DUwjGVBt3nG&#10;ei4rgz2pZjZAgt8ePGb1jTTVOyRLeKbOWwv524ynf7X8iQLeJU+a5mahbfN9r4rfHEqt/f1YHuIj&#10;CPY3JlfpjJFxd07inZxh0C7N9/0/00SLhFINmzad1UE+1LEYKhFFDyngIFaE3KG6mWbwmabEjPY4&#10;wLXEdGnK2gWoVlWp1cPv+a+Qv19AqX3tj1EyMHL0aLbf8eXFw3ONjmTtLa9q3pf3T6/hEQvNresm&#10;ZPwblgR5EF9wPxIwccuH3PtfJP8QQZ1HdO7cGZ58733WSMTwuIVpyp1GFUa/qzFzqjuPSMz43fn9&#10;7LvjRa5RKEWvXB5+73+F/N0CapqX+rQ33niNBZZ2DL91QAom0YRNN4kkJB7UXnMpaCeXySwV47L8&#10;1HmOXbkqrMbEaLST6K9IGP5n5B8iGBYSQpMmjVh/2I3+V2yNXvLywRvNUdSO5RcOzGX52dOM+H6E&#10;QQI0ZNIhOIO6lbGb/yn5hwU8dOiQkdj1ao9urAi6Y/SrVtJcco3wpVnq8bmD89nj709ugfYIFInP&#10;FF8poVhUrjh9uYfJkmpQKjGiFFjPaeyZr+OQgnaRJkcbXYKmyigfefor0P+HBXR3d5eAtyaNGrVg&#10;yaHjLPfz4EW7mVS3HCK695XRZF84uBDrkABy5KUvxqWxw8+XVcFerPf1JTA13TBSpvRjUweSwCtu&#10;pIizp4M46eZjmjwhhTL6PSUIvm95/3n0/24BVf/yC/Lp3LkjVWpUpXHDBrz0yRdsvuPBCn8vHrH+&#10;VvSwO68cWMhm3xDWBfow8LoVTfaPEJS/YZzXCTxSxGUIEopiqUQfymyUMFhanyMvKprs24HYW1yh&#10;SIfO1bUomlJRWsi/giT8QwRVQkOC6Nq1A7Wq1KR2zeo899anrPb34FFhLpXForY9PJ5nnGcaOYnq&#10;CytpXo5Y1ikeJ/FMTjOanHZV6tynIiGqm9Y6UxDgR5GbM1nTZ5Np7sy+nccokApQt2RC7q9xL79b&#10;wPK5GdrxqrWumfLHj52iVetW9J45m1X+njxi01d0Ugplp9PZdKxCCyZGqMx1TLpzglupaULvJF6U&#10;ZpmRXYzZ3tOkXTxOyTkHCrbPJarDE+SOHU/EwuU4m7mRllFgoG1Y4Ici+Of08qEFVOesnVCm2Wb6&#10;Wc+Xkiq1u+WWF/N8L9JQM3/VF6pV1WOZVNZMDjnqgOtEj3Pc0WRcQSQuLptLJ/2Jcd1P4ZG95G2b&#10;R/HW2cS27UBG8y6k9BvI7X4D8LsQTkRUujFKbMoYLmuuZYiWh2F/VB5awOKSPENfdGRJ9UAnVZwK&#10;jWZdsD8vH5onqElhDFfR02A1DxbQOK95OYLoJI/TeEoBb96KIuBWBCmH95Jtu4mCHXOMKbjFW2YT&#10;364zyS2fIKX5E0S/+SFhg0YSfS2cq16h8i5aOG2uiqSpkH9WLx9aQLmHCcXSfFILc7G8E8B8/xvU&#10;Nh8shdAC6Nj/72Rs6FR7W0106ME4KeBau0vE+UaRcdSObLOVgpr2bmti8mxj2m5su06kN2svKLYz&#10;hu6iur5A3KhxpF0Pxe2kTnXR4XlTa/qv6OXDC6gWT24YFJvKrjs+DL9+gMoWUgB9cREdoDF07SEF&#10;rCAGpopFbzo5TaHfop1kB0eR72ZL1u55RipK9s5Zgt5csnYtpGDXIoKffZ7I9l2Jb9GJxOYdSWjV&#10;lvj2z5AybiI5Fz2wtjwr+q8FK/eL/wUEy9t1eWijTvjcLQ92eHjR7exOaZJ9BTFlLvfRq2g0Uf1b&#10;U1F68rgYG81jnyH6udk3kKlLrcnyvEXRGTsyds8nU9DLv3EWMuPE0WVTnJEI2XmUZKRRkpYBWdmU&#10;CmtKW7KKyC6vGbpZOHkWKdss2LHlEIUFQghKxQpLActtgul9teCm936YVChnC+UzRvXzuauXWCcO&#10;vteFfWL2tRA61UeOtl+KW9DmJ6GRnHtEEZMCdnGdwjop1DwnV17+oj+797iRfPoAhWcsSbXaQElc&#10;OIUJUZQkJJHo6EyA8wFiLK1I3LaN3L27yXU7R0lmFn62B4j39iPjxnUKTl/C/7mXyfnpF0J/mcpJ&#10;x+vEJ+WUMR6T4SkvpIn5/E4B9SI1Ihqxa65NTHQcs/bbMOn2cSmUKXJQX2ckM+iAqRRIm2Jru59F&#10;39SY9OBl17ksdTtL4+bPcfmENzGHzChw3Unu1VPCWnKIO3aCJMeDxG7eRqFEJOm5CRxOvc5a3/Ns&#10;9EnhSHwx8ULZUu/cIcTSnKSjrpTGaaJRJrG/TCL666/x6jcYr9O+hIWqVdZC5RtsSAAtQ/LhIgiW&#10;QV1oGvx4+eNPDEZSz3KYFESdtinFyzAqUpjH9n3HWJ/DLA/w5FFNJJICv3RgAbNtLhLqFUPqoe1k&#10;Wm6mOMoPlJ0kJuGzYgV3k2JZ4mlG2z0jqL5kKHW2DKPKgNk8Zp/AO1fOMeSWLR3tTjPnVgo5QtbD&#10;lq8my/0GaVeuk7J3H0Evv0PAsJFEXQ3lxs1woXyKoDZXPf49BBU55X+UMPGnMSw+4cY3F83FkEih&#10;pFmqPzNZzN40sB7B6sDbzBNEVvqJoxeENS/82dmTiQmIIuu4NZn7V1MUdgvy8kiytido735OpXjS&#10;Zvsoas0fSZsh02n/2mKafzKdukOW8JhDCg0cveh3YScL/BYzxOMArRx8OZtSRPLJU2RdOEt+QgKp&#10;m3YQ9exLxI4aS+J5T04cuWNyG1JI0wxGVS+lhCa3Uq56hpHRDqKIyFAaN2stBsKX+laCnrARHT3S&#10;uE/ninVxnMzmIE/e+W4wz77zMcv871Bz32DenjmT7MBQ8k7ZijFZTO5ZB60tYlevI9ZiHzuCT1Jn&#10;20DajZ5Oy/fn0nDhGKoIxatkL9bWbhB1XAKpoFO8HDOoah9Lv8sOjL68knqOPuyIzCfSQfTy0GG5&#10;Zz5R340g9omuZI77hXTnE+zZdwzTuKIWplwUUUXPhGoFXU1Jp7kPGzKQQWK15gfcKDMoOp1IjIn9&#10;VzQy/54Nfj681WcAjZo15IW332O9hz/j1u0m9cYpii+4kLtjvriCBWINk4ncvRW/LZvwSAui7p6B&#10;tH9vLs36TeMxq8FSMGnyjj2o5fABVjffYfSxFTzqoIM+OtBjmg/+2TknFgRspYZ9OG4ZJUQeOEi8&#10;owtEJRDRvjMJbTqRNWUO4Qs3sH/rCYxp3GogVS8lQFDfWW4wK2hAWphXSKf27ZkvVnDITXtBTK2j&#10;Se90VHeO/2Vm7LciyD+Ap7t04snnPsTO4RpJxw+Qf8ySnF2zjTSQ7DNOlObmELt4MXcT4mhn+RPN&#10;v5lA494ThJhL7OigiUNiiXVxGOtPCD7ejWsuX/O1pRkVXZKpJIWr5BRHVcc4Jnlt4Z0TJ2hhH0Gi&#10;hx+eE6dQml9MtFC6pOYdhBR0IPn70fgNGsKF4z4kp0jhtKmWZWGU+0ujiQYFBtKsfkNWnr3EZ2fX&#10;mwpo+LjetHH6hS3eQfiFmebmPPfcx1w740X8USnYgS2C3Cxyt88iW+hXaZKEP+6XSTx5kiPJN6m6&#10;ZhDt3lxMg3U/GolDFRw+M1rE47afkeAkTW1LRzIXNMHuyDhqOIYb6GkKWCXHTN5xO8IKnwk87hTK&#10;uWQhHQ7WhB04Qq69E8lCCJT96FpAsZ98hc+3g/E560lQWIopttTeBGMo3ECwhEMHD9CgXl2WnzzL&#10;l2e3GG7AIMzSVHtd3o2DxHrqTAMCEonwiSfZ1Yxc63UUCiPJF+Tyt2mG0nzIz6I4IZGM4GC+PTef&#10;2mPH0KzbdB4Vv6nrCVWUALmiYzdqW33BsTmdSPmhIVm9nmDtpLE85pQg32kinyB5IIUORy+y43Z3&#10;Wh+6zo/uieTKfYtTsygKDCKuxRNSQEFQUWzWiYiXXsdvwBDir0fgeTPOmOZZvjaNuIm7WFrsN7ol&#10;5phZ84v3ccOwVLDT+by9+OG6K5di4zGzukJmlIQ+xxwp3L2Ukk3TKN2g+W3TKdmg3FKaZUEe+/Ze&#10;JiE9j1ccJ9F03BSa9R1PZU1FsRcEpXAVFEEJhjvNHcPgr+czqOcanpp/kSrWOtCaRmWnbDlm0/rA&#10;cXaHjOGlo0d5/lisGOVS9u69RH5YHMFduhLTtrMhUe0ERWE9wS+8TNTECSRd8MT5wE1hPCZjI26i&#10;GLfjhyWQrcZz73/KSrGOj5urfxPXIAXsd82Sg8FhhAalcObwNYIG/0BKj14kt+hsLKqjBDm1eSdC&#10;Oj5NaWYOR475kZxTyDuu42j+3QSa9JlGZXvxp/afGclBFW2/FxX4nkYWU+T71TQZYCt6FkYV+0Qq&#10;uGgTNY3YfuTmim3YEF49ZMHrJ5M01xfXQx4UJGdKZc410qt1Xmuhzm0V9Shy3EH6CSsunbjJ+dNe&#10;9+hbBQ1m46IiqV+vFvUbNmebj68Q5fGGi1BK9tzBOezwDTDSqVKySnDef5qIH8aTO3SYFE6aWQtN&#10;h+wo1q0LxCUa/qdQGNGwi2toOuoHWr03TwyMBMUOvXjt0Ea8C4pILxUrJxIoQXCsXF+EGF8pQEB+&#10;iYRjcTzqFIV11BTORr7NMwcOMdErWQh3gdxXvHVKBNnb50jB5hh5N6r7BYf3kHLGGYvdxxj1/VTy&#10;xEUUlhsZI6iU6unUpYPoYT1GrFzNTN9zGInsYmSqSHNa7neHgAzhgVLIvAKYM2UnkfOXkzV1Fomt&#10;25Oqya2t2lF89iK5uaUERabgWZpCzW1D6PDGChrNHye8dQhXc4VcS8HEAkiR7pInBCO7LGtPgjOR&#10;UjzzihhyaQ9uwW+wzWsAtewC8BI/kJwqBcyVONjzsjG3XhOLskX3C686k3TuJEtnbWPFqs0GGdfR&#10;ZqOnTguobEBoOjNnTaNW9arUa9qcTbd9ePGQ5qqpq+jD866z2eYXTI6+nPiXts+8wE8zdhG/x574&#10;ObOJa/Mkac06Ej34e1JSCpgy04Gi/FJec5lI0wkTaPX+QvoccdWkQ/QWUi6jMFpATcozZSmWiC/T&#10;7ESw8NnA3qCh/HhjG28fDCFH3m/6dGfiY7PIdthCjqCXvV3Cr4tCLjxv8sP3s9lvK/cvErqpTl+a&#10;p5IXo4CF8oe219z8HFo0bUK9mjV57tPPWBPgTQtbMe/i8CuKL+xzaTd7/fy44RdI+xdeZ7n7VZ4Z&#10;NoL4cx5E/jCOhKdeJqZDR4hJxML8Kp4+UUQXp9Fs9zAafaK9bmkEZhVwKimDLZ7JTLsay2Yh2rt9&#10;Upl+LZKVtxI5EpOOl7SUtWEZNHK8RQOHUEIKSnE56cde60vcTY4WnzuHnH2LhDnZkxkazZtvD8D9&#10;mocRKNzVPBtF0OiifMCK6pifxoAWFpbUrFWDRnUb0W3cOFYE3qGRzWgxNrqkxtd8cW4Lu7wCeWvk&#10;aGPIuuq+PtQZ+hUB1wKIGjiYhDc+I/Tz7kLc87C29WTrVjc8c6Npun8Oc6PSMUvOxyolF+ukXOwT&#10;8tgUm8+mhEKsJZqwSirEPKWQXalFzIktpJFtNJ7SCjKzi5g6y4W7Anem7WZybNaTKZw30ieSZ8Qn&#10;Z6VnmtiLMXYpTV/Q1g6z8uUJfxXRFxkr/f1IzRrVadCwPn0nzGRZsCdP2P1i+ETti3nu4CzWBnqx&#10;1N+bx62+E6bTg+ZThnDU7iJBw34g7ev+JC0WHynRSWhICus3n8RbXuLto0ukkoaIJR0koos1DhZX&#10;NItKzmI9y7iougmV947FEJRbzPkr8UyZZi16LYU74Uie62bS3Jy4cOgiPb/6XuxBvpGNpb3pD5bj&#10;QblXQK0FPWohu3f7iurVHxMk6/Ne/yFs8vWn2+nNPKpd9hIXaq/29x6OVNbFHYUQvHxgHuO227Bz&#10;jSMB4yaT8tM44hcvk1q/y+lz4fwy3gZvaY638+Lod2oR9WzEDYk/rGj/o/i9KGEuSdR1iKXv+Vjc&#10;syUuzClm285LbN5yjgIxWhlulmS57RNLeYj921wZN24B+UK+NT9dvLoYP9O7P0x+hWC5FOXn8/Fn&#10;X1C9WhUa1K1D085Psd3Ll5kBV6hh1l+YjmkxDw2EdSD0RSng2pvuNGj/LDPGbSR83nJyFizF56uv&#10;xDdmkZ5TwJrVR/D1TWKP+WWk4rkZFE1EcS4hYhTixD2kZRUJU0rjzp0Exv9iy23PWAkgUkmw3UrR&#10;ZVdSL51m/vydrFu7WYyRJspqpCumSnP5jNjwb8uh8tACave5JtKNHj1KmmtV6tSsTsOGjRgwczZb&#10;/PzpfWEPj1t8Z7gRTT541LI/Pc5sN8YiPh83iZ7dJ5LqdIjEqfMIevJ50jZsg/QsQaOIcxf92bn9&#10;PNNmHWTFclf8g2LYte8ii5cdw8LandTUXCmYOPMLp0jftYyCc7bkBPvS7+spuDgflneTwqhhFLth&#10;xIOKntEb/rflUHloAR+UQwcP0bZ1G6rUqELDunVp1rED080tWOp3S3RQmprRk61zonpSUwr6g7sL&#10;Y3bv49lXvyHuko+xImfsK+8Q3f4Jor/6lvS9eyn19qMkPonStExK8nIpyc2kNCGafM+LZDruEgI/&#10;j0xziS2P2ZEaEslbci/fgCCJ/aTyjeb4+03yt/IPC6iDoNnSzH75+Sdq1alpGKCn3/3ICHgfsfrW&#10;mH9Yy6q/GBsJh4RMV7b+is/P7GTR8ZO0aPc6HsdvEjFkKGkffGlMAElq1V6igQ7Etn6CUIntCjeJ&#10;sxaHnbVzpjCTGULDZpBtt570YzYE3Qrg9Vd6kZqVLq1Rh6a0f/T30XqY/MMClktJaTExMZG0b9VC&#10;IvoPWe5/S9iJie28eHA2wz1deMRcp/FpFNKLmd5nGThnMU0bPc0R8WEhQ0aR+e0gg9Yl6coUzdsR&#10;3aYdRZtmGryyYKsWUKiXyzbSjlhy+vBNevccJvRMXJigpu7M6GnXcj7k/X5PHq6DD+mlUj+jiv2U&#10;BLxPv/cRq4S+PaZzEq168qLrfDYE+NPc9icxPNob0M0Iu1ZeuWYseNewYTt2rrQndOI0kidMJVEK&#10;mdm0PdGt23FXIhLtCNalV/NOO5Ho5sL+HQeYMnGeNElNJNJEP3HaUjjDWv7JfO6HFtA0YKkMR62T&#10;tndTj1txcSHPdO7Cs+++z0pfaaI6uiQk4DnXBawN8qWh7VBBVOldL945soydEkf27z+Axx55hHr1&#10;mjJt3DpCVm8ha94CYloLtRP+WrputjTP+RSetSPd/RTz5u5g3YbtFBnPNuXZ/GHRdxTRPt7CUlNF&#10;PLyAxs2VCZhEIwQKlSsW8WTXJ3nynfdY7esjRNw0APq06wy+uLTDND4oTbSyFHDAVRtsg4KN36xc&#10;sZJHHxVrXKshH70zmOyLnqT+OJ6grk+Tt20B2eetyQsN47NPvufixWvCqPWFxZILb33wPf6uGMiW&#10;Ze3L++rgkZbl4ToohkW734yHGFZLF0fW9dzypYBdpIBvSxP1FCvaV5pjd6pa9TPchYGeWFUdM5zv&#10;f5uAdDEOatblHkcPH+TR6tWo/tjjPNHxPRKuBREycjj5B81J9BVL+VpPImJi5OWKjFXztFPX1PVX&#10;bjX/gRj6aVpnRdfvKB/ffDiCuuaNwWy0FoTnqyiqcu6ZLk/T9a23WSEFfFSsqNG1L4hpgGzqBe/J&#10;s4dmSgzpQ5beTx5kTKCWFhAcEED9OnWp8shjQuxf4vopX7yv+PPxp9+QlSXuokhq3vBp0mKEUWmP&#10;e/k7/CMxzRpXUFRvtRWayiLhkjbBBwontXYlMpNpdleZZCwSo4vCXGWKw3XGOVzj6ZHL6DpiGc8v&#10;daD5ms3UXbmR+ivXUEdisfqrNlBnzUZeWudKt3VnGGfrznj5rS52OV7uM9b2GqPMLtJ2wBzaD5xP&#10;l4Fb6fT9BqZY3ZZnyXW6+GWZ6DMn29741cI0f08m215nijxvpvzOT4h8+cIkFXRqupa6QJuh8J6Y&#10;xDieXHCISk4pQoJNnUDajVCeGV+eLf+rzHiV8nOaOW9kz2umfJmUnbv3m/IM+7JzRva9yIPPuPdd&#10;+W9E9PvfzcB31CR6JeupfLH1KgWGakkBtemp1dEmcfR6FK0nm9Fos66orBnt8iMpoC5MdW+1nf+t&#10;YswO0FXXMmm1/TZHb0VLAUu0Z9sUP50+dYLnRq2X8EUKdUBrSecj6I91fkJmWYH/94rxns664rQJ&#10;xT6b3A1jKQUUsyo2QHNgnhmy1rhAe5gruGg3utSKseaSqUv9f7No063glGWIqkWfLRdMBVRXoA6n&#10;bsOGvDB4LQ+f96DysPkLD5N/5rd/VH49b0KltnUsdS3jqWsdQX05fru5rIA6eaLcgv4rpUgst877&#10;TRH3cTs+jbNh0XJMJrlAWYi8k+Eu1L+ZjMXfl7JrH/rd/99yb4bPw778K0WjLj0ae58Ihy4qKOTS&#10;xUuMnDmLpW6n2ODny0+XDzP21lFWBXuw3z8Yz5QcssX+Kc3U3xsiwOs9HnTdKnrNg3//O8m/DkSt&#10;dAFPAbh14yY9u3WnZZMmdH3jHRYcPsNGvwAjyKq+v6+xvFafc3tZ4++JRUAwAdk5hsYWlmgnhdxL&#10;grf/gHhf/ptA1ErWe5YIk1C2rgFbAYXCinVmpuU+C557siv1mjblrQHDWHH6koDox2cC4mPao2Xd&#10;Q+KuPrSxn8AUr/Ns8/bjQmwyWULExdAa99JpowbPNHiZPkuP/zGnf5loTKcT/gvkvpr7RmG+PKjY&#10;mHMYn1eI7fWbbLt+i7X+XszxdWeB1y1jLZwvzmyiqln/e1lWlW160MRyKKNvurDFx4fLSamGeS3V&#10;PBzjWeXA6furT/xzHVP/v8h/C4imydWmY6GYQd0H7FpwEFYC3mYfPxYG3OLL01tpZDmcensGMfSq&#10;DStC74gmCogWA4xRdGMxI1vtTO/LU85zmOVzme3evkTmmgaTNFYwbS2iIGpnxH808aFf/pfFMJ+m&#10;oOzw2bPM2WvBzts+LPW7yUcn1lHNqr/R2ah9cbX3D2ToFQeWh/jyqZjTKuY6QKB5xQKgta6q0ZMG&#10;ZsMYfduVzd7+3EhIJRedeVGujeXaV9YVVf4O/0byT4FodE4qoRB50LxppoOPjxef9+nLfFsnY4ev&#10;kZ6uNLb7kcesvjb6GU1A9aDmvv4MumbNkkgPPr6wSUDsL9+pOVVN7CFa2Ye29pOY6HmS3WJS/TKz&#10;yTW0rrwT1ZSJp0NOf2Sfgf8f5Z/WRB1MLQ8ftGLzcrNZv2YVXV9+hQWOruzwC+TH2wdpoBMtrQQ4&#10;w1SaOo3LRbsgdURZB3N0Bb/y9M5HhNw0sRzFyJuuEoJ4cyQ0jFTNbPqVDyyXf09TqvKXgpiYEMf4&#10;X8bRsk0bek+YwPrAIGaIL2tkMVoYp2nRPl0BVE1l+TQMTVHVDJYKNgKs7dc8avkt9SxH8qzzXEbc&#10;dmR5wB223/bE7Ox5EjLzxIyqmdbn3feBpj5g7SD/9wTyT4H429jsQcnKymTJ4oW0b9+WBq3bs/XU&#10;BQHRj76XLakiJtNI3FQzqmTF+ksBTk2qgqdZ4t1FG3vwuJmmOsxmfoA7a296MXr5Wl755AvmLF1K&#10;YlqK0eGvbFe70IwO/2IjY0mer+//72lKVf40iOXyq/NSgRfPn+e9d9+hfv061G7ajFEr1rDe15vx&#10;PiepazZETKOmbPSkgvhEY766YUZ1ToMur6nDVqaZmM8fXMgiP3fWXLzI3DVruXrzNoWFomFKlkTT&#10;yvefUxCNxdhElKEWlQprLTWlPv09MXUKlHcWmFjurzsKyrX5/06j+FMgPkzKzenhw4d56cXnqV2z&#10;Bg3r1qdZ+65MN7djp08I83wv8+rBJdS0GMKjZmI21ZTaCWh2XxqaqBkcumBWJfPexhyNJRI7WgX7&#10;EZebKc8Q0iIVrp0EWUJgQnJzuRSXiFNQGOb+IVj4BnMhIoaUwkIj1dmYdlCSLw1Lh8WF7Bjjiqqt&#10;JpN7b2K1dojnC5j5pWSlF5AvsZCR16fXFd9vDCawtX50TNNEnkygm3zxbxv0/4T80yCWS1xcLKNG&#10;jaBhg3rUqlmN2nVr0qBpI1o++ywz95pLjOfDqkBPloTfZlHgNab4nePZI/N41GCipgk4ugnyywqi&#10;zy3MQ6M4nZSBQ2gke7wC2SGyOtCb+aHu9L1hRmfH6XS1mMUUj1Ns8/XEIylVNFPA0p4iNbHlZrYM&#10;1HJgtdJ1uKawAI4d82bXrtPER+Wxb/85Dh26Q3aWaLn8rkhXPjNYcHkZVTNNYBqAloH5vyE+/UtA&#10;1DQ/XSMhLjaGX8aNoXWLplSr8jjVq9Wgfs06NK1fn0YNG1GvaSue+qInc0+dYpnvLd4+skZCDokL&#10;daFsa/GLFj14wXUOcwMvS9x4i7Fex3jr+Eqa2IyiigBc2aK3MFedECjA2/amqfWPTLzjxhZfP26n&#10;ZJBnhBk6kp8vYsrF0EkIqo6qYQVS+UmZRaxf58xRx4sURgaTesSC+BULuDHie3JOXOKyy03273Ij&#10;Oi7HRKIEdO3mK9ZUCCMdQjWwrKEYgP7Pm92/BESDnapZETOkJispKQZbOwv69xvEM12fpVGj+tSs&#10;UYW6tevy7Lsfs1hngYn2vHF8lbFgv05eNFYLEbJTWTTzUeu+PKrrTWgIYqPmVsMS02QrXcJP/akC&#10;39xmBJM9TrDdJ4A7KWnkaBqGvI+RO27MINEl5ovIFJN56UoIezY6EeERQfata6QctKDo7AGKrbaS&#10;OKgfUR9+Sv6Y8UQOH0XC+t1EnvPBYvcRLlwMIFuXnVazbgBYrnXldfZ/TBMf9AmFYkZM/kdEAHzQ&#10;N5SIRhQZWbvas1KKlYsrX434kTnWjmzy8GJlsAdjPA7TyXmyAY6CZYjORC3//CtRJqvMVj4LqEqA&#10;dO8/3azA0EQ/HzxS08iVcpgCfiUukJpciLXlOVwdL5AVEkmK2wFyjltSfMqSbLPl5G2dS/G22WQN&#10;6E5i2w5GQmH0Uy+S9eNPxP/wE/4/TyDzghfHHa9hvs9NGmeu3F+eIX5V9wDQVQh1RMWUeHwfSJOZ&#10;1c8m0LVuTAMC9+vor5Q/BaLRXymtXam+Zh4b2cdlQOkwkX5vyvuRoF/+9kvPxC44RMydL6tDPOl3&#10;cT9t7MfyqMU3Ap5OG/4tWL8jBnvVUERn4IroOdsvaSaaOPHOaSOn905KuvAU0URpPAEBSWzdfBSv&#10;qyFkeXuSIFpXcPkwuY5bydw1n7xtc4y93PK2zzXmo+T260lcu44k6iS4Fp1IbtGFhFZdifusG7lz&#10;5+DXty/Ruy2JuhbD9i2u+AfGIkU0gDGtka4AlvnMB/2xIeXmVuvlb+v0r5A/BaKxYISwOgNMeVFR&#10;QmOGQ0mxEociY4EWf/FN9r5hbPMLY43/HYbdcqCJ3c8YK/UbYYaJjZqC/N+A9TtiJJWpNhpzWFUT&#10;heGKWW1m9ROT7pwXEIO4lZTN+Wsh7N55lEjPcNKuXiDtqLWYTFtyrVdRUDavrkA3zdw6i4JtM8nb&#10;MZPiLQLmt72Ibd8Z3dk8o1kH0prpMgdtSRTRdR1in3uD5ElziPh+DMGLVhPvHoLZthNcvRgs4Y8C&#10;pkAJSGV+s8jY2kDqTOrIsF4qhmb+98ifAtFoYQqc8VKasii0Xo6xWVkc9vVhp7R6nWYz1fccLzrP&#10;osr+/lLpuoaZgKGBveHX9LMAYZjG+0D9PTE0tvw3IgpoZcsetLX4mWlXzzN6qxPrth4iNTCGtDPH&#10;yTjuSPFJa3L2i8kUbdNl23XpBt0AIGfbDGOqm/5dtEXMqZjUXAFR169PEhB1afl03R5SwEtu2dHY&#10;7z6xRRviWz1BdOfnyRz1M/E/jyFq3C9k3/TDes9pDh68RUZWEQVSNzqlXIlQ+aTH+xr5m7r8C+Ue&#10;iOUtxWS/TYO6vxXdD0NnS2vLyi8s4npAALtOX2C7px8rAr3ofdWMBpbDjX5QnbdvAkx8nr2ySdWe&#10;PkY8+Ij6PmWkYhIrWn9l9Naoz6ussaIR/Pc1Vn/XLGRdd+oR0eIGdiN50WU+3523Ya7XFeaduMLQ&#10;Bbs4fd6H/MBg0o/aUujmSIHLbrJ3zSJ/xwxyRfMyty8kc98yMqzXkHFwPznnDpDvfo5iYccFoR4Q&#10;5UeJ920KLlwg9/Ax0sysiFuxhqjxE4nq/Q1hL71LzBPPEteyvYCq2vkEke06k/FVd/Imz8L/m8Hk&#10;HTzBnZMe7NpwgNDQFGOHBu0AMeXmiqUS/ykfpA7LfafJf2p4YkodNbmg+76z3AT/MbkHoukG978w&#10;kReTH3zQURcU5HL22mVWODmx5ZYny/xu0e30VmOHpEeFYRraZWiYaajJWGTIAFRjwTLfZphGU7ig&#10;vTYmfyffCbBVrb+lq+s0+l7azyTvsywL8mSzfyAbrl5nvt0BRs03Z9XGw8T7R5Nx0Y20Y1ZiMh3I&#10;sV5P2u7FpNquIfeyC8Uh3tyNj4G8XGNSeYFfIDnyvqIyIGUIcrQl2lK09eBx0g+4knPkMFmH5L7O&#10;B4g8dpzC+ET5XSZ5CbFyfQGlmdkgsWuRzpYfN4Hgl94grH0n4l99h4LxM4kY/iNRC1eQfCMY2z1n&#10;OeZ6i6wsXblNcxGUtesEH5Ny/K3vVNAUWAXTBPCfkTIQy5x0GWi646Xm52uwa/RXSgvSAV5PCdin&#10;rlzD6pPnWO/vzcBrNjS2HSV+TkylsQqUii6YpGAJkLolrq5eY0weMo1M6O41aiIrq3+01h1s9Vrd&#10;YKK7xIHdeOXAXJb43mT15Zt0/3kSLTo9TbMWT/Huu0NwdrxBRnAYCcdtRaMcyT9pRrL5StIPWVES&#10;7iWVnWkkXudGxlAQEUrMurUkbNlM6jFX4s32kuTiRIiLi4CTRcrNmyQeP01xeCipJ06Qef4c+Z5e&#10;xB4/RezFixSLiyiIjefWqvVEO7hQ6ONH3H4zUo4chFydyCqVlpRMjr0jwV/2wv/Z50kdOpjkCRPx&#10;Hf4D6ccvc+mIB9bmp4mNThPrdR8o3RvcNDtS/zaBep/5/3kg74Fo3KgMRH1QqXJ0NfICbnZWLnMW&#10;L6X/jHlsuunJYt+rvHlsGdUs+hlapT7L2AtCh5EEUNMm2QKS5dfyWRmlgizXCJD1LYcaI/iT/U/x&#10;2omlPG7ZzzCzxgQqITCvHFjAMp+brDx7kw/6T+Tr/nPwcQ8mz+cWCS47KLoiGuOwmWTLtRQH3hSq&#10;n4dUD4XRUSTb2ZC5fz9xazaSsM9awDvJ3YwUokpTsIu5xPirO3jHeSKtLAbSzGIQrfaOptGOxdS2&#10;ukx1x0hqOMTQyCGKznbefOrqyQT3aCxjc4nUOQ4CXK7nHVJ8PCmNisFv2To8l64i00cbj9RVcjYp&#10;6zbh/eILBH3cXVjtcjz79iN2pyVhl2PYve0YPj5xRpUWGgqjREgJ4W99ZznYvwbq78l9cyp/mHyh&#10;iLYIuZF2Nt+8fos3PvmMAbPnGMsozfK7JOZuOlXMdG3gb0xm0xiFVx+n2qemscxk6mcBt/7+QXx5&#10;eiPzgi6xTojPJjFtq/y8jIagwb3R7SbXqaa+7LyIMbYuzFplS6RfNJlXTpF61Jy7F51JNV9Dku0W&#10;ikIDxccUkBcbR7C1HWFi4rK8fSmKTyIvKoLYjBA2+NrzuoQzdcy/ocbegVSbNJhGn0+k2SczaT1m&#10;Fm1HzuKJt5fQ4qP11F/mRXXbVNoecBc2bcnasJVYRUxknfdYJvpb8vyR8zS3vcXLLsGsDEgnKjuf&#10;AgmbUsT8hq7fyIUJP5Nx9gQlWWJycwrI3LOfoBdeIfT5l0gbP4nIkT8SuWgN8Zd8sdh1lHPCavML&#10;lATdB8zovlN3ds+l6fn7393v3iuPO/W3vwHRuFhiLIN5qgMWk2prZckLYia+Fh+wTUzNgqBrPOc8&#10;h8ekYozBXRETc9QwQLRPF/0SAFULH7PoQ0vH0fzg4cJ6iePWXbpBj4nTebl3P+Ydv8gyf08BcTmP&#10;W33LY5bfUnvTQJ6ePo41ZgdICY4i6fwhMt1sKDpmTtaeJaTvXUHxnUvSjMWn5eQQL2YvYc9eEjet&#10;I2LfXhIknLEOO8OrruOou/sbGowdbcySb/nJfJr0nkazz2fQtPcMmo2eTtP546m/YSTVdw7jUbPJ&#10;VHZwQxdT0bT3yk6JPOYUS3XnIFoecufD065M9zNnqscyvr++kTfPnaGJvT+vHYzFKrqIrLRsis5f&#10;IdbciqRz54mxc+BucjqlYmrj5i4gtPMLRD/5AulDhpL04xhjnlvqyYu42V3F0fYKcYmmMVI1fHd1&#10;tEZw0F4nk0aqlJlaQ0vLAVYQTdeq3APRSOqVE2pOC8Uf7tu7i65dOtPl5bdYJ6RitWjQu0eXS4Xr&#10;UJL6NtEy8XnGFjqqdaKFqpGPmfelo+0kJnqfFo0LYPWp07zY7TNqN65HnXp1ePadd1h84jirfD34&#10;6MB6Wi74gV7zlnPtdiB5nrdJE/9WeM6ZfOet5OycIyHBXNLtt1Aa7Ul6sDfZnrdIFB+VtW0fWS4H&#10;KcqIwynqLC/a/kz9eaOoP2gMbQZMo9WXM2neayoNZ/9C1d2DeVw0vpLd5wLU51S2/4pH5V0b2X5O&#10;d7cvmO0+mTcPHhDw4jCW/zmg8wF0UkYalZyTBeRE6jgF8/EpVxYErGWy93LePn2IJk4+dHUOxTG2&#10;kCwBLjs8nJL0ZNKCg4i/fY3S7HRyHQ4T9eJ7EqK0J6rdkyR91p3siZOJGDyKxN3WBF0LZuuWA3jd&#10;jiJPgMoX12Ya9DYxVpP2/RpMowvQ8J0P0UTt99Teh7Onz/Lmq69Qt0lTZu61YKO/PxP9TtPIbAQV&#10;RduMAV0FUX2h/P2IxGwVbbsbi2j0vLiLlYGebL/txVc/TWTI8FEsnLeQTp07UqdOHV564xOWOpzl&#10;h7VObNh3iuTABNLOHpHWaUn+OTsyrdaStX0+2TopeOc80m3XURoTLCUD8u+StNucqD0WhFhakZAe&#10;wYgz66m9vy9V9w2l6ZKpNO4zjcb9plBr/Q/GZMkKDvJuDl9SwfFTka/ks5htedeXrN5nudOb2J76&#10;hPCrn7Dr6C/G2hZPut6kqmMMjzik8ah9JsbG3zpXykWAdU6iyYEb9HZ3YtyNpfxyZyetXa5R3SGO&#10;Qe6pRMv7JZw5Q5D5fsJFIxOu3qI0o4BsZ2fCXnmdeAlRklq3J65VB2Kef43ssdNIGD6GoLFTyPWI&#10;wNH8EtYWZ4yNx8ViirlVrdSY09SZYgJNsTIp3N+CKBfp1NS0pFR+koC2ReNmNO/6JEuOu7ElwI8e&#10;F7dTVUDS2M9go0a6hUn7VCNrWg5mwCVL1vkGsOXiVaavXU14RDRFxbk421nyVKdONGr4BB98NIwj&#10;h26RJg0j/rgVOReEZR4xI2PfAnJ3TqNw60yKN5uWZ8ndt5K7EsLoCl/F4WES75kRtmgheR43SS3N&#10;oO+xxdTf/D2Nekyl86tLaP/OXJpM+IUq+wcIUNLQHOTdHIUBqzh9ZQD6iP3ndDN/jbO2bxG9+VnR&#10;+E/Is36OAttXuLHjTVZZTeYN5/NCdGJEE7PQCW8VXJJEEuXvTB5xTKOVyxV+9tzBjrAJzPHfSocD&#10;56lhG8k3ZxOJSckl6YQbMQ62RLgdIz82GlLTyVy4ksgnxKw27Ux6sydIat5OYs52RD3xFInfDiR1&#10;ziw8+3xLorMbHqd9MdtznKjoDLGKSjoFLMN8KnjKW8oU7m9A1BOld7l86QJvvPqyMQ2/zTPPs+LM&#10;JTZJMP2ptPjqRp+n+kDNlZFKUuZpxHt9ePPUcpYHeLD9lg/ndBMEY86kPKioGHOzYwwdthBv90iy&#10;PW6TetCSgosuZNttJGvHfAoEMF3CtGjrPNPn7TPJEzOa62oG2SmQnk7Qhk34jJlM5vWb4jvymXV9&#10;D7Xl2dUtBtBi5S+06j6dxj+PE438TrRNAdNtF0XsvxDTqLuffUllaWwNLT9h0dquFFg9y939Lchf&#10;3Z7ErxqS0LsBEUvfYafFAl5wPM/jTrpnULZoX4aIamKSgJjKI04Z8l0CXU9eZlnEOrZHLObLs7bU&#10;cQiimVUsGwJSiQwIEsJlSdYxCS/sD1GUlk7h1SuEf9HD2GgwuUV70lQEyJQWHUht1pGUlk+J2X2b&#10;9AUL8fpuEEl7bAm84MuuLcfw9U/U+YaGKdWNKJQQaehX7hfvgWgwUvnCytKcTh3bU69uHRp36Mgi&#10;l8NsCghkgLs1tc0Hiik1gWjEd9qnKYSmkfkwhl9zYJME5afCosmS+xXKQ68IC1u2aD8p4aliMt3I&#10;Pm5NyXk7MiyWi9aZtK1wxxzytHdl+wxjuVZdW0HP5+xaTLb7cSEyEpOVyMFYW0FfuJiwggQ+PjyJ&#10;+otH0fzjebR4fS4tu02j+fKRYkLl3Rylgak46FHe0xD1iX14dFsfGo/rxayFU7m6YRJXpnzL2SG9&#10;uDB6KFeWrGL2zN00nOpC5T1h0gh00yed6agmVTTSWefM6VJdoo0HzrHMdxI7fX9m2q11PHnwEFUd&#10;wvjwTCI+uVKXmmWAjuboNGyRqDjifxxLbJvOpLbQxdhUG58wOt0TBFjdnC2tZSeSmulIygsUjJ0s&#10;rPZnwhcuIdU9CJs9pzh9xo+sXM2uV3N736QaIMq/horqF4521nTu3J46tWtRq34jRsxbxMY7nszz&#10;v0YH6wkCmhIbqagyn6gDtA0tv2fEdScBMYDTYkL9Y7KZPHkX7lfCyQwN49r4seRv3kD8mNGEffIu&#10;cR++RvwHb5L43jvEfvAG0R+9Ttz7b4i8RZycS/jgHQK//IRE2/0UZWZx5KgPX3y5hLFjLfGLysAj&#10;J4mX7cdQc/93tF0+kXbfLKBhvwnU2zhSNE9B/EqOXwpoQrx0mT+HT0UbxbQ6yXdyTtdXq2nWn0Yz&#10;J9Hhw0V0fWMTrT7dT9MZ7uIWkoTIiC90yJHfqBamiAkVDRRATX+rNsbw3FE39of8yC6Pz1gfNp+3&#10;TzhR1T6a548lcj3nrhDoYvbsucjnny9kw+qjpIXHk+9kTt60HyiaNIrCySMpnigySf6eOKJMhot8&#10;L+eHkztlDNlrl1PibE7KjnXkuN/m9rUYVq9wISxQNFNCDFNMfw9ERVVUU1q8160bvPv2a8byLQ1q&#10;16dus7bMdT3CZvFhA69YUtdykMFITbGg+savJWb8ls/PbWad3x1sA0NIkBsVS4CckpjD1m3HOWF5&#10;hbwjlwke9SPpE6aQ9s1gojs/K2ZFO5x19by2cmxPRtOOpEkLVRMTIb4iYd4CMaUZRj+kLvZYKOZD&#10;W3hCUTZfHJ9N/ZUjaf3xLLq8soo2n86j4ZKfBCB5NzGfFR0+NwCtavsTT57Yzsuuu/nouAXDbh5l&#10;dVQAtimpWMSm84uLH58tOM7cw2E4RBfikFLEhqgCRt5K5/1Tsbx0OIanDqZSxUHMqU6wFpLTxNmd&#10;sTc2ciTuK/bd+USu38wbp09Qwz6EHpeTCJIYsERYpubsGGxSrEhJego5R61Nw19bZ1OkuwRqR7yI&#10;HnUxlKJt80nfJdzAdSd5p+1JPu1Epr8fB4UIft1jPNs2C/HLzJZ73g8vfgWiThXWtdwypeXPmjGT&#10;Jk0aUrNWNRo3bMIzb33IqjPnWR3sRfezO6gqoGksaKwCquZVtLK+zXDG3zrCGgnkXaPjSNd7CpB6&#10;z/y8EiwtL7Jz0xEyb4YTNH4a4QJo3rhJxDz7qslPtOxgjB6YQOxIVOtORPX8ltLQEEp1M6L8EnJz&#10;isgpzBNzcpcNwYdpavMtjXYPpP0vU2j53iwaDhlPrV1DBDwJIcR01rGZxDy/yySJq9A5IdJGjQKL&#10;79AiG6urZcjnCAnec+So/xNSaFwnllANlPAEaYzy52K/ZJoKSK0OXGXqnTVcSB6AXdRgTqYOYa7f&#10;Bto4X6OZaOK+yBxSRUPyi/IoKCwwNuO8Ky7hbqSYQttNBmB54jqyt+mesSYOoOtrpu9dSMF5B7JP&#10;2JDs5kpWaCxb1tjw7Is9mDBzMWGREWItxQ/qih7aqI3g/wEQ9R+jk1tajVZ8aFAwH336AbXqVKOO&#10;sQZYE9q99hZr3c5L4O7NdxctqWk9TAiNxoiazf21keRUz/Z7xt05ZgzS2geEkiQPLBAfpos06QjI&#10;hLGzaNniFSaOX0PE9XCi1u3At58ws1kLSHj3Q2Lb6oBsB0M7dfmeyI7Pk7lpK6VZuZw858Nus2s4&#10;Od0gP7uUTGnq026b0XD3UJoJeO3fmE/H15bTdOB0am75mSZ2c1kf6kWaAKGoiMMQgNRLGX+YQJJD&#10;tlRCRGYeOfJ+5ef1P6kR+Vf3K5aKk78kfMcpLhTb0OlcS3wPt+A3uZH4DpdTv2Xo1a20tLnCTP80&#10;4iTGziso5uKlKH4eu5sLwgtKMjPIO+tA+p55ZAkX0HFN3VhfR1myrFZTcNmZxIN7yLhxjpSwZCZO&#10;2CDgdWfbdmHtaRkGM9UcIaPfVfNuNex4QBsNEFX1FUBdkFdT+kqkBZ07d5pXXn+R2jWrUr9GDRo2&#10;aEDDDl2ZuE/CiAAvxt4+zBMOE3lEwDN8pNFz09vYi+zL05tZHShM1ceXy8mp0sr1JQoYNWoUHSVe&#10;mmnnzKTdhxk8bTNnTnkS73oSvwEDiJk2hcSBw4nr+CIpzTsTJ84+4IXXKNItLXMLCfBJZsxEZ9au&#10;O0xmSoEAWcD6gIO0kgZVd/cQWv48nVbvLuWV7/exxzOOVCPWMoWYOn28QODIlGOSABYn5YwXiZNr&#10;fLPuEi2NN0YISEThXWLlR+lSJznyu1wBr1BBleuy5V6OMYHMvrWdrWHL+MVjJ20PXqaJQwirQrNJ&#10;E21Ozyxmx64LDB2+mxPHgsSn55F35wIZ+5eL1pkyCbJ3LSLbdY/RiZ981IzsIB9uXgmiZ/fJvP76&#10;lxw8coy8fCF0Oggh7F4wlHhRyYw0QoMolYUdD4JoaKJxQn2Pjl5oHHIXX19fvvjiC+rVqU2t6qKR&#10;cmzYpCkfDRjM0vMXjCUI+1+2oKnVKB4VMHXwV/tCK1n0pp7EjV9f2c7ywFts8/JnxMq11O/Qmbav&#10;vMX8o0dZ4XOdN50WUX1BL9Gkb5i92po49zBiFqwiYvD35P08icQXheS07kDgMxLHWVhzV1ploQTU&#10;V65FMHbiHg4dDyA8QYhObjJDzm2k7YZR1J48ntc3OYgPT+FQRBrHQ5I5La37SkIq3tkFhCpIAmK8&#10;ABIlcj0rH6eQBDzlO90H3Dgv4PrmFnM2PhvH0CTM/KLY7xOGrX8Uy0Ny6OQaz2OOKdRwjGPAlVhu&#10;FohlEJAvX4tmzCQ75ixyxc8/jtL8LHJuuJG2f7GETPPJNVtN8UlL0k/YknbxBMlB0axbbcsLL/bm&#10;x9FTiYqKKlMkMR7SqAxtK9UVXDQmFBsi+JRnD5SvEfkrEB9EVqW8Ezw7O5v58+fTtl0bqlerSa2a&#10;tYws70Yd2tJr2kzWXbvNygAf+l2xpZn1aNFM1UphgqKZmvVdx3wA7x5dzWy/q8Je/Vl19QbrPD1Z&#10;qX2nR1YY6/s8sr87VdZ9TrUfP+VdAe/iydsk2zgQOngEuZPmkfJpDwI6diVp9HhKo2Mk3CjETyp3&#10;zgIL7J28xF9kkJCai2d+MlNvnaCL004aOW6lqeMOWtjvobndLlo4baWZnGvpuItmDttoIt81dRRz&#10;bO9EAzsPGjlEiMTRWAhMY8dYmjqFy/WRItHydwRNnKJpKN83so+ls4QSU++k4yvgCRHl1Clvtm11&#10;49yZMCKEFBVki/tIjib94D4yROsKxBcWnbEnwc2GTG8PvM75MXzALN58syd2DgfIzc0Vf6cgifJp&#10;7Kcd3lL3JhcnWJR3eIsY50TKA/+/C6JKeXa3fvbx8WHgd/1o0rA+NapXoVatGjSpW5/WbTrS/adf&#10;WHnpMiuCPZno7WZkcVczGyg+syxF3/pLHrPsTSvbn43B3vmB7iwJ8eSNoyuNtfxMo/giZj141nwK&#10;3++3ZODYtdjvPkPG8Wv4/zCWVAn004aMxueFN0lYsVHAjJWWnk9qQh67dpxn4lRr5ooGuBy5Q3RO&#10;Hu65MSzyduB113HUlHfQ1cQrOnQT9tqNR4SIVdYQyUFcgf3PEgeekDAinkrGmpymdVRMi8SkG+uo&#10;1BLgXj4YxULvLG4ISUsUX3/hWijOB/2YONGO6TMcuOGRTLZ8p32nWcIsE8xWkHV0HzlnROuEZWb5&#10;hXDA/AxffDiUoUPHct3Dk3z1b4ar0UQd0S7NVXpAw/6o/F0Qy8WUknfXWKTUze0kn3z6EfUa1qVq&#10;tSrUlHiyfr36NGrSjGfe/YS5tgfY5uPP6oDbjL7lQnubicaoh7LZ8r0jHrH4hkaWw6hjO0TOlcWd&#10;NqZeoBcPzmOJxKTzjxzh+Y960unJj1iz2Iz0m2H4TZ5K8IjRZE6dxZ033idi3ESKvP0pzssjQ9hr&#10;YHg2ZvtvMnrEXqZPs2PvHjfiEnLJEhOacDeP2wXRmEWfYY6XOcMureHLo3N4y2UB7xw+yodHQ+jm&#10;FsuwK4nM9kpjb2whl8R0x4h25Aq1zROVczvtx9q1bixecJSlCw9x9Jg/KSnifsT03o0KJUM0L8V8&#10;qfg6G9JOWJB87gCpoRFsXG3DG6/2Yt68lcTEx1Og3YjiZEXZBEBxvlK3utKs/m1wE0PT/rj8IRDv&#10;S4E4VWFI8tKnj52jZ7eeNGpQl+pVHzWWBq0tgDYVAtSgaTNe6dmHZSdOstM/iFWB3gy75kh7+0k8&#10;bibaqXGmrWn0Q/NxNEFYswIeEV/a5cAUJgafZl2ID5s9Apmz/wDPvd+bRq1eY9igRcQLuYnfuo9r&#10;PbuTsXQhYR9/hufTb5I4fwklQQHczcuhoKCE1MwiEpMLiY3NYtPWQyxcfJzvR1qyaf1lJky0YsGS&#10;4xw5Eszt29Ekpwj5kAq86RXOfquL7Nh9jYULHRk/wYIfx1oxbORm7B0v4ivs85ZXIunKOQqEtcaH&#10;kH7aliSzZWTYrafg2gESXPaQffsaieKHfxmzgeee7SH3Myc7K0tMooAmZlP7qDVD0GAs8rcxZ0T9&#10;nw4QPxA6/FH5cyAaNtqU5aZLFuruYWGhYaxctZJXX3tZNLIu1apVp5qw2br1atO4fgMatWjBc598&#10;wi/btrPxqjsbfL2Y5n2Wr4TBampHJSFCFW2/FHP6lakz3VbT9ftSzfxb2gr77XlxO/P9LrLy2hUG&#10;rVhN1ze68857wzhgeZ7UU9cJEFMeO2YiOUNGEfX0S0R0eoawjz4nce5CCg8fh6BwSlOFpovpLSwQ&#10;RpuaR6z40KDQNHwDErjtEUuqMN3klGwyMgT0mCzihNAkJ+VIxUtZ84UK5mVCchzFwsqzzzqSbr2K&#10;7J0LyNqzkPwj5mSediTJzYWcoFAO2p/j44+G0rv3CC5fvkZRQZ4ApslQOswnBEWkfGVuU5igdV9e&#10;/0pgTO7rz8if1MSHi5pbraDAgEDWrFzN2++8ZawvVlMArVG9GjUUVP27WVOe796L+afOsSJAiM3R&#10;ZaYdazQ7QEdEjMw3HWxWX6raqWxXzW8fA/Ae53ey1Ocm0x0O8nbfkXTs+jmTpLUHX/QhYe1GIoaN&#10;In/0LyS8+RHxLZ8ktVlnCVW6ENfqSaI7PE3Mi28Q9f5HRPfoTdywESSOn0js9Gkkm20lT+h+zhk7&#10;co6YkeO8kwwhIxni17J3zjdW8c+TwDx/+wKydwjLtFzO3VOWZEp4kHf9DIk+0SycspE3XvrcWCc+&#10;JiGeQp3AI6LzKY0RB0MB/jxAf0T+EhBVyv2miiZWZSQncfjQIfp+15dWLZpTp1o16teuw3NvfcTC&#10;46dZ5n+b144vMUCsrGuI6tCWZXeePDyFrz3MhVWOEzDVX+pSKDqzWLPmelJt/0D6n7dkbYAH686f&#10;put7H9O02XMSCo3j/OFbpNsfJnjoCFInTyP1q95Etu1EfJu2JLdqZ4weZDR/guTm7eWzqRM6vqUc&#10;+/fh7gZdB1i7xES2zTa2F8uUwDx751xyJChX8HJs11N0zo6UI1bk+QXgcTaUHl+NkUbbm1Nnr5Cj&#10;0+vEHOraPWopjVBBGKWONjzYw/JXy58C0URt/7HodcZ2DNqVJXGnk60Nz3TuRO26tXlKNGHBcTdW&#10;+Xvw1tHFxjK+poUWxEda9BRmO59FgTdYGuLBNxf3U0viTU35NwDVoS+7HsY2aAPdHdjgH8Zi16PU&#10;btSEalWr0aRxe956tQ92O46S4nadoB9+Jvann8kYNYboTs8Ze7ultehCmpHl3Zb05m2JbS3HAd0o&#10;3TiN/G0zyN+h/ZimNY/ztimQi8g7ZkmGgBcnMV5OWAjO1md4681vGTVqHMHBIQb116VLSyT0KS0u&#10;uOfryheRVfNpmiPy8Pr6Z+VPa2J5nPKPAZW4RwJntfuuTs481bUzderU5tl3RROPCYh+d8ScLjX2&#10;+9Bk4kc1O0Dk+UMCYsAtNgQEMMPzHG0cJARQTdSQQPylzvuvLLHou4dWsMzHg823vXj7u++oImb7&#10;kcqVqFqlBg3qt+bJLh+yYuEuki8HEzpnNYEDR5A0eybRz79kJABryn5q8w5EtWlPysAe3N1o6oTW&#10;ORrap5khZKXgjCUpx/eTdOEw6eGxbFtryysvf8WceauIS0qVhirAGOmH6udMXWJqOo0YT74zmU/V&#10;QBGJ9f4r/u735QHL9+dA1B+qk1a538JMgJafN+VTGkuiqIkVv3DAALELtVQT33uPBSfcWO7vxevH&#10;Jdi3/E6kr5GHWtGil2jiQhYE3GBOkDvvHFlCdZ2/aKcMVjRVYk09VhRG+9XZTawUv7rXL5h4IS1x&#10;MVFMnjiOpo3r83jlyjz6eBVpNE1p2eJ5BvadiO+5AJKtD+HRpz8ZCxaT3Oc7YsVPRrbpQOqg3gLi&#10;bDJ3zCPXaTOF5xxIPSJa5+VB0PUARgybxotvfIGVhE95uTnSOPOE1GlHPCYgDVOppOS/Q7RuFR8R&#10;ZbJGQygXEy5/EsSym927gb78fSnvWVDRZGM1pbrFwQEnF57q0tVkTt96lyVH3VgrLPW9Iyupakwa&#10;lZBDgnCNF9u5juWdc8upZzNMzms2nY6U9DLMraGJlr1oZD6a8d7n2Ozpxfm4OHJ1wFier+sJZ2Zm&#10;Yr5vN88+9QyPPVqNyo9Wpnr16jSv347nn/uSLeuEwNwIIWrabGKHfU/Ozz8RN/EnSg5ZkX3MirQL&#10;R8kMjWLfNhfefPs7vv9hOv7SUEyp+GJd1FLqUV2Fdn9JQzWyuqXMv6pg/fth537792/PlYlJQdSX&#10;qmI8MMlVxegQ0Do34fKnQCxfcMjQPEMT1Wzcv1l5a9E5fIWqoca5IlwdXXmq85PUrlOHLu+8w9yT&#10;J1kqdP2NYytN7NS2TMOslKWaFmUw5mnYfGF81jn+FYXgPCLfV9v7LYPdbYXYeGMfIFqYp3t/l4hG&#10;lM3qLSMQhXkFXLnmTneJV2vWqEUlQzurUa9uc1o2f43vBy8k+HwQ4Vt2EbBqEfnXLxJ6K5AJ41bw&#10;1nu92bvbSkKPVCmPKfvd2Exd7m2MypRKjCgVqeeN8UJDTObzrxBVBpMS3FcQ1XZdDk2/N03auY/Z&#10;nwLR1K93V1p8MflyEw2Qc8XvPSi6CJ/Onc/X76Tx5shnx0On6fzUq1Sr04Sub3/MXJdTrLjpzQcO&#10;a6mzazjVdw6l6q5hIoNE+lF1d38e3z3UkOo7B1PNkKE03DGa4VcPstrHl703/PFJziZLwZNCGc+T&#10;Z+m2UrnyWcM7fUfd5D06MYWJ0+ZSp2Fzqjxal8oVq1GtdmMatHiRDz6fxJrVR/m82y98+fUPnLt6&#10;k4zCYuNe+u5GubSsKsZnKaOIUX6pN905yvT3Pyd6j3Ix1WXpr94hT0y3Xqc5qoqBKVHK1GANEOUa&#10;oyK059xodfeAM7WAUmFdOp5z9HIA7608SuP9IdSyjqaqXRxV7BKpZpNAdZsYaljFU8U2nsflfFW7&#10;+HtSTY9yvqqN6ajXmK6L5zH7ByXuAfntedPnx8t+W9UuQe4loscHnvVbMZ794Gf9bbno+8i7GyL3&#10;qvbgd7ZSBj0+8HuVKnL+ntjINSK/Olcmxu8f/O1vvv+7Yhcr9RlPTWupW6nL6raxUt8xtNnqw8Bt&#10;VwhO0hRGNbsPgGiMk4oZNC0KaxoG0d0Tjals4r39QmN5/YtvqP3qd7RdeEYeotlfaZhWPk+Xoyk3&#10;s7KDaSHu/8g/KVKvms9TyUETszT3VXN+MqhrHs27229wNbqAQsHFWM6lHEQRigvlRKnGd7pYge5+&#10;V8yZqz58MnM/LXfdoZa0+JrSIqraJxg31tXd761/7yJgupg2Jbj33cNe7j/yB6Ws/oz6TTOSs0zH&#10;NKrYR9N8hzuDt50nPEVNqpBIQxM1Uao4X4BTNb1LRkYazz37NHUbd+SpoaupYxlKRQcdmjFtqFDJ&#10;MV1ah25coBvCalqf/q37ppqGb4x1//8j/5y4ilK4mnbpUKkswGr6ZGXBoea+CL7ZeJ3QeAFRzOp9&#10;TVTWIzZW6bKX5x0aNaxD7SbteXbQKhqZhchNTBtI6I4TpqwvPcrfhpR/1qOAaKS8/xHR6/8jD4pa&#10;M5OC6GepU8dsA8SKYu1UYR4VqbsviK+3nCM4Uccfy4mNaKIG6caqGPJ/Tw9v6jeoT11hc0+9O4DW&#10;gxfQdPgSmou0GPpfk+YPOddi6FJaDPuN6LkyaV4mf/u7vydl9/k7YrqnScqf8aCUf/dbuffdb+9Z&#10;9t2vxPhu2W9Ez8k7PijD5ZxRt/Ib4/NSWsp5o67l+lZDl9Ns+DL5e7F8XiGyilcnb2Oj81Vjn8V7&#10;5vQ+G/3XicZC4nwlthP6LGRK6bOGJhqDGnsgCivWJCGdand/zt7DRAvyYO/Gv5/8jwCoQGlwnitm&#10;PCwzn4sR8VyKiCUkM8eIj7QDweiDLPojwJSD+LDv/v+X/xkAhQGn5GRxLiQIGy9fdnn7stXHh31+&#10;/pyNjydJtM9YiUr+pz0+pq68X8u9e0ljMPXb/nvKvwRAI8lKu60EFK38xIQElq5axbgtW41+zwWe&#10;1xh+0Yn5QVfZ5OfD0fAE4o0thvT3ZTFQ2W//A+Cv5V+jgWXgFRcWERIUzLTJU2jX4Qm+mb2ITR4B&#10;TPc8T1fbybzgMotpvmfZ4hvE0ZBY4vOLxDdqp4OApKbyPwD+jfxrNLCs0vNz81i9chVPdu5CvfoN&#10;+FYA1OSnmV7naWP/M9XMvuYpp+lM9TzLdl9/TsbGkS7Al28ndFdZsxH23L/3fwB8yMn/DtHRjsS4&#10;eH4aOYrmjRtTu14dvps9j40evkwWwNo4jDPWtXnMoi8vHVzAXP8r7BC/6BWfQK6Rcm+KW8tzXh+U&#10;/wD4F4qRsVys8aVpWETZpM4v11WoosKjGT5wEI0bNaDZU88yetMOtnr6M93rLK0EQJ3TqIlQ1SwH&#10;8Onp7azx88bGP4TogrvGfIliTTIqY5y6rJYSHZOP/A8L/ctEtSEP0/CVLjOok2WMypagMzgsjKFj&#10;xtF/+my2XXJnm7e/+DvxiUaqxVhj4YZKdj2oZNmDFpajGXfrIFt9fbgUk0ymjkGWCIxlWdDGylaq&#10;kWWN5MF3+HeSvxhAzeQybdSss1R1QSCK840ZRzpj6GpEFDsvX2WrlxfLQzyZeecqq/39mOp1hrb2&#10;44x8Ul3q0lhpw6I3bx1bzFK/61j4BhCts3902Kss9cMU/5Vr4J9Pbf//Rf5yAI1JjlKpxsi9McJd&#10;SFpethGo7/cJZF2gL1P9zvDOsTV84LyexQG3mOp9ygDwEfNvjBxSBVBH8ZvZjWaCx0m2+vnikZ5p&#10;pFbozqVqjk1ExgTgg+u1/LvJXwqgEhWxa6J5pvQAXTAnOjODw7dvs/PWHQHPn59uHxGmOY2a+/vx&#10;otNsFgRfY5LPado4/kIlCwFQUy7KZktVMx/MtxetWB3ow5mYBGOxW2O7PtVAeY6R9iCf/ztzNf+3&#10;y1/uA+8WiRipGSVEJCax48BRtl+7wcYAb0Zcd6G93USqmH9rzKt4wXkmCwNvMNH7nJCY8eL7NM3w&#10;KyrZ6B4Y3XncvB8fHtvAsiAvDgSFkyLBvQkwBU/MqUj53w99l38D+etJjDBQXWssPiWZRdt3svH0&#10;BSEq/vx86zCt7MfwiJWupNhbAOwjAM4VAG8ZALYWFqophgqcAaK1acmw1w8vZpm/B7ZCdhIKi411&#10;u/U5punMD/rBh7/P/+/y12ugVHB2TjbTFi5k9n5zYwPLaT4XedJphpErqgApUVFte8F5DguDrjPZ&#10;5xTtFFxdwNZapZchj8o1rx9dyMoAD+z9wokS0yyc1vB/JrOpvk/BM7Hef0f5LwNYbrpMgbWQFzVj&#10;QjBycrJYv3ET34ybyE4Pb5YF3ub1UyuEVX4n/q23mEcFp4eRRvismNB5oVeZEHCKVo6qgbrSlKYd&#10;muYdPm7en8/PbGNNwG2OhkWSIs/V/YXLn296F+2l+Q+Af0ru+R0RnaJmMmVyLC7E1cmJF9/7kMUO&#10;B9no78sPN5ypazPIAKairtOtO8UY2tWTprajePfUKl49sYRaNkMFQF1hWEyo7VfGsa7lKEbfPsEG&#10;vztcTUwgTxqLieFqKFHepabZdr9+v38n+adNqGlKtwAo4N3xuEmPHt1449v+wjp9DNP3guNsY+1S&#10;TeKtZKXHskRfNaM6DU2A1AXXjQ0sJYDXXbn1fDXLfrx5bAUL/G6wT8II3SOjUGJJ03O10ZRLuS/8&#10;23f7d5C/xAeq+UxPS2HmjGm07fQE0y3t2OwXxDjRnnoW3xvLYJpWUzSZT2OnmLJZTBXs9LNODBWt&#10;sxUNFR/4uJjb55xnMcvzHNv9fHAQU5ykw0s6am880wScEf8Z8zb07799r38H+UsALCos4OSJY7z+&#10;+ms88cKLrLp4hdWhAXQ7s1vA+87QPqOHRZd2Vv9mzI3Qc5pWL6TFtq8BXHXLQbSyGc9npzcxM/AC&#10;m/z82HbuIpd8g8grUnYr/q5UGagJMJMf1I6D/wD4XxITgSkhKSmBCePH0bxVK177opuxPcKSCG+e&#10;dporvkyJiWqZaKExH0Inu+g8QtVKXW1fTWlvalkO5IsL25gVcJW1AT5svHWLyfutWbRzN3Gp6cZz&#10;1FSr1qnvMyaeaD9oWef5w97v30H+MIAPjsH96ryA6O5+jY8+fJ/6jRvzUf+h7PIMYFH4bVpZ/CIA&#10;6gpRai4VQN18RFe8kHO6CKwRUnQ3TGxD80EMc7dlpfi7Ra7H+WTgMD7p/TWnL12goDBf08hF0ySI&#10;MDqxBbxinTWrPlGB/A+A/1AeBqAxrz6/AEtzc9OEz3r1eafvAHbc9mVpuCcdLCcZAbuxZazh/3R1&#10;C/ksAOrWCOWaqf6wttVQhl2xNlZV/GH1Sl5/713MzfYbK0ToPoomM2linzrAq8CJTaVUzhmLD/zm&#10;3f5d5E8B+FsQVfsy0tKZP28urVo2FwDr0eXd99h4xZ0VIZ584LaWR7XXRdeaUa0TP2fye7r1j86n&#10;VwC/Em3sTk2b4QKgI2t977DAwoKtu/eRlJImzzGFDtrzomRJ/Z6ukquLkhvTtCQu1BU3/hETvRf6&#10;yGctR/nf5efu//7/ljb/0yQmMTGRMWPGGIO0devWoWn71iw54MqmAD/GeB2TGHCEYSaNBYOMlSw0&#10;DhQCI75RwwoNGVQLa0qsOOyqs7G3xdHAEJIyciRo11xRU5ig2/IVivksEhKTXlhERE4uSflFco2S&#10;m/I+Ue3sNvnl+77R5DdNA8D3B5l1+el8uZc2BO36K1LtFjF+Z5hlLd99zTbFniYroHP7TA26/Lr/&#10;OfmnAFQTmpSUxLixZQDWrkWjBk15tXd/tl/3Zp2vD0Mv29LMZgxVzPuJ1okvtBMfaGzYrL5Q4j4j&#10;FuxNHcuhfH/ZkY0BnlyOjxJgpMKEeWrYoHP1EoTp3knL5Fh4FNYBoezzDcHZP5igtAxyDSAEaA0p&#10;jEFf+Sz+UV7PAFQB00rXWT46qq9H3cYnL7OQnOxiCgQIzbVRc6y9SaYGoGXUBmAy16Zp56YGYQK2&#10;vCPhf1b+KQDVhOriesuWLaV1qxbUrFGNhvUEyKat6TtlFtskflMQZ3iep9vxjbQ1/5m6lsN5zKp/&#10;2SIHYj4N39iHWlbDGX7VSTTXiyuJ8UaCb7pUkE96HofCYtjvFyixpRdrg4Th+t1mufcddvj6cTo0&#10;nFTRyPJkYBNYWtEm8HTqQMldAa1I0NQpkGWzb5Pii1i/+hDr1hwkMird2DVUATE2z7rnUwU8JUr3&#10;yFK5xpWDWH7d/5z80xqo4up6gGefecoAsHbt6tRvWJd6rZrzwcDBbL54VbRKSE2wB4tDrjNfwoT+&#10;N2ypbzdUYkEN4DUu7E1dq2GMuOTM5oBADsUkcyI+BTO/IHbdCTLiweWhHvwScII3TiyntfkEvjq6&#10;g1X+tzkQHGqY0nJmer/CBURj7rnm0Zi00mRWITY2nwULzbl1PRqv2wls2HKE4MBUCot07qSAYnQO&#10;PFjWcvBMJvi+//w/DqCKamFISDDffduXBg3qUbXG49SsU9NYh61Rkya0euoZ+v4ykVVnzrBFtHFD&#10;gD9jb7pR3/ZHw/epFqp/rGcxhJFXDggLDWSrjwm0lUKEJge68f7JdbSxHEft/YN41Lwvlc2+48OT&#10;G1gSdAunsAgSCwTAMn+kPlNNnYKla7uUaHq+nNOFe/LFckbH5jBr1g5CA2NIv3COVKcDRHpEs3WV&#10;Kz5eieTJb8p9nWlZLW0E5UCZGsl9EP+PA1iugUWFhRw6eIC33niNurVqUK1KVWpXq0XjOvUESF0R&#10;sTn1O3Rl0Jr1rPL0YNyNYzSy+cnojTFtnddDfOAghrrbsDzEg7mBV/jmihldXKZT07K/sZBeZYuv&#10;TaGHxI8VBcSPT6xnhb8HzqFR4h81803MpbBRY7t0qVhjRQ0jzDARHJ1X734nmtWLrYgLjCT92kky&#10;rbfh9eMoIleuIelKEPs3HebipVByBGnD/AqIBoCluoRymVYa2l2ukX9bJ/9q+ac1UEXNU052Js5O&#10;9nz++XtCaBpSq1ptalWpTu0aVamj+1007cDQhSvZ6O0pAB6loc0oAzjT4uw9qWbTj7cureKdkytp&#10;bf0zVS36UUlXuBDzqt9XNkIQIUG6ZJdFTz47vo41fh4cDIkkqcC0yoTBEA3RyjaJssvsrGKOuN5g&#10;/5ZjZITEi+YdJfOoFQX2FuTMX0TMDz8TPXMBWWc9cdl3ChfX66SkF8hvNTtEWapqod5Pn3Gf2Jj+&#10;fnid/KvkLwFQmZtWXEF+Dh533Jkzdw7vv/0BbVq1FfBqUEe0slHTVgxbvJwNd+4w9tZJ6tubAHxU&#10;GOgjOkoh2viI7dfyt+57r0Bp2KGBv4Yd+reIMlYb08pOn55Yy2ohNa6GBuYbS4To2iwSZ5SlWhSQ&#10;J5UdnZCP5f6THLM5S25oDCknnMg+YU+RrpO2ZBah771P9qDhpI7+mdAxU8g8dpUzzpexsnAjKjrL&#10;mAJ3vwNdjwqgyoPn/ufkTwBoemk1Rzr+ZozHyd9GTGR8VpIgQIrPyc7OFyB92LZ1J6+/+bqxBukz&#10;n37ONHtHNvj6Mu7mcRrYjxBQBDQB0ADITtMJFTTtK5UQQ9mpESNqL4721pT15shnXYftEwFwlf8d&#10;nMUHxup+hgaACJsUERC14v2DU9iy7QTXz/iR5x9A/CEz8s8JeIf2k7l7MXcX/EzsS88S3a4z6V9/&#10;R9aEqQSM+IlU+yP4nPJizw45+sVRWKjm9L5vNRYBuuf/HqaFeu5fo51/GECT49YeEAFQ+yONAiho&#10;Jvptuq6sdUoIoD4pOj6RQeMmMHT+UtYJG13n78188W/dzm6VwH2AAeA9EVP6q7/viYCmm1saIIr/&#10;054d8158cnw9KwNu4xIWTqL4YAkO5B015hMmmQ83r0ewfasrwXfCyLpzgxRXM+5eciHPeTM5OxYY&#10;e93fXTiGhJeeI7VFB+Jadyb+ky/InSIgDhxK7FYzoq+Fs2vLIa5dDSG/oKz3RxrHXV041zDZWub7&#10;YN1np/p3ef0o6OUa+9fLHwRQW6COfJscO8VCy0WM3o2yfkkDRJEiZX5SiFx5ee/kFHZcvSHsM8BY&#10;0XCUuz1dnaaY/Jtol2l8UMD5HfDUxFbWEQsFT/7WHhztV33ETAHczEp/X1xCI0kWxJRp6rvlCwE5&#10;e9qf3dtPkRiUSMrlkyQfMqfoyiGyLFaRs30+hdt03dA5lM4fS8ILz5LUsgMZTXXBvCeJeeFNAXEK&#10;kYOH4jdvIVme0djvvcDx457kiyYqMRKEpLwmkEyNVwHSBlQmUk/36k6+v9/A/3r5QwBqqzLN1VOH&#10;oACaXlxfVjuWdektLYz2ZBTK9UmFxZyJjmWXnz8bgnyZ4X2a1w4topaFbg2kPu4B8P6eGFqnOaI6&#10;/PRN2bG7mNAvxYSKBvp7GQAm6Q4s8m7Z2Xc5cOAmNuYSHgSLvztzmPQTNhScsiPTbBm522eTt1U3&#10;9ZhL9o7ZlCwYJwA+T0LL9samV8ktOguYXYjt+iJpY8aR9MMPeP84hkx3iU2tr+DodIGcXHUT2t0m&#10;Gimm+0EAtXoM0c+G6Pn7GvrfIX9QA7UPMk80S19YzIJgKA3eIAzqB1UTFWDdHscvJQPbgFC2SEC+&#10;JMiDby/vp4XdKGMFfFMfqAKjpOQ3YP090QXWdRNJFQG/kkV3ITEbjK0QDoSGkyImNDWjAGvryxx0&#10;uk56UBhJJ6zJPmVNwQkrsvYsNVbsNdYO3TZLtE+AFCmdO47kF14ythZKafkEiaKJyXJMFjBjOj5H&#10;wrARpEyahtfg0aSduo3bwZvstjlOYnqeACUAlTXc+6JAyTlt56qJKvdM6sPq9Z+XPwygdkfd6xAW&#10;AI2dSYqVWptWck/KL+ZsWAx7fEKNbV/nBV7m9WPLqGqt2+NJpWvIIGCo9pmGlP6xKAvVvlI9Ghs1&#10;G0xUNNisj2jgFokDfTgQFotfXBZ7zdw4c/QWGX7BJB13IPesPYWHd5O7W/c/mi2gzTX8XuG2mQLe&#10;TANEBTDhxZdIaKWr/ooZbdZegNTNINuS1KIdCW26Et9btx1ajM/gUSQdOsu1Yz5Y7D1NYnyuAZAJ&#10;NNPqjUXFUhdG+PIAiOp2BMSH1+s/L3+YxOhyXKJ8RmxktDyj4ziX/JJ8gtNTcfUNYrdXIKsDfBnr&#10;cYyOdpN4zOJbqXjVNjV9JuDUrxmmsQykvyemRCidJ6FdbsJMlczoOcuefCgauEyY5eaLgawUonHe&#10;zYtMHx+SjzpQcEbIistuIStzuSuAFW3VjazmkLPTpH26Q5lualUyV33giwJYR1IVwKbtyGzWztgI&#10;Upd2ThSJbdORmI++JHX6fMIGjSLV7igex33Exx4nOjbb8Pkm0qb7SYiF0u47BfWeKVUtfXid/hXy&#10;BwEs0zp5Kd0evVBbm0iOaOCtqCgsPD3Y5OvF0uA79BOT2XDfcNNMIyNxSX2dgqgJSwKcglAGxB8R&#10;o7dGAdcQQ+71iGhwlX196H5kO3NPXeWHhfu4csaHHG8B74iAd9qJfMdt5O6Yb2wnpyv2Giv3bp8h&#10;50TzxIwWbpkjplQAnPcLCc+/aKy3nSJmU3dnU0aqgKa16Cg+sY18bkd0my4kvP8pWdNmEtyvPxnW&#10;tvhe8Gf92gMES6iiKyfq9qz3em4MrVTw/tcAaOrzNPoExUwoWUmXWO+sVyhm173Y7OvDnMCrvHt0&#10;HVV13oNQfWOwVveyt9eYTk2h9qioLysLCx4CVrmYTKaKgq+k52uJF3tR0/wbmluP4hXnxXy9bQ+j&#10;5+/GX1hi3q3rZByy4O5pG3JsV5O1YxYFomX52+eJFs6Rv2eaCIxBXuaTtXsRmXsWULh0ChHvvk3o&#10;k88S2fEpogSo2JadjPW4VZKbdxYtbC9+sY2Y1o4kvfYhBZNmENx/GIkbdpHkHcX2Tc64u4cK+1UL&#10;pWCZ/GF5+GAiOf+dPvAB+6wPM/XY/63cFQqtLUrju4S0VBwvXZEQ4ZaxO+hk37M87TqLKsZOLzp4&#10;q2ZPARTNs1PQNK2it5HMa+TE2Okw0ldyTvtB9ZxuIqJdZfp7ITuaH6q5okJ8qkq82N5hIh8f28SY&#10;G8dZ4XGbUZvtWbjZiaSwRLIvnSbriBV33RzJMRemuWO6ADfT2Do9Y9cS0syWk+6wlayTduReOkrh&#10;7asUiaW4G+kDIT4UuV8l79QZshxcSNyyg5i5C4ge9j3hH3xBxJOviAntYvjDJGGqseIro557geJf&#10;JhM1dDQxU+eQ5xWG9bbDHD90k6ws5Qrq8zS8UjOqPqcsc6As7DDVtXYKlMfSCnZ5vKgaex+PPyK/&#10;0sDyeOW3TlfPmwZD7xKVmIT5cTe2SmCuowvjPU7wpNMs0bzvhGEKaKJtBllRLTT+VtEeFgVFzaBo&#10;lmFaTWbV9F03+c6kcZqdXdtyAF0cp/Cl2xZ+Fn+60O8a6wN9WHvRl58W2WHtfJl0CR9STh0m182e&#10;ouNmZAp4ur1A5u6FZNpuJOfsAYp8b1CaGAZ56VKRuu9vNqX5GRQkx1GSJZ+zckTSRTIhM5PiVDlm&#10;y3Xpcn1cLMXXb5Kz15yEHycS+conRLV7xrR1eZdnKBg+muSxkwn9cSrZ525w0vEKVlYXSEwUcqMp&#10;kOILi0oLxbSqb3ywPhWkcnJTDmo5iA9e98ekgqk77NfgaW+LzsHTz+UP166jmLgotjk5sO7MefF5&#10;vky4fcyo6MfFbCpgRneXYfZM2deVNJVC2aOOvgtQJrOowGpSk4YFcq0xsNuNSnJ9E/uRvHdyNT/c&#10;cmW2v4AW5MfmOz6scTvLpK2O/DTLTMiKL9ne3qQcsyPvjPi8Q/vI3LuM1H1LyDi2m0KvixRHhlIq&#10;xAqJD4sTEsi94UF+SAQU5JPidYvAvXtIsnch3cmV3OPHyD12lBQXV6IPHCTF444Ankthcjx3s7Pk&#10;cwEkplB63YPMDRsI796H0E5PE9HpSbL6DCR9wiyCRvxImusprp/wYv/2kwQHJBrxcAGmjbKMYS3D&#10;vAp4Sm7+huAoiArmnze1FeQJvwZPmIpmeRkm4N6Ni6QM8Wy1sGCZ6yHW+Xoz0fMMzxyYxeNWyjTF&#10;DOr+uDqz1iAs+lmTlb40elI0FDAxUZPGVRLz+Wi5mRXgFOAa1v34+spelgWKT/UMYPXpS/y8aRsf&#10;DfmBZ97vx9CfVuMpvib7zk2SjliQf9GePNftAtwqMg6aUeR/W7QoUTQslXQP0RwvH0pSUggxtyT7&#10;7DlCHBzIDo0g/Zb8fsc+4rZuJ23HdnL37CZl61YyLaVB3L5NUUy0gFZMxPHzJF27RdTlaxSmpFMQ&#10;EibPvkOpbwgZ23cT+MVXBHV+hqQvvhZyMw3/wUNI2W1H2MUQdm89zvWb4eQVSr2WmUZTno0CVgZk&#10;mZiyBrTuy03qrwH6R1Kh3O7qTUxaV67Sur2a5pHcJS8nl237zZi+Yy9b73gz2+8SrxxdRBXdPkA1&#10;ztYETPnUMZNWyWc5qt+rrJNWjN3OxEQKYJWtdBLnF3K9yT/qfMB6lgMZedmR9b5+TN5nQ9e3P6RJ&#10;68480eFtxv2yiXC/BFKvnxemuZ+Ci45kOmwiyWoDBddPicmLEQoorT01i5yICHKuXCBy3nzSD7kQ&#10;vHk92UcOEmS2n9zICIqTE4k6eJScW7cp9PYizsmRuwF+pIlLiDp+gsywUDG3AuCRk/ht2k7Wtetk&#10;X7xM2KaNFIUGm9Y7yRXN9vIiYeZcfF94hYgP3id3xnQCBw4mcsV6Em+EY7nnJBfP+ZAvjcE0mlGu&#10;EBonlgOlAJbJvbr/NUD/SO4BWG42DfCKhBfLOTnJ3YJiHFwOMmzGfDZcui5xngdfndpMDasBUvka&#10;ZAsoZcG2zjoyjRqYTGlFY7aRSTMV1Ectv6GexVA6uPzC4zaqubrnkmimfFdbAv6RVxzYIJU6bMkq&#10;6rboQpfOH7B8/j5SwlKIP3ec5BMWFFxwEH+3mgyXfRRH+ItZzOZuahJxbidJO3WOOIeD4gOdiVu4&#10;nGgbGyEZt8nz9iA3Lozo4gTO5fniGHuBLQGnWOvlwcbbcWwKzMAuqoALaSWEiMZkl4oI2Ll+gcRf&#10;vEjI6hX4z5om5jgWsiRoD4miNDkJhMzl2TkQ8MEnBLzyKplTpxMu5jRAmGraVX9cLM5z8rgnOdkK&#10;jNSlAVDZoLMRbkh9G+FHuU/8NTh/RH4FoN5Ax/U0Yi8t0MAPLl+9zkdff8c8p8Ns9vNl5A1Hmtv+&#10;JGRDTaL6Oe1wFsaog67q23SAVrvNjH0jxM/pCLpc97h5X550mcooD2dG3Hahgd0okx9U8ysA1rUa&#10;wqjLzmzw8ufH9ea8+P4Qdmw5TE54DPHHbMQMOlB42o7k/SvIOWUvPi5BKkQbWT4ZF86TaWNF0sbN&#10;xG0Wem/nTKG8a3ZpDu65wazydeabE0t40no4TYUgtTQbRpPt46m/z5IadsFUd4qijkMsreyDedn+&#10;NgNOBbLcP4VLWaVkS2MuTUoi8vgRilOSyDx2Gu+5Swm1tRUilIHmaRRd8yC4d2+8nn6epJ+mkDBm&#10;Ml6jx5AuseJhG3cOOLmTnllkxIqawmhkzhkDxGXACoD3/eGfkwrGgudlfxgAKhsSE6IdtuHRcfQZ&#10;MoRhs+eyxcOLuf6XeOHgXB410wkr5QAKATGIimqeTh8zaaPJpAqoEtA3MB9BjwvbmRdyhTVC3XU8&#10;sKHtSAGv3PQKgJZDGCEArr0ewA+LrITRnSdHWnryEXPyz9tQeNiM5H1rybp4kNJsISjSmuUfMWlF&#10;ZFxzx3vdOkJWriHv2jUyC5I5EHeO/icX0XnfCFpuH0295aOosW4YNc0GUXfmSKp8/RNVJprxuGUU&#10;VR3Cee7cNT68fIJvr7vQ55I5Tzo609XuGt+eCMc6KpdYqeT8pDiCN20idsceosS3oonHQWEkX79F&#10;sbcPIYOG49fxOWIHDid5yjS8R44lw+02J52uYmN9huRUTc0Q46bKIiZf6/x++FBuYv8WpL8nwkIF&#10;+aKyG6lDVQDlZoW5+cxftIxnPv6EVeIbdLJm32tm1DEfIjHbNybtMgDUfQPV56kvNAFXUT/bdeNR&#10;8950tpsgoYArK4JNMeMm/yADwPp2w+VaBV5HG3qKBg5n8FEbhi/ZwwFXd/JCQkk+bEneeUcKDu4h&#10;fs8Kss4fFhMmVF8IVsL5y/jstyDx/AUKomIMyUmK5GKSO4PdltHGYhDVJC6tvW4otfv9QNMPptPm&#10;m7m0mjiNjj0W0vaNpTT+3oVa+5Ko7RDJu6cOMTd4B7sjZrMn8EcW+S2i++UjtHG4Rltbb/qdjeF0&#10;SgHZCYnkX7pE9H5z/JYsIXDjSoqjwsWUi9XyDyZy0DBCnuhKbJ9vjJ3X/Ib9ICTrLFcO32Cf+MWY&#10;OO1DVRBNjNMIJaTO7y9sq+fLvpOjfm8KNzTMUFFNva+tEsjrSY3z5KaaSCv2v6T0LqePHuXFl1+j&#10;z5Tp4pd8mOfnTleX6TxWtkhBJQNA7aAuZ5Pa16kkRrRKzamYzJcPL2COz0U2Bnix4uJ5Fp2+zEYf&#10;BfAIDey/N64zltaSGLL5ytH0mL0Mt1MeZPh7k3jUguLTTuQ57SB951KJ6xxE8+L1JYVE5OG3bSe5&#10;do74L1ku1P820UUpYirtedl6LM1Wj6bO1JHUX/MTHebOpM2nc3nilRW0fms+TT6aTuvPZtCk10xq&#10;T7cSIhZlLOD+uJjQrgdP0vPcfka7b2VZyBomus9ngp8Vb51woZnDdZ5zDWWlXyax2YXGZpHBK1dJ&#10;KGJP8tXLpPkI65UYstDDl7A+3xH6RBfiP+tOujSYkBFjhHAdwOOUNxZ73AgKSjGZUwM0E4Da01Ue&#10;/N8H0BQrlgOo50wh34MA6ge9kZwsNTpli4iOiWB4vwG07vI0Kw4fNbbC0S3M65kPN/ycEhMdVTC0&#10;zSAx2k2mf+tMo15Ut/yO98+sYpH/dbZ4BTLF3JYXJH4asnwzqz39GHPrqJjQETxi1Zdqe/vTbPFw&#10;vl6wHPdrAWQK6Ug8bk2hAJYjAXnmzgVkOu2DZKH3RXmUxMQRa+tI8hYxZdu2EHvyGL5xfvx0ZSvN&#10;rL+j7srBNOk9mTZvL6Fpz5k0+XIaTb+cQdOBM2g+ZQqNVv5EnS3DeXzvCPHdW6js5E8lXdDdKYVH&#10;nOOp4hRJPVcfnjp6imE37JgXsEV883wGeDrT9sB10cgIfnbPwD9bog1vPxL3i+894UaotfjpW15y&#10;spC8CxcI/bgbEW2fJP6Dj8kcO44IITdx23cRctoLy52nuHEjSsisACHm09juTjBQ/3hfw0oNMbHU&#10;+4CZxASmSgVFXs2m/kgHRUtF+/bu28UzXZ6h2/ej2ST2fXmwB88dmm0E7EYsJ6ZSTZ+pz1IIiwCo&#10;O1prvFfffDDdzm1nWbA7Wz09GLV2M+2ff5UmLdozePFyVnt5MlZMaBPrH6m1bTDtZv/E+A17CPGJ&#10;IMv9AqkS4xWfsSHTSpjmzoWkWa+mJNxHfJ34j9gkQuV+aevXE7VqOdleN/DKDGPw6Q002zGCujsG&#10;02bheFp3nyMmcjFNu0+j4S/jqLt+BFX3fcejOpHUri+V7XvxiH0f6jnMornrBR51TsTYv8Ely1g1&#10;XrcBeMQxUb4P482jp5notYepHosZeNmcTseuU98+iH6XUvDOFlPudo4Y18MEW4i59xVWXCiBf34G&#10;GTv2E/70m8S36kTCa2+S++MY4kaOJHbZKpIv+GG77zRHz94mJ7cMNBEjXjT8YRmIxudyKQfxvjYa&#10;AKrKGvmd4lh1Pc7Y6Ei++7YPzZq3ZtyGbWwWvzXd5zyNhcFpPorh5+zVbGrXmIlhapigLFQTb784&#10;tZVVwT7s8PJj5KoVNO7Ujtq6H2+L5gxbtFhYpgcTrp/kie0T6Tp5HKstD5IaFk3WmUPC8GwodpOW&#10;bLbUGHDN3LWY3KsHJSCXoDjEl5QzZ0nebU7qpp0U+UoMVxDNqPOrab55GPWkgpoNHE+7vgLKZ6J1&#10;IyZTe/0PVLX4lkc0edjxMyraf8Ejdl9RVRrfC4c+ZdzlAfx4bh2NHL0MDdQNN0zL/ut2ALrlQhKP&#10;OcTxxMGr/HR7P4uDFvHNld08cfgKjeyCGHQhgYgMMafif/PjxEJkZxJ59RJ58REg5xJ/mExMm87E&#10;tu5A9DOvkTnyB5J/GEPYL9PJvOKNs/0FrM1PC0MVrRXGr2vKPTiF3ASSCcBfx4sPaqCiXmZnVQMd&#10;bK159tknqd+iLcsOn2BdaAB9z5pTw7K/aJsSFRO71HS/Ry3EdOqIg90X4hv78O6RFSwRs7nVJ5Cf&#10;1++k4wsv07FLe2o1qE3Dpk0ZJRq4xcOfqUfO8uG0JTievCiBsz/xYjLzTgtZOWlJ5t4lFGybT97W&#10;uWTZb6A0PkTMZyz+OzdL+HCU7FMniD1yiIKcVGbfNKOJ1SDqrxKm2XsqnV5ZRJuP5tBo0i9U3zOU&#10;yjYDqaRhjIMQJUdpaI5fUdnhQzGD7zLj/Ntc8HoHy8tDeN7xCNXtYwU43TFFN+J4cDeVTB5xSqDD&#10;4UuMub2L1cGrGXDVhkZOt2loF8tcn2zihA8neIrpt7ATk2pD1u1b4qcLyT9wlODX3iJe6jK5RQdi&#10;Oz1H2oARpE+ejW//kWSeuIHn6RBWr7AjOj5H+Idiob5P2arm+UjMaFhHAas8XhRN/BWAqpq6zL/m&#10;dmZnZTNpwgRaNm9G6xdfZdO1W6wK8+F1l6U8JubT0EDRPANA+awL8VSy0n7MHrS0+5mpvmclVvRj&#10;kfNR3u32NUsWLqH7Vz1p2Kg+TZu0YvS89cy1vcAPiy25djWcbE9vkg6bk3vZiZxDu8kQjcvZOZ/s&#10;HXPJ2LuIwssHDcKCvHzqqQsk7thHyM49ZHjd4mD0VZ60Gclj+7+h7jYhLj9NN/xdg8njqWI2WLRN&#10;AHMQS+H4qQD3uXwWk2/fg5oWnzLa4R1W2rzMzauf4XG2Fz8f2iyN7wKNHf151DGZR+0zRHTXmrK9&#10;o1zSxTeG8KLbKX66s5Ppnqv5/LwzNRwjaekYhUNSMTnx8YRKLBpqbU2ooyt50ali+qOI+eknott2&#10;JMkYIG5PVPsuJH/Vl5wZiwn8ZpAA7kjkrUTWrxJC5hNnjLsaW9AZI/x5BogmbSw3o+WmtAxAU/Be&#10;ICy0mPDgML78/Evq16/Hm0Jitt7yFLNxnS4OU438TSMZSTTPIC4agKsIeDUtBtDP3Yp1Ab6sv3SD&#10;b8aOx87RgbDAIIb160fjhvVo1KQNn/Uez+wldvjdiSTF/Qqphx3JP3eAHPtN5O6aR/bO2eTs0HyV&#10;uaSbr+dulJ/RRZYXFkH0xo1ELF1G5lV30vKT6XVqKc03/Uj9IaN4ovdcWn8+i4ZjxlBj51DROAXu&#10;cyrZfynAfSlWohuVRROrWXXndbOPOWD9Llf3v07q+R7EH/scW4cfmGa3hmctT4o/jDZMaUXdsUbN&#10;qFOsSJIw1VQaO/vR76oVM73W0u+CmZCaG1Sxj6Lv+QTuRKWRf8UdrxmzCd+whaK4JMjJJ2vPfiKE&#10;AyS06FS2aXM7Etp2JuHdj0mbNYewAQMJX7uJRO949uw4zo3rYeQbs6jKQo17Ab8CqKApmA9ooOH7&#10;BEBBEbdjbrz47AvUrl2X3tNmsFlY1RzfC7S2G2P4OANACSMURA0ZjHE90cSnXWYy3+cq24VxLrKy&#10;xFGYa16umJa4cIb060vjBs1p3+EtZs7eSZhPFClX3EgRc1lwTjTPZj3ZuzTVYRrFW+ZQvG2uMRCb&#10;d1AC5ewUYXXZ5Jw4QcCEiaQ42FOUFodF0GnaW42i7vifaPvOAjq/uphWvadTZ91IMZt9y7TvC9G8&#10;cpF3FVCbWLzDtkOfcGNdJ3IdPiHX9nWK7F4gZu9LOO/pxfcOe2khWqhgVXDW7W/ELx4QgiPHyo5Z&#10;VHcM552T9qwKmsvW8Ll0P2tFHccgWjtGYxeeTZpfEHH29kQedCbZ46aEPdmUXL1J9Mc9SWjehcxm&#10;nUhp3oFEATGuTUeiX3mbtGnTCBsyhIDp80m9GSEM9SjnzvqQZ8zPENBEJU1gKclR+Q2ARq+AIFxU&#10;VMimDRvo1K4DNavXZNiylWy5489MITDN7YTyS3igptMYAhJ/V8HoJutpjEZ8Jaxzvb8f293vYHn0&#10;EBm5uQYhihPKP3DAKLo+9SkrFu0jOSiChHOHSD9pLeBZkmUhTHLnHApE6zRbTLUve8dMsnYuFvN5&#10;Qrx6DoWJsWTaWgnBOUqytPCMvAyGCnGpvXcA1cePpKX4vDbvLqDRxAnU2DdEgJJ3dJKGpaTFwURc&#10;KjjI+zr0ppPZa9w48ippVu3I2dWRvC1dyFvdnpSFzXG3+JiZJ7fSxvmGgCWm09iZTX2ghhiZVHLI&#10;EV+YREtnd368sYtlN39kVuA6mh6+LqQonF9upJCWd5cge/GDl88Q43KQRA8JKyIiiRs9VgB7SjRQ&#10;d9xuT5poYpKYU2WokU+9KD5xClE/j8V/zFQyrvvhJMTm2HEPMrOLjMEETSAzTSsX4Ip0gOG+GTXi&#10;QNXCjMx0ZkyfSsumTahVqzbDl69m850ApnmfN9ICdUFyw/+p2VQAJYZTU1rf9ntGex5ii48/+6/e&#10;Jj41A2OiSYnEkxFJDB06h+1bjpAZGk/yMTGXpxzIO2lF+l5lmnONjLHCrXMo2jqP/DIgs/euoMTr&#10;qtHPmXjuPPFLVhGzez/FCYlEFqbyvMsP0nD6UH/XCFqNnkKLHlOpu+Z7w0yq5lVUEeAqlX2uYN+N&#10;KjZf8tbuN/DY9jTYdqRoTzsyf25J3Ad1SB7fiSvbBjHC3pIGooGVjA2psk3M1CVJJLlsE6o06rgE&#10;M8TLjp0xC4XAbKK9hCE1beN4zykcfwkJAg4ckDj2uBAaJ9JuCoCpKSQtW0Z4x2dIEiKTItqXLiGV&#10;Jk5pHk6aaGZs22dJGjGa2ClT8f9hAhmXPXG1OM+BA7dIE5arBEa3XyjSThbBS/e6ugegkdcpkpAQ&#10;xw+jhtOkcUNqCoAD5i4QE+rLTN+LxpYAlY3OayUwPYygXee36woUTzhOYEbABXZ5+XM9LkUHMIyF&#10;fwrEju/dcxxnywvkhsWRdMSJ3PMuFB7eR/YeZZrzRDRvZRZ5ejQSbmcbGWRZFuuFAPgaXWal2Vnk&#10;hYaR6u1LfkoCp1Ju0tZhKDXmjKDpWAHv22k0GzCVWruEuKj2iVS0Ex+o09bExBsM1OErCSW+oOvO&#10;T1gwpSuJm54mf1EbYj+rS8obrSgY9yoXxvWk37Id1LELKQvsdUPGVPGDSmSSqVgmVV0iGXpzC3t8&#10;urEtcAqfXDhGLYcgOlgFcihF/LWQrvSQMHIj4yUelErIyyNNiFd41xfE/2nilGihiLLS5JZiTpsJ&#10;iE07C9F5kqTv+pM8dQZ+EvTnnLnJKdtrOFuL1ZH7akqLRgmaTGaafWUyowaA+iEyIpx+3/UVAlPX&#10;WG3i/cHD2CwtaEHgDSExUwzGaQCoQ0PWJhAfM/+a11wXsND/Bua+wYRmi8mTeCY9tZgVyyw5feQm&#10;+YGhpB6yoei8AOiyhczd8w2TWaTat2MWuTtmkCMgagpgnkiB5rI4bqUkKVxT4KT1lVCoZkTALBI6&#10;ut3/IG0kJm0wZCIt31hI87dn0urH8WJSvxGg5P0chSk7iCYaYYOGD/q5t7GUZbUlPXlv3HAObJ7L&#10;9SUjOP9DT84N/ZbL0ybhsmQH747fz+Mr3CX0ENKie/c5loUSLmpOxSc6ZfG4UxS9z65lb8ho1njO&#10;oueZ3dRzvi3BfRibw/PJUVNXqkohTFLXBssvIsfBhchX3iKpZUdT5puAlihgqmiKRlIr3QNfPrfu&#10;SOpXvciaOBO/70eRcdCNG8fusG/PKcIi08SyaRa8yR/e00CdAKmd2BEC4Lff9KZB/TrUqVuPjm9/&#10;wOarNySM8OZlx4U8bqGp7eoDpVIMEHWI6Gsj9lvkewtLvxAicwq47ZvMUmGad9zDKPALJNvFihI3&#10;J4qtN1EkGnZ381RKNkyndP1MSjdOp2TjVDnOlHOzRWZxd/0cchy3U5oaRUZ6PufPhbN372UCglJI&#10;l8Yx392exlbDqb1wNG36LaD5R9NoPuknqpsrcKpton1KYlSc1f8pEy1joXv60Wz1KF4eN55efWfw&#10;fe+FDO+1gt69N/LKWBfarPUWPxovIUSOmMwMkVQqq/9zVHOaLX9nUtVJe2E2YB41lp1Rixh504r6&#10;TneoKURmUUCmsUlzYmIBhw754+Jwk5TITLKOniD4w48Iby/EpW0nYoSFxuqxXWei2j1BrEobiROF&#10;f4Q/0ZnIL3uQPmMmXqNHEmdhi9/FEPYIiB53YskvMCWW3QNQIkX5UEpMdBTDBvenXv3a1BMAG7Tv&#10;xKrjbqwL9qOX2y5qWAw0QDONtqsp7SWBfF9eP7RYXvwWZr5BBGfmYOcsseNqV7JSC/G32EfU1Mnk&#10;rFpGWO9uxHz8BvEfvE7C+28T//5bRH/4OjEice+/Sdx778i5d4j+4F2Cxo6iOCqU+NgMps2w5eOP&#10;FmJ/wJNEadCzr5jTwLo/DbcNp8vEhTT6ciqNpo6jiuW3omlqMiVYl7Chon138YGfmkiMk7yvAKvh&#10;RBUde9w0mhbfzaDrm6vp8PZ2Wgw6RIPNoTxmrzuTCngOWWI60wSwlLLdSk2BfUXnROo4BwhhWYtd&#10;YA82+Qzi55sbaCplrmkfy8LAHDLlHYMC0xg+fBsD+6/jxqVQCjxvkbtyFoWTRhpSJFI8cZQcf6Bo&#10;wvcUTxpB0cTvRYbLuVFk/j/23gKwjiPL/p7ESeyYmZnDzMycODEzJzEzMzMz22I2ypZlJhkk2WJm&#10;ZmbD77u3W7KdTGa/2d2Z/+7sZDLX/V53q193V506596qujVrKqVWuyg4sJlsB1uywtPYue0sLg4e&#10;FBfeRsfbmN6DIlAIUeVqemoK40b/Sv0Gtalbqxb1G7dg4vbdbAoJZrLPaRpaDjNinkYzquNfxJXQ&#10;oYDPHp7J3OAr7BURE5CbL2LoDseOeLJloz0p18OInb2cZGnTS0aOIuFVjQ0+LRzQ2SDwFHFuU1q1&#10;EWJvL01IJ7GOJEmzEi7O/52AIEqKbnP6fBCurnLt0DTygdXe9jSz6UvdsYNp8818Gn88iybjJ/Gk&#10;RV+jyVTlWcnhS3M8qoMUqp0oU9uhYsOoYvMrda3G0mT/XJpPXEHTL9fR+KsdtJ5+nnZW4TRwjKWa&#10;fRKPOwrfqQshTaahRo0Qm/JhEk1dbrHIfyEnErqyJ05Q7LGKRk5XhDtjWRFRZNxjTn4pJ0764uYW&#10;QGJMNrcFBIWWaw1+V97XMKHB/WLGsP+tMw0dUCgUUrhPBNxJO/JP2pB7+TjJQk1b1zuzZYMLSeJr&#10;6uyoh4eCShNqFmBRQQHLF8+jWdOG1Klegwb1mvDDuKlsFCm8PMSL51ymGXk/zcmXWoDdjF75luIj&#10;Tgk4xW4pwOtZOaZaKrnLhYuhrFvuRMJlcR1WrCd68DBK5HqJ73xKcishc+EBVWQZzduQI59zmujo&#10;aJMPIj/9kttXPAwJrckL7g/8kZfjEHOJlnbDaDxsPB3fWEqHt3QFzKlU3acFKAgUB16VZyW7XjQ5&#10;uJCXj+/hncN7+PGiI1NDrrBHxJpDRg7rfdPosvYcfTd6sNsvF5f0Mg6klTErpJAfL6Xxxol4Xj2a&#10;KuiSwnTKMAr0CZdY3jrmiGXyJByD32JX6GhG+tnQ5NAtGtmHsS+p1MjUb8yj1HtWua/TvwM8ydu/&#10;0hhsXCYqu0wKrWT7TEqlAEvlsyrwAvF9s61WUnbGniwpvGzPC8T6hjF98gYG9JqGv1+EuHqiPvU9&#10;VITXtAAxCtDszrC1OECnTm2pXaMajes2pvGzL7P6zAXWhvrS5fJ2alr2oZIOWtLxnTZm73stmwEM&#10;umLLVv8AnGISSNcwkNSSEnnbPv5prFlgTeilMHK3WBDefyiF4vNkfPQZKW2eNublpbdoK8hTZdbR&#10;GNKeIvvC33yfMufDop3VDxJVK76PBnnL5Ma9iqLp4DCc+vMH0rbbFNq+O58mPadTc+tAg/seEaf9&#10;EYdu1LYZwyQ/D67LQ4eVlsl93aVQg8XygkuQFke2l9JK8MotM/Zr/76aLkqZIc1ghFTCoLJ7TPPJ&#10;pq40jxqNqe/sxaRryziWNJCjoa/hntSTvmc3CXL96GwfzmlBnjGc8HYJpXLPZfIe7pXmU3TrDNl7&#10;Ft9HnM7LUBRqIaqA09Hi+ZarReg5kHnCglyf6wTfiGD40EW8905PrA44CqoLKJY7LNHJtb/lQLNU&#10;S+XleHt58c7bb1G95pPUr12bmlKIQxcuZ32gH7OCLtHGfqzh0BthNFGhxsgz2b7nuozlgTfZGhxJ&#10;QH6+XE9qoT6AFGZUeDaLF9vheyaYLMuDBPTuL238XNK+7CJkLpJem09pNnOaajPaUQpVmtBnXqZo&#10;8w4jCnNXXqS2+wXFJRTLi0m6k8/HbtOoZfEj7daOpVWX6TT9fDr1RNQ8LpWqksO3VLYdxJvHt3A5&#10;L9NYOEuRK2Uk/8gnuTdpcORlQEJhibFOobwK+e+eWMV5cpqYznv0KCjjvSPh1HYK4ZMzztjFjuJE&#10;Sn+cEvpyLGcqn7o7Uktcjx9OJRNQLJVE7rG4tEgKsMxwp+4VyD1cPELhzgWCthnkbzNHjescRVXj&#10;uTvFbbJfR9mVw6QdsqAw0BffS4F07zqBtz/pwSERQIWF+YYzr8NcjOZT/eyKArynP2T4FPfISE2j&#10;T5+e1Kpb3UBhw4ZNeOr9j1l94QIbQ/2kadktak+nRisXimlM1FpzX//CGH83tvmHciwyhnxdvF7e&#10;huG3CLI9robRo/t0Lhy9RZbrJQJ69Sd11hyyevYjsV1nKcB2xuygzGZtpABbE9/uGTLGT4f0DG6X&#10;3CEyKptDrhqFKSPzbgkzbtpQ90BfakwdTstPFtDuneU0HSyFumOw8F4PGtpMYaXwTrqUhRbWPS01&#10;LUapveZW9sj+FJGMyUWCStmrhWaY/KNFqaZ/myO2NSqd90+4s9J/NtfSurDT41V2+ndn5qVRtHa+&#10;IGiPZG1EHhlSc/PEmU9JLaRA1Iy4awLnNLJd95O1S7lPJ9mYhacTTfN2yvbINoouuZBw0IrCsEiu&#10;u/vz9ScD+OabPly+7i2VoVSaTB2yb64trHFRjZzdL0DDkde2WtqWMnE6V69aTrNWTahRvQp1a4tP&#10;2LQlQ5euYOstf2b7XuKZQ7MFhd2NvkANp6lD/7i4GG+6LWVl0C12BYZwMyNX/CG5nuF03sH72i06&#10;tH2dd9/rw2G7i2Rf9CFg4HDixk0i69cxxD/1nAgac2ZQpnBiiiAy6qsfuRMcQlJiFjv2nWPF6oNE&#10;hWXLA93jem4MLx0aS6OFI2nx+TQ6vbGM1h8vov6csVQ9MJbPz+zHuyBP558ahSJsJCaFovDSffI/&#10;nVOfVFBMklSKhwtQi0+Pmg2tcJn8G1RSwnofKy6mded8zDucj34Tn+yvOBA9jhdd3XjzWDDnCnRa&#10;eQmp0iwvWXaMVWuPCSCkBYkOIMduNdk75xgipaR8tlT+7gUUuluQf86epCMWlIkX4H7Ui7feHUDP&#10;PqPwuRVAabFmmTILTR13o4vpISfeKEAjYCoVVLv1BTJc87jM2+++Qc2aVakrYqZe/YY0e/YFFh5x&#10;N+Kd/W/Y0dhmGE9oaK185pDyYU2rgQzwtGNtSJCR1yxaKoMuB6CTQK9dv0LL9u35ctDP9Bi/nN17&#10;zpF+TdyOkZOJEIc1ddIEYl94lcwmTxtiJk0UafjL71JsY8ed/BI8b8QwcNgmnFyCyMu5S4E0IzP8&#10;LGi5c5gU2i+0HDiLtu8to3G32TyzdgNbokLIk+bPAJ60BFokiiktKC0g47v8k5x/W5pRoQ/5rKfq&#10;fv1XGisDodqKKFq1Mp5OuM6+4HHsDB2Mc/wAtsfO4y1XR+pb32SxfyYpckHtjD9w4BojfrXgzJkQ&#10;bhcUUXLjFAV7FhgzhAsEfYViecKHxWeF605ZkHLSmSJp+eytTvD66z/Q7+dJBIVGS3lIpZPyUCFk&#10;cJ5QnNlzL8/xcAFqxECbTz1Zn6q4sIDJ0ybQuEl9ald7kga1alOvcVM+kpe/5toNloTc4Cv3jVJg&#10;/YX/VI2aPqEuKdDGQRSp3yk2BQdiFxZBvPyodk56eIhybNOOPnPmsuDwOQbO38PSjU7EeoYSOW8x&#10;4YMHkjptOslvfSJC5hnSm3ckqv1TZIweL0SVSEFWKRu3XGbkOGt8vGIpKi7lVkEcXx6fTe0DfWi0&#10;YiStv9fO3FUM3X4RH+EtoU6jkBRL0g4IF96V5vceKfISEqWypsrBiMK7hIgly0uJKb1DvOxPk3Py&#10;5G8KpCCVJ/Ua8p5E1BSzxNeVNSErWRm2hi/OuVDHKVR4MRHPIkGf/K2nVxxjx1szd85RkmLzuJuS&#10;QPaRvUYfZ6nRfM4jz3INhWcdyHazJPPyMbJiU1i3ypHnn/uWMaLSYxPipaCkJqg2kWtqseiYXWPg&#10;mTCA8uBvOnTNhRq1T7C8lOXglauXee+9d6hdvRq1q1ajgTj2DVq2ot+Chay/dYvZwVd56/gyqmrS&#10;VlspQB0jUx5ae8ZlKtODzrI52J9D0qb7RCeyy8KKhtI0Dpy1mM2eNxlx0J72Pw9gwKwV+F8KIW7r&#10;AYL6DiVr6mwyP/2WpDZPkdK6HRGvvkbxUVfu5N7m/NkI7G2ukZiQR0RcJvlSMY6kePGm8yTqLh9M&#10;4y5TadVtK7+K2DiaWkBAXglBuSV4ZBVwNDGTvcHprPJOZdb1FGZcjWfJjUT2hudxICyfrTeTmXct&#10;lqli864nscUvHYeoTM6n5uGdXYB/TiEnhNd6X42kueM16ojqrOkYzvOHojiaXEqWVJawhEJWbjnL&#10;nKWH8PaPEzoqpsjnPFn7l4iPN0NEjHCg/QZunxFFKX5e7s2rRPomMH7sOp57/jNWrNhETpZ4kdoc&#10;GHMwpQVTDWE0ndoDIQVYzoW/LUAtPGNgk5S4niCfS6TtXb58Oe3atqFmtapGQTasV4+2z73I2O07&#10;WePvY4yTef3wfBE1vczgtqJQthpye9Z5IlOC3dkYFMjKM5d4o2sPqtRrSp95i8T/8makx0EabxtM&#10;tdHf8v6vkzjvHkTmwbNECC/qMLzcLr1JbvcscYLahAGDuBcVTWleISkpBRyw9GDukoOERGYTlZvH&#10;ruiLvGo9gYbzf6HR9KWMOOknvmIux6PTcQ9P52JcGl7yYkKKbxMnNTpZanSivnBB4rG4DE4lZsv+&#10;O0aURwfvRgoSPbOK5Vg2NmFJ7AuIwSogCovINHpdzzF6Hh4Xn7Dz4Rh2JBWRKO1ySmYJazdd4Ndx&#10;Vtg6eoqAKeR2chRZh3aIUJkn3LeYEuftlJxzJN3NnjxR9Z4XAugqbtBbb3Xh0EFXipXvpCUQ2SDl&#10;IGDS4RR3lfPMZtPgQe2dv99DX16Aurq07tB8YMY8b0GhEkJ8fBIDBg6kUeOGVK9WTZz7OjRq0IQO&#10;b77FFCtrNgQHMN3/HK8cWUhlnRsoTakOcHrEtqvwY1fa2o9hYsBptgSGsvrsFb4cM4H+6zewzt+f&#10;0d5uNLIZSpVt31J9yjd06NOPfVbu5Hh4ETliJFmjxlI4cAQJHV8nvNNz5K3fDJnpFIpf6Oh8FSfn&#10;WDZtusSZC4HSJBayL/IML9lPp6HFFrpLs7wtsxCLzCL2pxVjlV6ElXy3Si/EPrUIx+Qi7NKK2Jde&#10;zEJB4MIo+fuMUmxSb2OTLJZeimVaKRay3Z9Zyu6MMnZnlbFF7CevXOrZJfLiwUT2xJWSLgWeIUIo&#10;JjKLGTPt2Ln7ChkpgiLtQTl/mJzdi8nbu4TSY3uNVCeZp10oFJV+1OUi73/Yi+9/GIDn9ZuiVhU8&#10;5YUi6NLVTkvKkadKTJtO5UFNhWmOHdUCLS/Ait6I31i5t3/50iU++/wz6ohPWK1qTSMjb73GDXjm&#10;00+ZZufMJv8QpgVc5o1jS6lmqRM8deatNKk231NFCrGN7RiGeR1mdag/G0TFrrrhxUZNN6nJ7ux+&#10;NiZzVt75DVXmfkHjgV2Zu9aSNA8/omfOJmXIKIp/mUjMC68Q9Mo7lLqe5G5RAdkFJRw85snMOTaE&#10;RhQYyVqThJ/sk/35ws2apo7baOi0jWaOu2jusEdsO82cttDcSbb2O2gixxrLscaO1tS3P0MDhwhx&#10;xONp5JgqlkJjqRxNnaPl7+No7BRrfG/knEBDx2Sa2sfy+Yk4nFNLSRMk62gyS4vLWFlcIThY3Agp&#10;7HvisxX5XCL7wEoK9i7jtjjmOadsSbvsSnZIHLvXufDOW935ZeQUwiIiDWFiDKqWrSlORBXr+1d/&#10;T8rC7IU3hcyD/Qo68/gfzpE35sPLtlR8ECcnJ15/4w1q1axJTfEN69SpRf1GTXjpwy+YYe3M2iB/&#10;ZoRe5rNTa8Q362/ERx/VORJW31PZuhv1bYbww4XtLAq5JqgNZn1oOCO9TtJIsxVqx7CcV2nP91Rb&#10;3JWXR41nxoI9xJ/1J3HRauKGDKNg3AQSXv2A8M+6UnLxOmXi0OfnFxEVkYrLwVtMnGLJyTOhhKbk&#10;cT4zkZE3rGmuAQebgTyicVB77aUX39VxgHD1ICrZDZBWYpDsH8kjjnup5BJpBK6N4YTabeSUbY6H&#10;cdLeiAzZl8Vjjpm0dkphrFcGl0QFp4jzHxlfwPadV5k63UlcnMMiPnK5I/dWEuhNhvVGsq2WU3Zq&#10;P3ka07x+kSS/CFbO3cz7b/zIggXrSUhOFYGkvCYm71oL7780veyPdqoZY0XFCgoK2Ll9By899yw1&#10;q1eV5vRJ6teqRTNpTp9/50Mm77OUQvRjfrgnPS7up7H1CB4/0NMcP2On8+C/p6ZlX0HpYsb7nmRl&#10;pD+jbpmTW3TeoM6Df8yqC3X29eEn2630W7idadP3EHU2hPh124gYMIziKXOI/uBLQn7oRcnl6yIR&#10;87gjyu/C2TAWLDzExGl2rNvkTkBkOpFledJMetL37EpaOfThMV1sxPFbHnH4jsftpbKo4HKQVsKh&#10;txTqBmNkdiXtadCgtVOm0YX0iHx/1DmLxx1SjFFnPc+l4JBcRqxQS2RyIa7uwWzcfJHRo62wEjci&#10;UZpcbQZLQzxJt99Iuu16Cs/ZkeNuQ57nZSJvRDB9zBref+dHtu+yIC07S7SKibZ7Qluag+e2KE9j&#10;Dao/KIv/yP6wACuCpUbwVLbZ2dksX7qUTp3aU71mFXHyK1O/dk0a129M+5feYNjq9UbQe63w4mjv&#10;ozzjOI0ndT1cTVQgzakW5uNWvWhqN4oul3fTx9OK2o46UFgHSskLFf6sYzWAoRfsWXT6At/9Mo++&#10;fWYRcCqQtN12+PXqTd7suUR88yMh33el8PRp7omouV1wj8T4UjbvvMikac5S8M4cE6c6Tl5ydEkB&#10;rhk+TPPaxfuHJtDMth9Vde6GJlwv76l41Gk1j7n4S2FpwDqdxx3TqC6F1kyazndcY5jkk8lBKZxI&#10;ERY5wkPRgrJjJ4KZMcuFmWIn3MLIzpB3VlhMcbAH6XbryHSSwrtsT/pxK3JveRNwJYThg+bx2ccD&#10;cHA6TlZBrhSepmnRdy3qskxzeMtWvuu0hofL4e+x/xCBD4bd65CLVObOnUW7jm2oJkisKqaJXOvX&#10;r0/zdp3pNnEGG6/eNHzABSFX+PTkOmruHygKVYchag+GFKQ0mdUt+kpBDucJ2/LZvXpMUFFLmrwh&#10;Vx1Y7SvoEd+wWbs3+P7bEXi6+ZFz8AQ3uvcka+Y8Yrr2xv+zr6SJsuNeZqYxjTk5u4xLVxKZM/Mg&#10;I4bvFQV9iKtXI8gvukeWvJSo29m45fiyLvQg47y20f30Yj4+PJN3D+/ko2PefO6WQPfzyXIsg9Xh&#10;+RzOuk2Q8Ixc1liIOy42h/2WV1m8yJUVi9ykRbpIQGC6+MzCX7m5FN84R5rlSnIObaHgoiMpR/ZT&#10;EHyLGxf96NVtIt983Y+Tpy5QJJVKC09dNykvQZ/yn5iKFHXQy6nrP2N/swB/b9pznxgfz+zZ82jX&#10;qbOgsAY1qlUxUiw3lEJs0LQlr/3QlUVH3dgaEMTKcH8GeLvQ0m4Mj1mYhVjJKERFpeYJVeT9ZBSi&#10;ThKta9mfQdecWRPqw0xHZ57++DvqNX2OD97uz/nDtyg47YVPtz6kia8Y338QN197nZg5s7kdHWVw&#10;T+HtUhJFYR4+LJw88wAXLkRw0v0mK9a4cPiYPwkJRcZLi07KxlcUdsKdAinYEiLlBcbIy0uRYxHi&#10;pkTG5VBQLO5ETA7enklcOh+O28kgZs48xOxZhzl81JeUrELKSvO5kxEtytKZ1D0rKXLdT/5Ze5IO&#10;W1AcGcnF0758/tUwvvu+P17XPcUpl6ZSE7BreFHcFmktDYWppvdljLr+5xWgduuUSE25S2p8Oovn&#10;LeWZp54SH7Ey1atWlsIUP7FBfXEz6tPs6ecYumot23382BwawtzAq3zotpbaBwZQyVIQp32Jgjhz&#10;MowZBHjU9idqCU9+f3U3S6O9jVxrGy7eosfYeTTu8CbPvtCVw1aXKPaMwEv8wuipE8gaNxb/58TN&#10;+L4nRceOiSRMF7Ror4WIjPQScnPvcfqMD3bidI+feJCxYx1YvOAwYyfYsm+/N15eqYSHpYlrIoWX&#10;JQV/wpOdey4Leo9J82jLr6MsGTB0GzPm7CM0PIPL4uTHJIlzLs3pvfxsiv0vke64iQztJjpjTc4Z&#10;O1Jc7ShLSML14HXefnMg3XuOJFCEmzH7S1CmYsVYAkEqm4E8VZ+yzxAvhoD5B3HgX5sqJNOBVNWU&#10;mZbBrl07eP+Dd6lXtxZVq1YxxU3tWjSq34CGTZvxxnffMcfanm0+AawO9mOktyuvH1tELauB5VOr&#10;u0nhafMpAkOa2Uete1BTFOsrhxfwi+dhlgX5sFlcj7G79tJJ0Nj5+e9Ys9SWdJ8owqZMI2TIL+RP&#10;mEv8mx8R/NJrxI8YS8nxM+KNp3KvoEhQqVMFSolLzOf02XC2bj3N7t036N1/G2vWX2DFClcOH7xJ&#10;UHAC8cnZOB68wV4LbxYsPsqyFe5s2XqJoyf8iE/KpahQpL24KndzUrgT5EvB4QPk7FlO/t7V3D1t&#10;S6a7JSniJuTFJLFtrQOvvdSV8ePmEhMVbVCQvDJ5d4Iu+WDm9Dbnx+t+I85pvFszE+Rfv/v/2P7u&#10;JtSQuaKYSjVCII12Xl4ebm4n6du/H61atRAUVufJqtWoLr5ig7ri9DdqRPOnnuaHceNZcuw42/z8&#10;WBp0g2E3nHjp0Eyq2IgKNPLDfCNI1IFS2qR2N8Jxda2G8LrrYlGrLqwK8GLmoYO813c4nV/8lvEj&#10;1xBxJYLkzbsI7D+E/HFTSf/0G6LbP0PUS28SO3AIBXsOcFccZJGHxqTLO6XSxOYXG8PzwsLSiYrN&#10;5fqNKGJj88V3KxS3pNSI8iQlq+WTnSWipFhedkkR5GZwLy6KYq8LZB/ZQe6+JeTtmEuBCJbS84dI&#10;PW5LnpcHcX7RTJm4hjfe6MLqVZtJTU0WxJmoUuf7r1wEQ8SYcWgTeWr/RA78I1OVGiJNxLIly3hD&#10;OKl+/XpUrq5orCGuRm0a1KtLw2Yt6PzeW/SbO5sVFy+xVhz50TeO0NB2uBGCuz9UUQciGYpUlWlX&#10;nrDsIWJnGN+e3iLN8BUWnD1Flwmz6Pjad9I0TefSCW+y7I8SMXQk2aMnkfN9b2I6PUd823bEdXqa&#10;+Hc/J3HQaNJXb6DQxZm71zy5Fx7DvYQU7qZncjc7VwRIPneLCrlXVMBd7TTNzxJhlMzdhEhxCbwo&#10;uH6KXFdr8qw2UrBzMYU7NBPUXIpdNlN22pHM4w7khQbgc9GXwb2m8fGHfbC2O0RuXg63VcEbERNF&#10;2H+tefx77L9VgGraRGRnico7foLBgwbToX07atesRbUqTxqOf+06dajVuBH1O3Vi4JqNrA0IZIw0&#10;p/eTHBgiRnv2BY3lo7111JuG5XQ+RlWrPjwvinGCjzvLr12n36K1dHz5Sz76cDguB86Q4XqW6FHj&#10;yRoxjtzu/Ujo9DJpzTqTqYnqmj9NQutnSHjmFeLFZ4376msSevYlZeRoUqZMIXHFIvIFQYXnnShw&#10;t6bgyF7yHLeSY72WXOG2wh3zyjth58vnhUYfXtmhbZScEhfB3Z7i0GDOOF3h+88G8WOXAZy/dI2C&#10;UkF8+Woxho+n6PsvIOvvtf92Aaqpu6GLfySISt27aydffvoZjZs0oloNcfy1R0ObVVGpAxevYq2f&#10;PyNvulLPfpgUmnYIdxNB8wNVRJXWFQ6sbFkxD1EK1O4bKchveEIKsp3jZMb6nGGNtw+/bNpMmxff&#10;58WXfmLHGicyzl4lcfx40n4ZQ9GAX0h+5jVjEG1m81akt2hDektzJLQO30hsZQ6g1SR2kW++TtGi&#10;CUYvuQ4o1oy+mpIyf6cmhZ1uDIEo2zadwm0zpUAXUey2n8JT9uScP0pBZBQ2e4/y1ivdGD58Kv6h&#10;oRSJQDEddCU3ddJFsBizi/456FP7hyCwYqskfLu4iLCgYBYvXczLr7xAPRE2dWtUp4muG7FwpRSg&#10;Cpqj1HMYwqNWPcQUdeIHil/47bVtvHN2FU+Wj0HVDBiPiuuhg4k1RPe0wwzm+XuIm3KTYSuWUa/F&#10;03Tq/DmL5luQejWEuJkLiB32KwVjJhH/ggib1m1JbSUF2KKdMXBKx92kttD5CJqhtyNJr75O6fwJ&#10;lG2VwhMr2zqHoh2zyN05yxjuULB9tjF+RTtgS09Zkn/SmuxzJyiIyGL9cns6P/05c+avITEljWIp&#10;pFIdla3NpqhLTd9yfyaRwXf/HPuHILDCjGBsOVkXCKecOe3Gpx98QENRqg0aN2PQkpWs8/OVAjwi&#10;BThQEKi9+Zpu6wdqW/dl4HVbZkRe4oPTa6l6oI+hTjWT0yPGSPBveXJ/b366uNtY5XPN6Yt0eO0d&#10;6tVpTYe2HzJl7EbiLoSRtGQ9Mf0GUThxOimvv0tSi07kNtdhjO2k8NoZqSN1dpDOS4h/4yVKFo4T&#10;1JnzEnVuho7R1Ak2mppZe89z9i+j5Jyg7rgV+VdOkB6exKypm3nh+S/ZunkPGVlZ8szam6PqUt6D&#10;FJqRjlr9OylI+SrvpVyFPvSu/lH2dxdgRXT8PzI9x8z4ZCqrlKR4BpZP8KzXvAUDpADXCwLHeh2j&#10;of0gs6k0Bkd1MUNpV51ZGeHHFM0/6jxTOLCHOP3iYqjbodPaBI1tHccyP9CHHQERvN+jN088UZk6&#10;tRvQrvXrjB62iLAzASRu3k1Yn77kTJtF8vufkdCyszGYWEe9ZTVtI4XZVprXtiS99iJl80dRtmWG&#10;NJlScDpOUwqvRApRhz/k2Wyg+KIzySf2kX3zLDGiNMeOXM6bb36NjY09heKuaCHp8AfDTxb/Th7e&#10;iKwYwx/K38n/Cg580JXxt80Yu2ncsHaP3CE9OYmBffuYBShqdMDiFawXB3+cpxSg3WCj4AzVKRxX&#10;WwpwiIeu4BnMqlAfvju/jco2vYQf5RxtZnXqmDSldQ4MYqr/OTZFRPD9tOk8XrMGjz1RidpSiC1b&#10;vMxAUai+J31JsbAjvGc/0mfMJeGbH4XzzMmVmtg8t0k7+dyOhNcFgfPHSPOpE0znSMHNlYKcR+6O&#10;+eQ6bafwoispR23I8blKiHcwQ/vP5oN3u3Lc9RTFhZq5Xv06KSyprMYSd0ojUnjahJr+nfCf0Sn7&#10;z+PB/3QB/v8VoumwSvMhwiY1JYlB/frRsGFdGjRpwaDFK9ngKwj0dKW+3VCj4B43svP+IE78AAZf&#10;d2ZtcBBrQgLocm4HT9r2EBHzrbgYmn/UVKu19vdl3PXjbA4JY5qFFY3ateXxxyrxWKVK1KrZgKZN&#10;nuOHb37h6jEvslzO49tzKEkzZ5PUrw/Jrc1xp8YIcGlC4954mdIFY8wh78p/wne5ojwLDm2l8IId&#10;SUf3kRfsj59HMD27juXzL3px5vxVCkulyTRGL5jDG9Q/Vuowc2Y/6LszC03tH43AB5XhP8GB2saL&#10;aS2T5qEip4kOtjEvqNynnZFa87QJLSNFEDioTz8a169vRGcGGYtf+TPG67ghYtRlMJLjScHUtBnI&#10;QEHg6rBgloRe4wO3JTymaSzFpdAguDESXLiyhkUfY/WztYFhuEbGs2XPPp7q1JHKVR6nymNPUEtH&#10;DjRqzyfv9+GI1WUyz9zk1uDhJI4eS+awX4h+6jljjYiM5oLA116mbN5Y7mxRd0FQp0rTdS+Fp+1I&#10;O2FNYVQoZ07c4IuvfuGHLoPx9L4pnGa2MFpIFeNTHlTuhz//N82oCDpeSc2sEGYeVzPhfEUh/icQ&#10;aBZQxR9qc2ke05vWgqs4roFveTj5kZTkBAb060/DRvWlCW0qHLhURIw/o4xcacNFWfYQBGqgW9cP&#10;HCRNqDNLhQOHeTrT1HKYuBFdBX1agMqTpm9Yy6Iv0/zOGHlFL6ekCxpKOH7skPDSK1Sv8oSg8TGe&#10;rF6b+g3a8fLzX7NzrSPZ1yIInTiLiIFDyZ82g4RX3ia5VWfiXn+F0oXjRbSIg75/qShN8e8MpXmM&#10;vIh4rHY48+Y7Xeg3dCwRkTHyXJr2owCd/1eiL1a2FRX3H28VyFVVq4BQ0+9mD31Fufz9CLyPuIoL&#10;mNuKzxXfpXqYUXZBqjahA/oNpEGjBlKAzRiwaJkgMFA40F1EzHBj0qgZ0P6e6tb96HvNkpGhJ+h0&#10;cBpPWEjzqV1RBkIFfdbap9iV1nbjWBR0nW2BAfiIAjTGiZQVc+3qVb79+huqVa3Fo49VpkqVGjSq&#10;15JObd9l2vgNJHglkLxmKyFd+3B72lyS3v3Y8AOLF02m0Go1pZdsSTt5gByvCyQHJTB/xnZefOEL&#10;loiqTU/V9M0COzFzeSENJ+o8PRMhFc//t0wR9Ef7/9q00LQ5NgcvPWjxtOfe7HrSyR3mOzfL5T/R&#10;hFbUAv2sP/RbqyhM44fkHHVgU1ISGdR3gHBgA+o3bcLABUuMHNgTb7jRxHao0SNvhtK+o6r4ge+c&#10;XUTHQ5PEcRfRoqrTiNRo74VsBX2P7+vOx6c2szzIFyvxNWNFBWpLUCq/XyK/G+Qv6B08SFRpPSpV&#10;EjRWfowGwoutRdz07jEF/0thFNofIbhXX0omTyZpyAAKt67kjobFTthQEOBD4LVgucYc3ny/G5bW&#10;LuTn5BuV0lj4RAWKIVoUIdqTXv7i9YVW2G8K5CH7W+f8wd+YTbGaNtE6Os0sUA14m+h8UC5/fwEa&#10;3FZxcb1whWnzqYVY3k5Ls6J5t2/fKyU5RZvQATRooE1oY/otXMh6ETHjvU7Q2FhfXgpJJ8hIIeoi&#10;kDUEhZrxSZckUJdBC7Bi3KkWYO39gxjmfZQNwSG4hkeSK/JdWwZFgk6k0f62mOgwZkyfQUNB/CNP&#10;PMYTjz1K7ep1Rdw8yycfD8bNSUTIiXP4DRlM5oIZ3DlsQd5xO0rkmuddPeny3Qh+/GEQJ8+eEzeh&#10;UApOK6dUEEFcMfI72mzKd62oRgEaz/6PMrmeKNgKsKii1xamYjTabXmvZmBcC9osl7+7AM3Ra/rH&#10;yoeyNX6w4riiz/xRndFjNBlyTmpyMoP7DqZhPbMJ7bt4Cav9/cWRd6OBNKFmEnRzPKk5XU2+Cxr/&#10;Yve1NJsa3C7vCNb+Q4ufeM5lOvODr7LFP5DrySkUyW9r5KNUK4/em96TNDdpqWmsXreBtm3aU1n8&#10;xEcfe5xqUoiN6nfg1Ze7c2DrcXLPeOM3fw7pjhYUhIfjZOnOp5/3Z8iwCfh4+1Jaon6dNl163VKk&#10;7pthMqm0ZqHeVWAaz/qPMn2X+ptms1leqEaB6T3Ie1ZxKFZxrtrfVYDq59zTpdaEa+6Is6qFaTYf&#10;ZqGpaVZ2oxDLmxt1btNS0hjcb6i8uIbShIqIWaQixk9U6AmjAM1RaVqI2lRqk6lIE8RpcFtEi84I&#10;1t57FTo19/Whzw0LNoTcZJ/4kpF5+YI8eVBtUqTSVAQQjAiIyPyCvDwcra158ZlneLJKVXEznqBG&#10;leo0rNuOZ5/9jk2rHUgLTCQvKpUdm+14//2uTJwyl/DIaGkqtUIi19KxDvq8+iLLOd4oVG3KSqVA&#10;KzjwH2WKag2AKw9WKFw1ed/6+/re5feNDuLysvlPNKGmk14sf1wkD1ckXFAkz1NYbvq5WKxE98vx&#10;QtnGpufSZ9Ao6jZsTa0mbegzZwVrrwYw7oI7rfaONdJiVd01iCd3D+TJXX1l25squ/tTefcgquwa&#10;SLWd/am6cyA1dw7hnYOrmeN/g623QjkRnECq/FCRFFipVBa9lwL57QK9L7FiNXkZ+SVlnDp/mVfe&#10;/IDKT9bh8Udr8kTlmtRs0J4WHb9iynQrpk/dywtv/cTStTtISMuiQF6kPo9ez3gu+a7Ppr+hz1Ss&#10;Jr+rE14KRKvpfmPff8OMd1luhXLtit9X0yyGFe9V0fdgtpJZLlKA5SX/UKlWmO5Tk/8TL3dvdT2G&#10;WU7XmGJ3lUl215hk78lk++ti1wybZH+VyQ7Xmeh4nfGO1/jF6hLvTt1BpwHz6dxvHi9M2sFLixx5&#10;bpk1rVZtp/GazdRdtZk6KzdQb+Va6q1aS51VG6kt++rKtt6qddRevZ66qzfSeb01b687wWcbztB3&#10;6yVG29xgvNzHBIerjLf3YKLdZdleZZzDNSbIvU2wvcZIuZfR8vmHlY60Hzyftv3m0q7vXNoPWEKn&#10;/ht4ZsAuOg/axptTdjNq31Wm2HrLM1xnkoNcT6/jcEO28jzybBNlvz7XJPm9SbJvsp08u5h+niTn&#10;/qNM3+cUuxvldo2pdh4sPXIT94B00qUmmfynhVhegNoMqBAwZoBqYQlk9YBGFbR50tzAuQV3GCe8&#10;0XHzdepYxVHdNoEqDik8aZtGNdtEqtmopfCEfRJP2ifft6qG6XnyXc0uhSp2yVSW7RMOyb+zpHL7&#10;432V5dqV5W+ryN9WFdNrPfxbT8qx33wX09+/v9XjD5txT3pveq3fHbP77XNUWBXZf99s5Ryx3+wr&#10;t//w7/5/7En7RGrYpMk71vuW92qXSP0DMbyw7BL7L0QbiP1NAZptfHkYSJpITSZTIqVcJG2xKkyd&#10;L2Fz9CRvj1xP851BPK6jlZ3TzMwNOhj2YAaVNJ+KpuLQ1Ixy/FHHcnMyzTz+kMn3R3UQ7d8wPUcH&#10;2Bp5Wsq/P7zPuG7Fb1T8TsWxcnv4Nx++F+PY765pnFu+3/h73cq5mtzgbz3H7+/3r/ebf29c46H9&#10;f/S3FZ8fkevr+3vEMccYGW6+4yyq2KfRZr0n605HkCs8rOq/ohD/ok63ErEmFdLm1OgKkZNUDChn&#10;r9iyn/rPfUSLfqtpuCdKfkSTomo2Px2OroVW8VLMXCp/2n/HzAJ71FGH9muCIU2ylyutXSZNN9xk&#10;8ekYMou1r/EhFaqpGVSclJSHhVDlJYUXHZ/LOvcwXl3gQNPJ1jRffJbqFonGEHSjEI0fkx81EsFp&#10;AWo6KjXZZ2S6/dP+S6bvr/xdPqrzM6QAH3PKovquUN7f783qk0FEJxcaYDMKUFpJ+WDC0hhxJs5w&#10;dl4hY5da8NxKN+rZxFDdPpUadglyIYX4w4UkhSgINJpOI1l4+bE/7b9sj2i65/sFWtHSabaoNGpb&#10;h/LCmlPYeyQZatsoQGlKxe8xu0d0gX9dpWzB/EW88Pkw2q86w+NOKXJRudghMym4wtr4kYoffehH&#10;tAD13D/tv27GO1VQaIIhnbOhmkKPCQofc0yjrXChxblkigzgSQFqhF1HC5t9W3dYuHA+NWvWpfUr&#10;3Wiz+qygLl3IW5AlfKc/UMlRZ+6YP6bZ/Co5ZsnWbFLv38Cf9l83bc0OpwtgFBj6nnOkDHKM9/y4&#10;Qwbt193E6uECNMI2hucvCrSwlAF9+/LYE1Vo+XJX2q46L4UnBSiqyESeXFQvfFB+qLxAjRT9UoC/&#10;ReKf9l+1Rw0waJ42beXMFJdGxmChryeEytqtu4rFxVgpwAoO1CZUfT/xAYsLS+jZoyuPV6lM29e6&#10;0mn5GZ50TDUQpwWoCukRKTydCPmITojUQjS2arpfTLd/l+nf/mm/MSk0Q80besIsOEXkowKOSnLs&#10;SWlCO6y/zAGjAE0l+hfTcdcA7R2KpAC79ujJo1Vq0PKV7ryw+AwNLBOoZZMkBPr3WuI/2P7oN/7I&#10;/uhv/zdZwkMWX24P7zOtjuyvYavPkyKWSE3bWOpZx1HXKpmGB+J4dvUFcejjKKxAYEUKXw2tlxaU&#10;0r17T554sgrN279O566TaTJ4CU2GLKa5bJsP+gfa4KW/tUGmNSu3iu9/+Ld/aOXn//66vzc5p+I3&#10;fm8PfvOvzTj+B9f7/TXM85b9zirOl/ussCEVJvsrTK83eDHN5HOLQfp3y2mq58j+loNW0f7ntfRf&#10;5YBXWBqlFW6Epp/SD/82ppGM2xq8MOqsESjOF8uW/Wmlt0kpESVeWkamnJB/9y4log2MripR6caa&#10;fzqYSaV7efy4wv7wt/5u01ZQA9RqD8Jkf9r/fVP8/VuB0Bw0cJeie3fIEkDFFeTjl57OhZh4DgdF&#10;YO0TzIGbgVj5BuMUHM7J6Dg80zOJKiomQ/5We5KM4aDqNmvsQ1xnI3WLHNPrPwzKv2W/vyc1s5/c&#10;tD86/qf937X/syA0Krt4uUYuqjLxdsvkYfWz7MvJy8XLzw/rkyfZ7HacLZcvs8PHl60BAaz192WZ&#10;/02WBd00xoivD/Vne2gQVmHhuMUl4Z9VICypa13fo/ieTmnRkZranyO/p711xmAI+a2H+tCNe9F7&#10;+BOEf9of2P8pEJoDdsqtvMIbI41lW1RQSHRkFMePuTJv9mw++/Ir3v3+J/osWMq846fY5BtkJEWd&#10;5XuFHmcseP/gCj46tpp+16yZFnyW5SE32RIUjEVQFMcikvBOzTHSNulqH7q4kTGrR4CnILpb/j7N&#10;qbo6eOfBffwJwj/t9/Z/CoQVFd2cPSSftbelpJSEuHiOHDrM1MlT+PzjT3iqbTsaNWzM0+98SI/Z&#10;i5l/7Bybb4WyMSiEGT7n+fr0JtrZjTHSgDWyGMjzLlPpenEPk33OsiLIl21BoVgHReIWlYh/dh4p&#10;wrKa9d6Y6CkgUrmrzGjOm5R7MRjSBOCfIPzTfm//p0D4G8knn9Vys7I55XaSKRMn8d7b79C6eXMa&#10;1qtD3Xq1efrtd+k5e4GAUJjwVhDrgoKY6neer85tpbXTWKpa9OBxyy5UsexGPatBvHBwNj0vWTDT&#10;/yJrQgWMIUHYhIVyJSmJuPwC8uV3SwSMJdIA6KBxc9JWucn9/QnCP+2P7F8IhFqRzcqsphW8rNz0&#10;u/Zy3hPfTKeDlN0uluO3RQ7eISE2HjtLa4YPHMSrzz1Ls4YNqFu3DlXr16P9Ox/QY9YCFhx1Z5OP&#10;gFBANdX/PF+e3UpLh3FUsehljBXX/Iqa4aaK5l+0HcHbrisY5nmYxYZEDcQqIIhTkbGEZOWRJfeo&#10;w4KNMdz35D7vlMn9aO/rg4inAs1gTAXdb55Lz3lw3p/272H/EiA0GUQrqjktyWAZqbgP5rip31Uq&#10;+0qNga0asRRIogsbRUXFsG/Pfnr36cczL71E2+ef583vvmeQgG++nQsbLl1nm7DgNr8wNgQGMtX3&#10;HF+e2URLxzE8IaDTVZ91Ascj9rqAVBces+xKHavBworz6H/ZlgUBHqwP8me3SNSjUQkEZBWTXnZP&#10;5KlIUqRRuKcTKzSBjCaSkefQZxJA6oCkEmP6kTzXbZ3DZo6jN+eyqf31e/jT/m/avwQIjYmdUnG1&#10;0hYKuIqUZQSY90pLhXKKDTOnRAsABZw6cFmXZCgou4u/gHDv4SMs2L2PhVb2rDt1nm3et9gc4G+A&#10;RxMtbAgJY1NIOOtCg0WOnuOrs5tp4ziOJy378KiV5rfRNJmajVjzn/5gzKCqtb8PTzlMoPvFnSJP&#10;z7Iu0Ifd/oEcDo8mMLfQWEGtCGU9c9qCsQ5EuRQ1WFpZ22DHP0H4727/AiDUiqrTOdSEOaTSVvhb&#10;+t3INWcsgCImINXpHjkiQ+N1md/UTFwFFAcEHNv9/dkkoFsVeovZoR6M8HGjx1kb+p5xYOKNcywP&#10;8WNNeADT/M7y9blNtBUQVjvQl8eMlOBdDUn6iE4m1kWzxTStTQ3LXjx1cBI9ruxndsAlA9Q7RZqe&#10;iE8grLCQbO1LVGAZfp4pM//a5zMZ3tyaz/qnJP33sv/1IDTD+8bAcjHZavBF9mmXgLKddg/ojI9C&#10;AWBqfjaBCbGcCQrB/lYge/1C2BYUxlphuIWh3ozzc+Ony7t55dg8mluPosnuX3jDcSFDPBzl+HVW&#10;RPgwxf+0MOFGYcKxVLUUEFpqHo2uwoA/GvOIK4Cos/krWXenluUQ3ji2jGE3DrIo2FNYNZB9QcF4&#10;pGYYI280SGOkCNSGRO5bFxhXX1CBZvixhsw2uzbuM+SfIPy3sn8BJhRTn1DTwAsAzawEul8rrs65&#10;vkNMRhZnbvliff4iey9dZpeXN1v9/MzVSoKu8bPnET4/uZHODlOMKKdGOytb/ETtfb152WUmA6/Z&#10;sCD8OssjfZkUcJYvzm0Wn3CcnKdy1MxQa2SsNVJrqJkg1ESoVSz70c5+Ct+d2cUkv/OsCAtgszDv&#10;8egEQnMKyJb71mFv5vx1ZXDzmUwAqkw1vz8AoQLwTxD+O9m/BgjLJZv6TRUrXpdIJY5NScX10hVW&#10;W9qyzuUY2y7eYLtPIJvEz1sSdINfPA/ygdsqWjuMpabVACNP92NWprR8TDNjiF/3sstsBnk4GEy5&#10;PCKQif4X+PzcNgHheKpY9BYQlgdmBHyP2n5dbpppWLPxd+EJi540shjGe67LjUzFS0N82eQfjFNQ&#10;hMjhLFJLxY8Vtlaf9gEAtSERED4kPY1+RQOIv3/2P+3/uv2vB6GRQkUYRIGoS82Xyb7M/FxOXrzA&#10;nLVrGbFkGSuOurHNW4edBbM62JeJt9z55uw22jlOpJpVXwGdpqn5gb9oelL9bPujAcZa+/vziss8&#10;AaHKUS+Ro35M9j9rBmYEuFUPCAiFNSv+RtlP5aghSXUrYNYUb3UPDOSNowv5+eZBY2SN3oddYDjX&#10;UzJIKC0jD+0/NO/dCM6I/bX0rPANzWf9/Xv40/7v2r8IE6rdJl/A5+3txaKlS/lx4BB+WbSMrecv&#10;s8NX+/gCmRN2nV7X7XnxyALqWw7lScteZto9azOhpZkb2MwZpYkua+zvx0suc0SO2oocvcryqJsi&#10;R90FhOsFhKMEhL3EJ1Q5quvRaHLobrLtapqt5lv8yViovZHtcN53X8Fon2OsCrnFLmFCl7AYvDPz&#10;SJJ7z+M2JWj+iT+IkN5nQ5HXAsAHORJ///x/2v9V+38OwgrJ9RuTSmhOFTL9IXPFRKmwsjUW4Csu&#10;IjIslD1799Fr0BDe+PJbRq3ZyKYrngbrrA/xZ1bgBb65tIXWh8WXs+0l7PeTyEZdvOknI2WisV6e&#10;kX1PAGn9vTBYF6oL0z3lMoUfPXYzNuQkk8PPM9j/EG+fW0Mjp9ECsF48IkxnANdG/cBv+IudaY/I&#10;d/UJnzzQn2ddFtD7siOzAz1YG3yTXYE+nE2MJ7qw0Fj4XrtNjIHdGuEVRjQ68eW59H2YfZ36/nVG&#10;rk6t0n7QP0H472T/syCs2F9eIU0zAXhPgXi7lKzMdM6dOcWsGdN5/9NP6fTOh0zYuI0tF66xQxhn&#10;XUgAMwPO8+0pkZB2Y4T9dOERzQisi4zo8gZdhQ27GVsjwCKA0r4+zSr8mLBkFWOFtb7UsxlIA7G6&#10;Nv2pZt2TJ8QXfNzyRx63EOmqpkvLipw1rqvXEGA/admXNs6T+f7SfqYEXGK1NAbbgvyxCQrgZnom&#10;aeK/Fsu7NQcW6LNVdLWYZj6rmr6LigipaQ/ex5/2f93+n4PwYatY5efhz9qnpuH84uJC4uNisLGy&#10;YOjgAbz0ykt0ePU1+s5fxIozFwWAIWwJCWFOwBV+vLCH1jZjqGHRSxiuPHG+SlD5rEA08s7qwmpG&#10;F0OFfyf2kDw1zEg2/K3YV8YyT4/qdyO5sDCoLuQtpmCubNGDhpbDxJ+cQ/8r1kYf4bpgP3b4BWDl&#10;F8il+GRiCoqMNGhGxjM1Q2JWyM/fmpEqTe3+vgfv5U/7v2//oyB82MwAjH4uo7Agj/CwELZu3Uy3&#10;bj/x9DNP0apzJ97p3pPlJ8+yISiU9WHhLBbpN9DDkXZ2E6kirKSLoCtbaX+eyYQVANNAim4ViKYp&#10;K6o8NcGpklNXfdJ1SAWw9vJ3xhKWcg1hvMetexndFbpeaQv7Ubx2fAE9PPYz3e88q4N8RBL7s9P7&#10;JhbXPDl+K4CIjFzyynRGvshLQ2YKG5Y/mzkipoIB1S984BvqMdP+BOG/k/2vYEJjqo9KNqmohQX5&#10;BAb4sXHDOn7q8gOdOnemYfMWPP/+R4xavY51V2+wNjSU5dHBjPJx523XVdS2HCoM1cMEkwGycvCp&#10;32Z0J4gfZwBRj2mXg+kb6pLbpul33a9sJ9LVphuVBXj1bIbSwWkyb7kup8uFfQz3OsLUwPMsDr3O&#10;ap3w6x/A+ms3We56klWOzli7n8Y/Oo68QmW1e8ZzqeQ2OufFFzSeVWRpxZhXPccMxOg+s/PetL9+&#10;V3/a/137p4DQrGh/fOxhM9lPKqpWPNmWlJQQER7G/n276dmjG08/1YkGjRpTr0UrPuzehw3Hz7DD&#10;N5g1IYEsjvalz3V72tlO5sn9fYXVyqOWFUA0mE9BaPbt6bIHJtAq2E7lpwZbdFkEOU+Oq4R9TPzJ&#10;Jw50oZ5lf14+PJsBnnbMi7zByvBANgaHss03iA0XPZhrbc+QxSv4evhI+oybwCYLC/zDwykoKuZ2&#10;qWbMKtO16+S5tGuizBiwbbKhAlAAquNFxYT0ZJ++/4ftz8DMv5P9j4JQzWBDPVcsNSWF466ujBk9&#10;mjdef5UWLZpRu34D6rVsx6d9B7Pl1AV2+gSxSaTqEgFhj8uWtDowhqoCwkriq2kE1GQ1ZUKTDQ1w&#10;GQCU7wpCAakuOGr6igrWctZUM+SnBmJ+EhAO4LVDcxhyzU6Y7xprg/1ZfukSIzdt4eM+/Xjq9Td4&#10;84MPGTthPIeOHiY2Po7iEl1msExeqrxYlZSlJUZwSQdqm4u3mOnMdZEaBZuC0Vwk1ATdn0GZf0/7&#10;p4LwYfuj8ypMWbAwPx+fmzfZsG4d333zNe3btaZBg3rUqV+f2s1b8uq3PzDX0o5tXiIDgwJYFuXL&#10;MK9DvOQyl1oH+vOYgqecySrJZ10I6C+6uq+CTrsnKsApW+1aqKTLN8v2AWuaHfC62uFfhFVr2gzh&#10;5SPzGXrVXnzPq6wN8GbFuTOM27CBnr/+wsDhw9m2fQe3fHzIycpBJxAbM/vFNK2F+nYa4TW7W8QE&#10;XMaid2IVixvpkDXTaZTz5HwN0JRpzhphzT+DM/8+9k8B4d9rFXJULSM9A7cTbkyaOJE333iNpk0a&#10;Ua9OberUrU3tRg1o/eILfC8Mue7CRTb5+7E2LIC5YR50v7af5vajxIfrKeym0U+Rl8ZoFgGdStQK&#10;E+bT48ZAbAHfo1ZyvnUPA6wKTkOuVoBQzqlhO5AXj+hoGicWBXmyTphwi7c3e85d4ODZC3j7B5Ga&#10;lUuhgEhzR5YKoHQCr7Leg35OcyGluxp4kX3KcsqE2m2hS6kVa0oM+VtzWdGHui70XHk/RreFIU1/&#10;axU+5W8bOBPsGujR7G8Vk4a1z7FigSgdeaR+9+3bJQYza4NQIufqkDptICq6jMx+W7kXfR59Dm0k&#10;NEOt0Z+ppvfx4Dd/32CYwaYH9vB5DzfMD3zjB3/772j/oyBUq/AHU1NTOXz4MKNGjuCVl1+gQf26&#10;1KpZnbq1axmfGzZtQofX3mD4itWsvXiFHQGhbAoJYX7wDfHbHHjp8DzqWg0xx4cK6HRsaCVLM+Dy&#10;iL3IUKOrQQGqXRDKfGbXhSFhxYzV1oRBDSBbdaGWzQBeOTyfIQYIb7A+1A/LiFAuJCUSm5tngE/I&#10;T1hP3p1UJK24unqAAR4DZHfJE8uUSp9cUkpsfiGhAlqdXnUxPpnTsQmcj0/CKyWD6NwCskpvo0vy&#10;lch11IxZ9xWV2ACmAsKs7KZPqb9bbgpk/d1yEJvRVj3XBK0BrnIwGIPgxYyhc8bfyHG5X3OQgBLz&#10;XTE9ps+iASbTv9UB9Ppb5rzH34NQP5u/ZfzeQ/d+/xkeBrRhf4Kwwv7HQVhhmZmZnDl9mhnTp/Pu&#10;O2/RrGljA4S1qlenXq3aNKzXiIZN2tCw84t8N2oSC52OsdM7gO0BIWwQeapAGX79MJ+6beJph5k0&#10;s/iVunsHUG1fTx637C5AU8YTUCrT2SnjaVDGnBFhREq1I16A+4iaZVdqWw/m1UMLGHrFiSWB19kc&#10;4oNteBBXkxNIKsynWCpmmVQk9e9KpALnS+VLFyDFFhQTmJnHpYQUjkXGYB8SjkVgCLsCg9gWHMzm&#10;ILnfwFA2im31D2GfXzBOAcF4CCAVqHnyLooFGGYuU/UndXWJChNWlQpsgk8aAFWyhgkIjYpuZuFW&#10;0wHiBqq0kst1Su8UyccSQzJTCneLITOpiJtXIznv7o/3jRgSE/PJL7pLqcF65UxbDjSDHQ1wmUCr&#10;AJHJjL+1iuF35n2pVQDtARgfBuTv68K/m/2vAKEyYXFxMSHCbLt27eSnH38Qn7ANdWrXpEb1qtSs&#10;UU0+6yLlDWjQuAl1m7eg2cuv8N34SSw76sZOL1+2+wWyWSr6mmBflgRfZ3bwecb7uzLI04bvL27n&#10;vZOreU6YrZXTROrYD6GyrfiFKlvtBIgKSAWndmHYmvK1ps1gXj68kMEeziwJ8hLWDcQqPJxzyamE&#10;FRaTIMwQIYC7mZrNqahEnINjsQqKZndQOJsFbOtDAlgd7seyyFssjLzOrIhLjA86xaArjvQ+acXw&#10;sweZ632ZDQG+7PL35Vh4JAHpmWToHEStuPcr+sOm+yoqewXjKPOVCpsVC9iEf8vBqmxnTLgsQ3xT&#10;AZ1eU/62RDRwWmoJ7u6BrF13jE2bzrB752U2bzrJxs3HOHHSh6jIDIryBCDy92XymzoVSwegl4i/&#10;Wiq/pdFeUyY/AN5902hvhf3mWAUQ1X4Lxgds+u9p/+MgVACa23vk5OZw5fIl5syeyXvvvk3zZk0M&#10;AFatWpmq1StTo3ZV6jasLUCsR/1GYo0b0rhtO57+4CN6z5zNEpGzW296sSXEn/Vh/obfuEE+bwoO&#10;EBAFsTLIlzGeJ3nHdSUN7H7mCRvxCW0VfGZQRgd5qxx9TGRsXcuBvH5wAT9fPsiyAB+Dubb5R7Ar&#10;IEKAFsHOYAVbqMjUEDaGBItJpZbfXBpxkxkhFxjoYccnR1fztO0UGlv+TE2rgVSx6EflfX1pZj2G&#10;T05uZKyPG0tDPIUd/XCJiuJmRhapxWXGipEKmN9U6IetvEKbHfvKfA/YUpnTXAfdXEzSYCMFolwz&#10;OamQQ4e8mTlzFwf2uhPsm0hRShFkCLhSSokKyMRq3zk2rD3EQcfrhAWlk58nABTJbTCz/NYdXYxY&#10;I74GeLQMHwZUBZj+GqC/ZceHJeufIPwfBaECUH3CMk2Sa+y7TXZWJlc9LjN3ziw+/ugDWrVqQa3a&#10;NXiyWmWqCBir1xCJWqsW9YQZG9WpR5N6DWjcoKFI1SY0adGaNk89T6e33uelH37iy8lTGGNtw5Lr&#10;V4WZAlkR7MdoT3fecl1LPduR4gP2FvCJr2iwofiK5X2Fj1r8QG3L/iJH5zHkqviEIV6sCQ1irTDc&#10;WpG+mu5whYBtdvBlRtw8wrfnt/Kq61zaOY+lvs1Qqlr05UnD+oiP2tMcu6ojc9T/tOhOE5uRfOK+&#10;gXF+7iwNvcnG4ECco2K5lZFNqjChro2hlVXfhxExFVCZpsDSCqs+oS4siZwoJiCRA8J4Wsl1wLhI&#10;WilTzYWaK8dCorLYsvUIC+buxsnmNHEhcRTFR5PvfZFki20ETh+P95iRRG3aQs4lb1I84zlt48mO&#10;VUex2H0GT68YUjNKKCzVYXgqlRVAZnkZg9IF/GraAJimwagKYJUDsbwBeQDGB0D8E4T/S3xCNWPc&#10;qBRKkfhc0VERONjbMm7sKD58/y3atmoqwKtO9apVqf5kDapXqUHNJ2tSp1pN6gkw69WqYURT69Vv&#10;QJ36TajfvCPPfvA1A5asYv5Jd9b5+QgTejPO05X3j62ksc2vVNEI6f2IqukbGpFSyy4iR/vxvOtM&#10;enkeYELYSSYGuzH0hj3fnNrMK4fm08ZhHHVsh1HFpi+P23Snko0uo28GdszPCrxuBvBMoAvj2mvQ&#10;5yeaym9/4baeybdOGcPetgUGczgyDp+MHGMhGnMSsFZQ9QlNmWlaeQWXSmum/VBT36qcoeSzVu5C&#10;IbeYuAJOngpkzWontq1x4dIJX9JCkyiJDCXH4wQpR/eS42pB6Ql7Su0syFyxnKgRIwkeMozYBUvI&#10;cjpO+qVAfNwCcNh5Gotdpzh1yp+wyCxyKthR2NqQpQpIKTeDfR8GozKnUbblzKhArAClYSaj/7vb&#10;/yoQmqYVTCpTWQnFRQXExkTgfuooq9YsYuCgXrzzzpt07NCRJg2bCfDqU7t6LWpVE2BWqyJW2Qjm&#10;1KlVj8aN2/DSO58xZMEKFp9wZ6OvL6ukwo/xOsHbJ1ZSz2E4j9nqUDcNyujUph+FtbrymIBGgfiY&#10;XTdqOg+iyZFRND04mroCuOqW/ahi2YsnrAR0Rl+k/K0ArJL4kkYyKJ2xoWynwR3tFjFMP+ugAXN0&#10;zmMWXWhmM4wvTq5hyi031sg97QgI5khELL4qR0uFcYTitNtA34f6gsZS14aVg04rt1TyMqnwpfJd&#10;fbbCsrtkZBXjeysaZ5sz7FrriPO+M4ReiyUvPIki8Tuzzx0j7agluSftuH32EHePOVC4cS2pY8aQ&#10;3G8gub+OIX/iNFKHjyRuwDASJkwnc7slOae8CD/jxzGbC+zd6Yq93QVueEaSmlZIodB2qYBRo6pG&#10;hFjup8xoEB6WrGoPS1T9rKbP+Kcc/d8DQqlg5mcpFGnZH/g72soXU1CQQ1xcDNeu3cDO1oFlwnCj&#10;fh1Hlx+68uprr9KqTUsa1K8tAKxB7bp1adyuA693+Ynh6zaw+MxpNvj5CQh9GevlzjsnVlHf4WcD&#10;hAo4c1rTTwLC7ubcQ9lnRFCN/kYdcfODMJsCzpwcbI6yUQY1I67GWFVlUTmuoFTTLhDTyo/LMQ0A&#10;PWr5PU1thwsI1woTnpR78mOr+JsHo+LxFhAmlRYbk4CLBIhasZU97olPpxFNDbSYOWnKBHxyjlT+&#10;rMK7RMYX4H42nF07T7Fv23EuHvEkyT+WwohIsm+cJ/WEHRnHLCg45cDtc4codbUm33o9pTsXc3vB&#10;OHL6/EDs6y8T8fSzJL/9Pvm9+lI4ZjwZYycSM3QkET+PJ3HlJrKPnifpkj/XXKUM9rmJX3mS02f8&#10;iYjKIDdfM8sJ04kkNgfiPywzzYCSaRUBJwXfnwBU+6eA0ND70uI9rP3VjzCGbWkrb4yjNAvAbOkf&#10;mH7//fVUehlJc6UAtUtAJ8kWiO+Unp2Lj18AW7fv5Puu3Xn6ldd45p0P+GTAUIasXMecI66svu7F&#10;2gA/1ob4szjIk19uHOSN4wuFCYfwmI6oEQAaM++1j9BgQY2QPgDa/SFtFSZgM0ElZgBQgKamgNOp&#10;Udof+bDdP0+vK2A2mHA4n7uvZaLvSVZqFu/gAFyiYriZmU2K+Mf5IkeL9F0Zz19eeQWAd8TktSFt&#10;FDnZpfgHJOHscp3NW45gY3mGgBtR5EQkmqx3Vljv0AHyTlhSdtmZOxftKDuygyKLleTvWCA2j7Jt&#10;cwSEo8jt8y1Jrz5Pctt2pDVvT3Lrp0h68Q0yvutC/qjR5EybRtwvvxIq7zVyyizS9juQc9mPiEth&#10;HLa6yPYtx7Czu8TNmzFkZhZTUqJlrr6jBnRUgpr+6z15Dl2NXQcLqC95997D5VwB2t+C0vQbK6wi&#10;kGPaX/c5miB/+O//FeyfAEKz9Zb3YhSCjhAxnXnTZ9A09fcjecJy+mJNR1/+Ts69X+nKX6YJaLme&#10;XlP3aQuqTCl/p6COSc/A6cIVFljYsMDpKKvPebDZy5dt/oFs1vGeIdeZ4n+SvlcteO/kcto5TaCO&#10;zSAet+5uAM9ksYesHJR/tf9vmDKpEcxRICtAFajlZviY5eCuSKf/2IEfaW79K5+7bWLirXOs1JE4&#10;QUEcjIwWnzCTtBKRo/IClel05oVR8eThdVRNsUi/tJQSrlyKFVl4lu2bXXE9dI2ogGjyxYfOvnGB&#10;5BMOJB8Wyeluz+3LB7njZkGh7Xpydy8hb/t8CrfOpUSsePtsbm+bzd0FYyjo8z0pr75IUpt2pDdv&#10;R1azDmQ07UhSs84kdniB9Lc/IX/IzxTNmEn6hAlEDhhE0MDhxC5fR+7Zq6T7xODh5sferSfZtsmV&#10;c2eDSUrKp0jAqF0cmpxLBwnIw5Q3tOpyyFbLvLzemI2vflcz64Ga0ZDLeQ8iqg/XtYfMuG7Fdf61&#10;7B8OQn1JD8CnLaECSVsrab6lBawwI5ggrZnJkA+fry9eWjX5G2OkhrZ4xt/LdaQQi6UwC+V3EstK&#10;8czK4pBIrj23/NiuoAsIYENYIEvCvBjle5zvLmzn+UOzRP79Qg3LPuW+nMpNZa9yEOm0pgrJaK1m&#10;AvA3+/8jM8CmklUDOyph9W90mJyYjsqR7+Z0Ke0C+Vbk6HdyPz8bKRgn+igIAwSEIkeNwEyWAcJi&#10;BV55a6/vtKjoHlFRuRw/7sfmzcdEBp7F61IEmeEpFIaEkHnxJPEHD5B1wopijyOUXHSm8PAOCqxW&#10;CvjmG6xXuE3AJ1a6fZ6xLRAQlpWDsLD3D6S8/DJJbTuSIiBMb9aezOYdxTrJ586y72mSWj9Lygtv&#10;kN2lG4UTJ5M3Zy6xw4fj370nkZOmkWV3mALvaCKvxeF04AIb1rpw+PB1IiLTxLeXVrRCTpdK2ZZK&#10;WZaq72jWAQOQRqP7AHxS5A/s4f2/sQrQat37Yyb9V7B/AgiF2URult4rka2ynWbIVgBqS6iS84F/&#10;UCFR9IUq8BSQJiiVHc1KqADWBLqavzMqv5CrKWkcEulmERrBdqm8G4ICWRPuy/yQK/zi7cTnp9bw&#10;lNNEGlgPprp1b57QwdpGljUFhMpGlYV/AKb/jtlWsJ9c204krm1PsV7lW00Spb8rx3W2vuU3AsKh&#10;AsJ1AsLTAkJftgoTHoqMwVeYML2kWECoI3HukpN7Gx/fZOztr7F9mxsudlcI9hTGk2fPuXmFtNNO&#10;pB7dL6xnS6nHMUrc7Sh02EL+vqXk75pP0c55FAvQSsR0a9j2ORTvmEOhgnDrHO7NG0dxzx9Je+kV&#10;Elt3JLVlR9JbCvhadCStRQfje2oL+W4AsiPJLZ4i4alXSf74K7KHjyRfwJg0dixBffrhP/hXYtfu&#10;JOd8APFXY3BzvMKOHUewcDiLZ1AMaQXSwFSAShtVKdsHzPZH4DHrxn0rB+VvXB01ucYDqfonCMWk&#10;ZdPw9D1dGUlMQGiOQ5Rj8gLVp9FAgxFsEADKAdmnElNMDurLVJlZJH5RtgA3Oq+Aa0npHAmPw1I7&#10;ygPD2RIYxNrwABZFejHS35VPzmygw8Ep1LMZzJMiMzVFvZHiwkoZyuyAN5I8GRHNv4Pd/pNmXlv9&#10;SWXYcqDbyXe7rgJ8TZkoQBQGVlasdOAnmlmP4IuTm5nsc55VKkfleQ5GRBvR0ZSiMpKzirnmHcUB&#10;q7Ps3unGySPeRNyKJTs4SiTnJdJO2JHpup/Cs7aUXbSn9MReCmzWkL97kTDcXGE9AZpsS3co+82h&#10;VMBXum2WgHAWRdtnUbhDP4sc3SIgnDOWoh4/kvrKqyS160xy8w6kiRzNkm22WIb4iOktxFoKQ7ZQ&#10;udpW/MZ2pAhQkzo8R+Lr75HeayA5U+eSPn0BEUNG49d/BFFLNpB5woP4G5Gcd7vF7l2u7Nt/imvX&#10;o0hLKzL8WlGYRp25XR6k0YHu5mB3023RrVl/dKvgKmfLciDfB+NDUvUBqP917J8AQtX/5QugyHcd&#10;O2jKUx0cbLZi5iBg+XEB6727RfKydVxjsbBnKXlSOrrW383ENNxDY7D3DWe32ObACNaGhrEs5BbT&#10;/M/S4/JeXjo8h/pWw3jiQG8BgU5LUhAoyBRsyn4mAE1TSVjut8n3f5RV+ISVrHWxGDOaql0Rpuln&#10;OU+Hwqk8lcZBV3XS5dU+FTk67tYZlgUHsSkoCoewFNyCUjh4LpBd+9zZueO4VN6bJPjHkBcUQrbH&#10;edJdncg+YU+xRjjPOFJyeCeFFiso2DVPZOZMbhsSc44hN4vEChWQwnxFsl99wJJyKy3/fluY8O7c&#10;sRQKE6a8LEzYtpPBfBkKQJGkuU3aibUlp0kb+d5GgNmGjBZtDUtXEzCmCkATW3cm9vk3SPimGxmj&#10;p5A1YyFRP48jaNAIYmYvI9vxFJnXovB2C8By2wkO7DrNhXOhJCUXUiJglKogJkAyXI5yKS514/Yd&#10;bcQr+kgVmOVAVPVUwagVQDRY8Y/q4/9++yeAUP258pckbKcm5GbsM9cTVKbTMYg6AkSAJy+54HYR&#10;qYV5+KclczoyDPsAf/aLj7fNP4iNQcGsDPNjdvAlBt9w5H3XVbSwHEW1fbpOhPh4mnxJK7lKTcMX&#10;UzDqd/XpTPD9NmCioPgtkP67ZvQXGj6fgM4YHF5uFb+n52jgRo5XOvC9MOEvfOG2iUk3z7PcN5jF&#10;Z32ZtMOVSUut2bD5CBdPacd6AvkBQWSeP0WaqwPZbnaUnnXhtrsDxU47yd+/ivydCwVg6ucpoJTZ&#10;TImp7KeMV7BjppwzU4AoDKhSVM4p03OEAVWiKhMqCAt6diFF5WibTqSIBE1Tn7Bpe7LFcpooGPVz&#10;O/ERzcDNfRMgprVsI7K1jYCxLYmtOhLT+WViP/qa7JHjKZg2m+QRYwntP4SIidPItT1EoWcYvmf9&#10;sdrtxpaNR3A94U9UTC55+Tpw3GyoTVN2E7fktvaHloPRCOYpa/7OfzSswjf817N/CgiNcY/yYioY&#10;zxzhUSEx1DT6Jz5PSRmxmXlcDY/BxduX/Te82eHjwyaRaKvCxM8L9WS0rzvfnt8uft4kau/tQ+X9&#10;mspeE/Kq3PuRR7UbQIMiRroK+azgEyZ8EJGskIdy7DfdBv9A0+sbjYBuxex1q5FRYUirLjxh+RNP&#10;Wnaj2oGe1Ns3kOctZ9LNaR+jHY4xbL0NwxbsZvM+N7w8QskJi6fY9xbZpw6TedSafAFd2Tlnyk5a&#10;ir+3nrx9iykU5lMmU0lZZABOmE8YT/08BV/R9hmyf4YcnynMJ9JT2bCcHVWmFht/YzLhnXljyO/V&#10;hcRXXiG2XScSBEjJhh/YQYDW3mDFCktvLv6iBmzEN8xqqlvdr2AURmzZ3rAUsWSRqokdniflvc/I&#10;G/gzxZOnkzVyDGG9exM+ZgwZe+VZPAKJuhqFo8VZNq11xtn5Gv7+yWRmlVJcIsqpTNhN65E03MY0&#10;LEOmmrLVrGdmHftXB6DafwKE+qB/nxlhYiPaJfJCXpou3Km6XvV+aVkpadk5+EXGcvyGH1YXvdh3&#10;3Z89vqFsDQ4V1vNlWvAFel+z4dXDC2hq+QtVjRVzBVi2UrHFzzOGh90HloBPAagZ0gxwaTRSR7D8&#10;JGDVeYXmKBaVjfenMBnTmCo64s3OeOO4mCkvTRCrn2eya/k0KD12n1nlWrpV4BnndqOSZQ+etOhN&#10;7f39aWQ5jLZ2Y3np4Ew+OrGCLme2M/CSI7+cOcqAfdb0WbyDySutOOTqTVxoGkURsRRcvyxy04Hc&#10;o1aUnnLkzhnx9w5vp8Bqmfh7AjJhtWLx51RSKpA04qk+YN6OeWSL/5e1ay6Zu+eTuWcR2fuWkbNv&#10;JTn715BruYE8u63kOe8i58heso/tJf/4PkqPW1Biu53s1YuJnzCWqKHDiOo/iKhe/Yj8sQfhX31P&#10;6EdfEPLux4S99i7hL7xO1NMvE93xeaLbPkNsy6dJbP4UKc2FQZsJEJu1FrZsTa6wYpbxvSMJbcRv&#10;fPU9crr2omzSVArHTyW633ACB/5KzJLVFLpfIM8nmkuHPNizyZm9249x/lQACXG5FBXdocwAo9Qp&#10;8fUqJksbAR2tk0ag77f2110UfytQo/v/yH5/nlmP/5l2H4R/5NRW9LuYHaGmPQDag+3Ddq9MtuIA&#10;au4UjX7KKXJdKCq7TWJGJlf8ArA7d4Gdp8+y3eM623z8jQin+nrjfU7z/YU9PHNoFvWsh1DZSifo&#10;Kqi04puAMQIuBlgUFAoOlZ4iQTUqaSefNSAi7KdA0qioprxQX00X+TSAc18qloNQr2dETxVY5rU1&#10;0a+CV8d+minwdUiaANDyBx636EKVAz9R3aInda0G0tTuV9ofmsQrJxfy6fmN9LxqyUifY8wIuMyS&#10;YB/WBoaw7nowC108GLnSjlEL9rNlvzs3roeTGZ1CYWAQWWdPkHlMWM/NmrKzDtw+ZUeR0w4B0Ary&#10;ds+jYOcsYTmRlgK+XAXc7iVkH1hNtu0Wcg8KoNxsKbpwkNvep7gb4MHdCF/uJoRxLyOae9kJ3MtL&#10;h/wsKMiWghArzYGSfCh+yIrECsTy8riXlc299EzupWZyNzmNu9Hx3AkO446nJ3dOnabM3kmYdDd5&#10;S1aSKaBK7TuEhC+6EPPmh0Q99ypR7Z4hRvzEhJZPkdSyM4ktOxDXpj0Jzz5HzjffUyZStXTCDDKH&#10;jSa89yAiJ80ix+YwRVdDiLoQzFHL0+zcfBAnJw/8AxPJyhJJqr6jMKOuR6JD9TQCrxF0YyJ1WZnU&#10;vYfrq3Zp/R5YD+quWdc1mmpGVP/jAQAVf/dbbPwj7W8yYcUDVXyvAOl/ZPf/1vh7eXh5QUUlhcSn&#10;JnLqxjV2HjnC+iPH2Xj+CltFfmq/3vIgLybccuPbs9t52nm6sYZEVWGTx0VyPtyfZ0q+B1JT2U7B&#10;WcFMCqjfBkXUTIYzWU7+3mA1AZbRUV++toThTyqrmn9r9OWpvFUfToCs0reqVR8a2A6hnfM4XnWd&#10;byyd1ueqDaNvujLT7zyLAm+wMtiPDcGBbA0UE0m91dOfFW43mLTNlRHzrVm48iDHjnkTHRhLblgE&#10;OTeukOrmTPoxGwpOuwj4nISZDpDvsJGs/UvI2qOMNo/MfQvJsllN3sGdFJ1youz6aQGEJ3fjFWSJ&#10;ArBMAVGugCoPCmUrIKKgUICm4UcNQxeLFVGYHEOSpwfRp9xIPHOGAt9A7oRFUxQQTKGvLyX+fhT5&#10;3qQsNIjbEeEUBUnj4OVN6nVPMgODKVIw5ut1S8RhU5PPCl4FbXoGd2Pjue0bQJnbBYp325M3dxVp&#10;A0cR+9n3RL70FpEdBJhtOhLbuiOJnZ8j/f2Pye83mBIBYN6YacKOvxD6yzgS1m4m1/0SKZ6RXDx2&#10;i707TrBvzynOng4kPjaH4sKK+mjGFkruFhum6TrMwMwDwDwAkNbvB3Y/qnofkHq+gvX3YPwtBv5Z&#10;dh+EFT/4+x99GGRmH94DMzri/8rkIeTllN0uIik1gXNXL7HV1prFVlascHdng9dNNkoBLxfmm+Dj&#10;TpdzO3lGwFfXerAAr4c5s10qvzlGU1lLGUrBp+xW4XeVy8EK0Nh+I2z3nTCfKS3v+2YPWzmYlfWU&#10;6XTJa2Owth4zfqPcBIwaQKkszNrU5WfeOrWYntcPGHP/5gRcZbmyW0ggG0KC2OgfyFrxY5efvsgs&#10;WxdGrN1Gr+mL+X7ELL4dPJ9h47eyeasb1y+GkBGWQL6fL1kiRzNdrchzt6bkgrDeWVuKj+wi13o9&#10;2XtXkLV3pTDcJvJcLSjyOCaguMLdpEABXAxlKXHkh4eRFxpGWVKqgK2Ie4VSCROSybggoD50jDSX&#10;I8Q7HSL22Ely/YK4myHMJwyXfuMqsdZWpB2wpECOp+zYQ8a2XWRu30nu/gOUONhTKMczd+2S/TvJ&#10;sbKj8IQ7RZevkH/9GkXBQdxJE0YtLKI0LZWUmzeJ1WMCvpK0TApS0ihITedOXgHkCjCTk7gd6Eep&#10;lH+xqyt5W3eRMn4aMT90JfT1twjq9Axh7Z8h/uW3yejSm4Kx0yiYNIOkn0cSPGgooTPmku5wlCyP&#10;EILPhHLM0oP92lfq4IGfXwIZ2cUUCchK79018uPoTA6NQVR0f1X0Rd8Hn35WZfawGcd+z3K/BaNp&#10;FWz6zzEDhNwz++zMm35wsAJYBu3Lk5kTRdXMz8p0OqKl4kaNLgn5nJufg4f3DTYfOMCsDZtZZGXP&#10;hkseUmn9BHw+TAk4R48rFrx0ZK4wzFCRnbqAi0pJBYSasJcCw/DflOHkuwDTHJ8pYNL99t+aZqcg&#10;/FYA9T2PG/2Dpn9mREkrcoyWX0+XuVbAPmbzNZVkqxLV7MA32bAiyllJZGdtq368fGg2g6/aszDE&#10;i3Xir268FcKqM9eYvt+RAXOX8eXQEbz+dRc6vvYerZ95i/bPfcbr7w9iyIjVWFtfIMQnjlzx9fJu&#10;epDu7kCa+GA55+0ovuxE8RlLcl02k2m5hgyLNWQ77qDgrAulfh7cSYgUhhPwFAvIioq5W1TA3cIc&#10;bqfFk+N5hQRra1LsHSjw8KBMwJF96QKBmzeRcfggZbe8KBDARTo64L1nH9lBwpgCioKQUKLtHAla&#10;tYGYLbtItrAUoB8h/5AzGXsFIJs3kmOxn4JDB8mS81KsHEmwcyb26BHizp8mKyyUUvHldbJjcWwa&#10;MUfPELD9gFzThUh7Oc/NnWxxNW7HJVIcII3O6XNiwrjSUBkNQZ6wZ3oed0LCKTx5kvS164gTsIWJ&#10;vxn89KuEP/c68V98Q8aIX8iZOZWMMWOI6jNQ2HEsCZv2SOPlScK1aM4f8hG/0Q0ri3NcuRJKUlIu&#10;JcVS7wSQD7opKhiwoi4riCqs4ng5OMvN7G+ssAqGrJCq/w9AKPZQy1EBvAeM9+BmTNDpCHjxmAW4&#10;YvJA6hDLU1BaVEJEZDR7LG0ZP3cR46TAFx10ZdONWyI9xe8L9OQXTxc+cF9JC8dRPGnd2wSfwVTK&#10;chWmgBPQqJXLTZOpFIBqD74rs1XSNIfis1V00hvy0wCfylb157ryuGU3nhRpWU3AWVl+z0htob+r&#10;I1p0ZIucZ8hZlaKW34m/14/XD83l5ytOxn2vD/Bjqfiyw1at5/XvfqJ+q47Uqd+Kpk2e5umOH/D1&#10;J0OZPXUbJ4/6kBSeTXZYFKlXTpMorJcuMrPwoiNll5woPLaHHLsNZAnwsjRYcvogJUEiL1NihLEy&#10;5L3mck+k5Z2cbO6kZ1EYGUvaVS9Szl8m5+p1qcCnSFmyjKjRYwidPJGItSsElPtJc7Am085KrmlD&#10;mr0dKSeOkR/iR1l+uuAmn/yyHLJzU8hKSxBLJj03gzSRr8kZGcRHxhEbHEViQgppOXlk5BaQnpZN&#10;anwaafEp5KRlUFhYiE5TUke/NCOVxIsX8N+1h2hbB/I8hClv+ZImSid84wZCpk4mdM50MlyduZ0Y&#10;bUpj+VMjvVyRfCgqElDKc8YnUHbZgxxpqGP6DyL4rfcIfvYFIt9+m6R+/cieNZOMSZOJlmNB/QcT&#10;Pm8x6YfdybgRjvcpfyOyarVfpKq7L7HRWaLCtUtDACRSsmIAgNG/aETkxXQEl9H/KFs9ZoBAAPkQ&#10;M5pgVBA+AOL/UxCarcJfg/Bh8BmZpeUh75k979wrla38P0MqzImTpxk/cw7fDR3JyLVbWXnyPNvE&#10;T9gglWFu4EV6XdrPiwc16DLI6LQ2xmoKkCr684x1JMqBZG7LuxlUniobGoxoMt2jxkpL5abz9hRQ&#10;RpRUJaoGXASUFl2pvr8vzW1G8Nqx+Xx9YQtfX97Ks8dnUtNe7kEn9arvKdcwmVb+XkEuf1vLph+v&#10;HJ7L8CuOAsIbbFT/9fQlBi9dzytf96J55/d5+uUu/PDjBNausMHrQjC50WnkBwWQdOogyYf3k31a&#10;pKbHIUrOO5LnvJ2cAyvJtVhFwTFLSm4J46UkCMuJXyUVA6kY93KzxUfzF1l5kOjdu0kWmZhv70Se&#10;tSPpu61I2b6fVLGEddvJdT5KmY8/RXFxZCfHUpCXQV5pLinFGQRnR3MuwRvL0FMs97Vn4q2dDLi+&#10;hp8uLOJr99l8eHQGrzjN4hn75Twr4H3B6TIvuoTwwuEYXjoex1snEvnydCo9L6bz87VUpnonsNo/&#10;EcuINE4n5+GfW0JScRk5xSUUF5dSmJ5JprgYGVevUHDmlEjevQSuXknS6VOUpohszingdng8me6X&#10;id5rLbLYjmw5905qoviyIl8F4CSmUHLqPMnzlxH6zY8EvvgKoS++RNR3XUiZNJ2suYtJ+nUcQV17&#10;EzRqIkkHHMi4EkjIxUiO2Fxjz9aTuB72Ijwklfw8IQ0BVcWk4wowaXYCHRRSMUHaBJjWb633D4Bo&#10;2u9l6j/P/iYTPmwPQCiSs0wAqMArEwaUmxX2xlcc95UbNvJdn7581LMPk3bsY+3lG8bsgNXi+032&#10;PcnX5zbR1mk81a0GSOXXxLsCHGW9+yBUf07T0Ytvp5JQgKATYw3AyVa7KJTtTFNg6jCwcsmpklLA&#10;+RfZX+lAN6of6Esr+1G8576Uft7WTAk9zZIoT2Ng92iv47x3fAWN7H4RGdxbrqVBGr0XZU8BsDYG&#10;lj9Sz3IwbxxcZOSYWa45ZvzCWXHahzEbXeg+ehWDRqxkz05p+W8lUhIldvMymcJ4aQc3U3TehjuX&#10;j1DmZke+sF2GgC/Ndh25F0VuxvhzT9iJO8XqA3BX/tMkwZQWUxwdTdqZ0yTZWpHrKH97YD/JK1cT&#10;t2odqTYO5AsTFoeHcDsjkcLiVKKKYnFPvcGGYBdGXd3E58em85ztr7S2GEJTi8HUt+xPbcs+VLPs&#10;SXXL3tTa04/a6wZSa/4QakwfSa3Z86mxyoqqe65S2SGax50TedQpnkpOsTzuGEVl+xCq2/nS2PEW&#10;HY548vShK3R2ukBHJw8BrC+fn47g1+sJrA1O5URSHuHCRHnSMGsi52zxCQuz0ihNTyTf6zop+w4Q&#10;v3qD+L6OxO+xJMLCmjTxKe8IgCkSoOgUqIQMSqMTKPXyFl91KyE9e+D76psEdn6VyHe/JnnoOLIW&#10;riB14lTCevcjaNgo4jbsJ+t8CHE3kjjheIPd249j73CRmz6xZOWUIm0EpQpIqatmDMNkx9u3i8W0&#10;7/ohRrwPwAoQKgP+P2ZCMyT7xyeq6TGjP8ag8HtkZedz0NWNnydO5tXPv+Cdbt2YK633Dg8BoPgC&#10;y8JuMsrvGJ+cXkML21ECjn7CTuL/GUl31W9TJlTZqeArj0oa0lMBIWasjqQMpWaea+4X2aj+oAZm&#10;BKxPCJNV39+bljYjef/ECgZ52jMj5DxLBXRrwnQuYYCRkGmFMPIY75O847aCeg5DxTdU8OnvmUEe&#10;cyvXF8DXtB3IK0fnGykPF9y4xjT7M/y6zI6Zyx1wcrxKbKAAITKSnGtnSHa1JN11P0UXHI3pQ4XH&#10;9pNjvZ60PSsFPMJaF05yOzace9pFUCbgKyulLD2ddD8/oi9dJDM4WIAllVF8t7LYeNIuehAibOG/&#10;Zy+xLs7iU4oMTY0iJjeSY4lXmH9rPz+enM2LjsNpIUCrL+Cqt2Ug9VcMo/GMUTQeOZa6A0ZTo98I&#10;GkwYT5O1Y2m8fQTNVoylxcipNPl2Gg0/nUG9b5ZT+xcHai67RbV9yVSzS6euQyQvuF2mh9dhpkbZ&#10;sjBuH7ODVrPYfzabI2axIWIes/yWM8BjB5+4H+Ipl/O0tLtFK9tQnnWK5quTCUy7lYl9YhGBRXfI&#10;LiwgPyKMxGPHidm5h9it20yGl+8ll8RXPnueaAdbUp3tSDtxlCxPT4oTkriXlctdkfS5+6yIGzCE&#10;0JdfJ7TD00S9+BpJPXqTPm0mSdNmEDlsBKGDRxC/dB1Zct/xV0M4f+Q6FjuPY7HvFB5XI0lOlQZO&#10;xYaynXb+G6D6LbDMoKRZ/3+Lgb8+9x9t5SAU5BuMp2FZ9fE0yiSgFDM63eXGy+SYsuK9e/K9TOSI&#10;tNp7d+ykhzBfh5de463uPZliYcV6Ty82BgaxMtSPkbdcef/UKpo4/MqT0ho/LhLUnEpU3kWg7GUw&#10;ocmA5tCvcuCJPfAJZZ/RxaDRTGU9+ayMaPkTda0H8pLLLJFOe5jqf5KloddYE3qT9SG+Rj7Sjf7B&#10;bAoIZXNQmDGLfaww4TvHl1LPfrAx5K0iamrMipff0ohp5QM9abB7OC9un8O3G9bTb/EW5q615fhx&#10;L+KCoskPCyD7ykkyjlqT52pN6Vnxfc7qWM7d5B1YTfrOpaTYSKt/6RBl0cJ84n8ZoX15h9ptkHT1&#10;GiH7rUiwsifd+RBxe/YTtGETkXYO5Pj5c1fAeFeYMUf8uICcMGyiTjL+6mY+PjKVzpa/0HzHIOpu&#10;7Uv1nX2k8elP3T3DaLJmJPVG/UKjHybQ8v25tHtzCW3fXky7jxbT8vP5NP9yDq0/mUeHdxfT6c1l&#10;tH1rKU0+X0P9n52os+KWXCeJKvaZVHZKo4ZzDE1cbok0PUW3K7ZMC9zOmqj1rA9bzCqfiay6NUoa&#10;tWksj1rDGN8d9LpqxxfnXXn9xFnaO16WBteHDo5hfHgiltGeaVjEFuCXV0puvsjShEQyPa4SbmVN&#10;4IqVBIvf5zVhNPEHdlDq5wmZIl+LRKLqGDalsPwiygJDyNq1n9g+A4kUEEZ3fJo42aZ99yPZ0uBk&#10;TJlBzM9jCR88isT5q8h2PE7KJT9unPTBZu8Z9u85y9kzIcTG5FCorCv1XX0+rfPmWFWzv1CXIDAw&#10;8LAUNUCrn5URHzYTmL/vbzQlbrmpciwHtQlwk+juX7vcHoBQL2r8kZxc3tGuafL0D7WDVJd4VulU&#10;KD6M701hmMVL+O7zr2nVrjPv/dhNJOguNly/YawTsSLMh7G33PjYbZ34YyONteMfU79LO7xVVgoD&#10;GYmQHupuULAZCXjV5zOCJOaxig51ladG36B81ulJTRx+EUZbzuAbzswXn21tcJAALYj1ImXmHD7M&#10;4DXr6DZ3EaN327H4rCdrfUNYFuTDaG9X4+8aOgyT62hSYDN4o53zVUTK1tnWnybLhvHU9DF8O3MR&#10;i7Y5cPGS+GmhMeQE+oqEOkGymzU57jaUnXPitpsVRfabyN+3nNxdS8nas4YiV5GjYTeE2eJFceYZ&#10;wLtXWEReaATFQaGkHj5K7LbtpO7YQZZYyqYtRG3dToKrK2kRwYTnxuKcdJVJ3rv55MRUOlkPo9nm&#10;wTSe/ytNRo6naQ9hsp+mUH/AJBqNmUyLcTNoN2gebb6dS6sPF9D63UW0+WAxrb4Q8HWZRZPek2k0&#10;dDwNR42m4fhR1Js6ipqzx1Jt6Rye3LyPypYXedwpgsecU6jknMUjTlk86phGZccYajkH0OTgDVoc&#10;FBl65BRvnHbn26uu9Pey4ecbG5lwYxkLglezPHor04O20+PCZj50t+Tlk+60OXSDpo5BdHSJ5jO3&#10;ZKZ65XE4+TbRhfcoKbot0jqaJPF5s+wdyZIGKMHSmlBLKwKsrQmysyP14kVKYuKlESviXkYuJTe8&#10;SFm1hrAffiL0+VeIbP8Msc+9StKnX5M9ZDg5EyaRMHIMET+PInraPFL32JJ+7gYBZ29x1PoCljtP&#10;cdj5Bv7+KWRmye+X51U1J4uXg6RM6rlOQhbgKOkY0+oMQP0WOBXy9eHB44YZZPbH9tcsa9p9ED48&#10;y9kczS6fDdSqmZRcWJjLFY+LzJ45g4/f+YDWrdrzyidfMEoq/IaLl9nqH7TTP6gAAHT3SURBVMDq&#10;UF8mB53is1NrRaKMoZr4ZwYAy1lMI5Imuwn41BSEykQKMAWnMKU51EyZUPerj/aDAKQrdUV6tXMc&#10;xxfn1jPS9xCLQ6+yKdSfLT6BrD53jXFb9/HF0FF0ePMDmnZ6kec//pr+S1cz7+QZVvv7s8yQo268&#10;e3wlDWx+NnzCyiKPq+3sR901g2kx92denT6ZQSs2ssvplDQ2OpYzklzva6SfOkiGmw35p+0oO2tP&#10;6fF95NusJWfPUnJ2LiR792JyHLZQctWdewlRUCDg00BWdo605KEUnrlAtlS0xE2biF2ymIRli0nf&#10;tV3AfJxsf29SkyPxSQtmb5g7Q85u4BX7cTS27EdNix7UFsZrsHQoTUaModl302nz3hJhupW0fmcx&#10;TT+ZRYNvplD3x/ECygnUHz2O+jPHUG+pgG3dCGpvHU7N3UOptn8wVa36UcWmF0/Y9eRR+748Yj+S&#10;Sg6rhf2O8qSLP0+4xPOoSyZ/cc7mLy7ZPFJufxFg6v5KLmkC1ASqOEcJOINpeegWr5y4Kv7+SQZc&#10;tmL01XVM9lrMzMAVTA3dRe9rdtLgnaDDwWs0EjA2dojghSPx9PfIZldsGf75d8nPKeBOYDgpts4k&#10;27uQf/kqhZ7eJDg5k2hrR951L+6kilQvEWYsETAmx5N/8AhJoyYR9eZnRLd5nvhWT5HQ+QVS3v2Q&#10;3F59KBw1hswx44j9+WciR48mde0Gco6eJf68P1cOe2O36wzWFhe4cDmUmKQcCkoUQEJECsRSBaEA&#10;Qz6bc18VoMpgSlR/YEJWhv1m/wMsPbAKWWsy6MP2AITyxVhRSNlQAHlXZGdFYEbH7WkawosXzzJj&#10;xhTee/tt2goAm7TpzOC5i1npfpbNvv5GB/bCcE++P7eNNo6jqWbZ2wSgyD4dbG34XIY/p7LT7Fiv&#10;GIJW4ffpdzMyqqNVRBpadKfO/gE8ZT+FH87tZHLAWZaH3BTwaQp8X1aeOsngZUt57ccfafbMM9Rv&#10;2pR6mou0aUteeP8jBi1ZygI3N9b63WJ58E2RoyeMlIctrcbQcMvPNF70Mx2njubzOQuZu9ueM5d8&#10;SAqOojAgkLzLZ8g4bkf2cRtKzojkPC3bQ1spsFxG3q55FGxfQM72haTtEyAe281t/3OQFcvdwizu&#10;iWK4V1govmASeacukbBpFwmLV5GzbrP8vRX5x4+S73WFgtRIogqi2C+Sc8C5NbxkPYEWG0bSYNEI&#10;6sweTsM5v9Jm9kQ6TZhNh37zaP31HFp+NIdmX86iYZ/J1B87hvoLR1Bvw3Dq7h5kDKerLO/1MfGZ&#10;Kzl8yyMO3/Cow/fyWRSIvXbN/EBl22+p5/gNbVx+5E3XEXzhvoIP3expe/AK1UWKVnJJF+ApGLP4&#10;y0EB4aFc+ZzHI4blimULKLMEkBk84ZBCLWHM5gf9efHEJb4+f5hh13YywXMp073nCyDXMSLQhg8v&#10;Hqf14cvUc/Klvn0IzxyMou/lZPbGlRCRe5uMyDhSL18j5tgJIg4dIc7dnbwAP+6kpXI7K4OSzDTK&#10;ctPlvYpfnZku/uQ1MhatIeGLbiS2f9kYv5rUqgPxIlUTXnubzO+6USSMmDdhIvHDhxMx5GfiZywk&#10;x+IQORcDCboQjL3NGTbtPoz94SsEBiVRkKsyUlx2qftmShZpR405j38LWGq6/2EAVrBjOUOWY+iB&#10;ZP2PQGggvvyAnih69I5IUPUFS0oKueZxibmzp/PBB+/QrHkzGjZtxafd+zHD0o51XjfZEBpsjP/8&#10;1fMoLx+aS21rjYJqd4KAS0GmfXvlAFT2M/r35NjjynrKguoL2pd3wtt9Z0RBq+3vRWvrMXxxcgPj&#10;fU6wPOwWG0PD2O4fzrpzHoxYtYE3u/xEi2c7U795Q2o1qEWNujWpWacWjZo15cX3PmDIwsUscXNn&#10;k/haawP8mXr5PN9Z7OSZeZN5cdIEBixfy55DJ/EXtsqOiSTn1lWy3F0EVNYUnnKg7OJBytytRXJu&#10;pHDfMop2zjcGTxdvnUP+9rnG+M4ClaZh142xmneSIsjwvEiUiw3x1vtIs7Eg1dKC+J07yRDfL8/B&#10;SdjyGveSEskpzOBkmiejPDbzmtNomu0W/255f2qPGUa9rmNo+ukU2nw0W/w6kZmfzKbJl9No1Gsi&#10;DccJ2y0dTa1tI0QhaIBJ1IaojErybh8V4P1FzVHMSe0bHnH8ikqOXwgDfkZN20/o7PQh/c9/xoKr&#10;H3PA71vs/fuxymMKP7ruorWjB9UdY3lcAFjJxQSdyYo5BvgMllRwGoyZIfvERL6qPe4kgHQJo8Ox&#10;q3x+/gjDb+wQZlzA5OvTGHdjMb/4WvPppdO0O+JFbYcQ6tpF85xLLOOuZ3M8tYy4knvGGh/3pL4J&#10;IiA5mRIvH2LtXPDauAWvvdKQ3bhMSUYa5ORxx9uf3DVbSfyuO9FPvyiM2IGUljrhuAOJbZ4i/hkB&#10;54dfUKAzOSbNJGPsVCIH/0rIr+NI3riH/Iu+JHnFcvGoN3u3HGPnVlcue0SQklmEZuSQ2zHAqK5Y&#10;RSqO+7M5jP5HHRmmkVYFlhCXoSYFiOXs+ECqVoDx7wChXkTD5UYCJu3svCvavbSUUM08vXIFX3/+&#10;qbFuYL3GjWjQ/ikmrNnMhgsiCcUXWxsdzIzgy3x6bAMtrEZRxaI32kluDEEzmE5AaHSym4EQHRf6&#10;uEhPzfWpctNIvqstt4BQGbKGdV9ePDyLgZ52LAi7yoYwf2N+4VavACbusuKTfsN47cPP+eLr7+jW&#10;rTtvv/M2rdq0oG7DutSuW5vGTZrz8rsfM3zBSla6XmTztVAWuHoyZIMDfebtZNGOI5wWXy8xPJZ8&#10;YdVMjxMkisRMd7Og6KKw3kUXSlwPkGe1XiTnEvJ2LqBgh85a15kL89D0ETn7l1F84gB3QzylUqSb&#10;wZdiXWklkwABXfT27ZRcuAChoZSKf3NLpGjMqRPCfnFE5cezM9iVr1xn0tS+H1Xte/GktQBwm7Dz&#10;PGHDoTNo/c1cWr83l5Yfz6Zpr+k0mDqBOutHUnXfQB4XWfmIXXdptLoJ6OQdC7Mp2BR0f3GSxsxJ&#10;GjvdOqp9yxP2n9PK4RM+df6QIS5vM/fI61hefJ8rN97H9/qHnLzQlfmus/jGxZoXXS7SRpitgUsU&#10;VZ0TecwplUedRI46ZsvnXMMqOSooFYxih8rZ8qCaMKRLAnUP+vLcidN08XBmrP9+ZgWsY5LnIn69&#10;toGfLlrx0okz1HcJpJp9Ao1sYvn8VCprogq5WXaP7OICMoUFM0+doujMOe7e8IbAYIgQmZ+cCnlF&#10;RrcGWQWUed4iTdyhiO9+IPqZF0gWhZZhTD5uQ6oAMqlVR2I7PEecZgDo1pfC8TPIn7aQ+CFjCeg1&#10;jIhpi8gR16PwViJhHnHY7DzDimUOODpdJSIyg9LSCqYTUAlGjECOAvBeiahFwcmdIgGimUHCDMgo&#10;sP6aHf82k94HoVKu/oD2B5q5PrVP8HbpbfFV0rC2tKF/3/689NxzNGrYgDrNmvHcF18zx8aBLTdu&#10;CQiFBSN8+NX3KC85z6WuxWBjJSQDgGJmsEXApwBUP09NmPARK5FHclyZ0PATrb/nCQFuI9vhvHNy&#10;OaN8XVkc4sWGYAGfXxBrzlxk4LzFfNlvICMmTMbigCXn3U+zd8duenfvyTNPd6ahgFDT5Ddq3JJX&#10;3vyCoRNXMWapFT8vsGDSMnv22F7mllcM6cEJ5Eorm3nyOBlHbMk9aU/xpUMUn7GhwGWryJYV4uct&#10;JFdkZ97OueTvFPm5Y445dUgAmb1/OTlH9lDmf1mXNxIAyjsrLKEwLom4S1dJc3Ahb4+AeI8FGVb2&#10;JB88Kr/nRVlWCp4Zgcy5Zck7LlNpJf5azTW9qTK/t8jPX2kxYwbtxs6jed+ZNPxpIg36jqfBxHHU&#10;WS2st28AlXS2iADrEYPhxAzJqYz3pXz/kkcdvxbTBk3Uhn0XHpd3XVXea/O9n9HF4iPW2H2Ag+Xr&#10;2Ox/lQvu3xJ99UeyPL4l6uwPHD46hJWH5zH52E4GHHXkQyc32thdF2aMEGCl8KhI1EedyoHomGt8&#10;fsQ5XSxVmFIt3fAd1R5zTqKGczjtXL347MppRgU7MTdyNyvi9jIj5ABdLtjTwfk0dZyCBOgJVLOL&#10;4TXXBOYG5HAt7w65BSXk+ApTubgQtn4dt+bM5saUaXjOXUS0+LAFEQncyxc/MUN8bo+rpC9eQvSn&#10;XxLT+VkSlRFbtBfTFI5tDTCmCDgT23Ym4bnXSP3se/J/HkfRzPmkiO8Y1Lcf/sN+JWnzHoq9wkny&#10;TcHtoCfbNh1h/77T3LoVR3ZOqZEFQJPG6SCAiuXjKkbjVKTheADECuBVmO5TgvsPmFDp8s49BaEg&#10;XC6mKdYLcgu4KSCbM3Mu773zPq2bt6BOnTo06diJL34dycIjrsZsiC3BgcwPvkLPqwdo5zCO6pZ9&#10;RE5qoMWMaJrz+XRUi24r9iv7iW9oTC3Sz12oYt2T5nYj+ejEGpGfJ1kRLNcOCmX7TX+WHnbl1yXL&#10;mbpoCS5HjxAZGU5BXg5J8TEctLdhcO8ePNepAw3r1adunSbiEz5F52c/44vvxzJz7gEOH/Ii3CeG&#10;rOBwMq5rakB7Mk7YUXj2MGXnjlB83Io8O500u4jCXZr+YQYlW2eKmXP3dGJsiYCwWFiwYNdSch12&#10;UOJ5lruZGgEt5F5pEXdSUynx8RX/8SxJy5YTv3gRsRvXE+9oT2FYMKVFOXilhzDj+j5ec5lI493i&#10;8y0YSeOB42j+9VTafTCHTu8uoOP782n15UwaD5pAvbkjqLF1MJUte/GoTtMS/04B+BdlPQGcyYDK&#10;fmoCSAHgowpAsUoi72tZfsGzu99lhMjRA46fc2nn6wRvep5Eu4/JOS6V0fVzCg6/Q96hd0lw+Ywb&#10;1t9ycH9PNuwdwZj9S/nCyoGODp7UFlZ83DlFfltkqFOOSFH1E4UNBXCPHEwTS5bPSWLyWX1GYcrK&#10;jhnUdgynw8HzfHXGgtHe65jmNZ3pN6Yw5dY6ht48yDunztLYxUeAHkMdmxheP5Yk5+TgFpZBfGgs&#10;2TduEis+dOiq1STs3EXR+fPcjY6GXJGrOhyuuIR7iUmUurqRMW4KcW9/TFybZ0lt9hTZzTqT3bSD&#10;Mbcx08iNI4AUYKa07khC5+eJfecjUgcMoWDGLPKmTyNyQH88e/cmbPEKcUmukO6TgOepIA7sOM7+&#10;PSe5fDmUxKQ8iopVYpp+X0W/o5lHSQFYLk2NYI5uKyKiur/i+N8AodlPqCcJAMUfVFmaGBuP9QEr&#10;+nTvxbOdnqZZg0bUrFGT5k8/Qz/xtZafPs+WWwFsCQ0RuXGBr89tprn2CVppakENuFSY+oU/iWnX&#10;g5rJjMaKSDpKRbY6dKy+MOB7bisZd8vNWEFpc0AYO24Gsu74SVaJb2V7/Ahh0bEUFGmqA73XEpIS&#10;47C3taZ/n34898xrNGvytEjmd/jyiyEsENl51s2L+KBYsgIDyLh8ktTj1vKCRXJecaT4vLDe4Z0i&#10;OdeQu3cReQK+op0Cvh1iCsLtsygVACoQNVmSzmLP3zGfAsu1AjQX7saGmtOHRI5QlMe9qHBKjx8l&#10;c/cuwpcvI3TNapJdDlIicrSoMIugsgTme1vxjvNEGu3rT/U1A6g2Yjh1v5pEq7fn0/H1pbR/S/v1&#10;RH4OmiIAHUvNHYN5wqangE/en8jOvzjJOyv39f7ipPLzKwGGAlJN9+lxOddJ/G2Hr2hl8Rajnd7m&#10;uOv7BNi+QNjmNmTvfYEy23fI3/sK+bufpWT/s9y1eI47OzuTtaG9nPMsFw98zn6XMUw6upVPDp+g&#10;jdNNaghQHhMQPiK+4l/UBISGb3gw44Gp/+icLyxZQCUBahWRsw0O+vDcsRP08LBiftBKtkVMYVvY&#10;OBb7z2TI1Q28fPIo9Q/7UkW7RGxjeOtILGtD8wgSRszPzKXQP5CU48cIsdyL7/4d+OzfRYi9HcmX&#10;L1MYL4yoA8uDQijYtpvEHgOJe/4tIytcZpOOAsKOZAoQNV1HRjPNi1MORmFHzQAQ3/ZZYl56k7gu&#10;XcmaOo2CuXOJGzIMn+59CZg4mxTb4+TeiMTvrB/2+9yw2ufOmdP+RMdmk1eo/ecm45lTn8yuDf1e&#10;McPIxJWYHhMA/oddFBU7TEa8Q2FRgdCwN0uXLObjDz6gTfOWxipINWvUovXzLzJ0xRpWnrvCFp8Q&#10;NoVGME1AqF0Hze2HUVWkqK7toIxn+IHlvqApT4URrXUNCLGK2Quyv7qtgEh8kn7XbVgcdINNgSFs&#10;vRXEtite2Fy8wjV/f3IK89DlnYsVgHKfGs1NTEjD3u44/fqP5933+9Kt+xTWrbbH62IgWeHx5Pvd&#10;JEPYLvWYJdnuthRdEl/vjDX5BzeTe6A8NaD4epoGUFNGKOjKyhPkapKk/J2zjTwtRr4WOSdvz1IK&#10;nHZx2/MC90RaUqb+ST5p3p6E7tlF9IoVBM2aLVL1CKU6EiYtgztFJaSW5rE55AifnZgqPmBfUQu9&#10;qLFrEPVXjaLF1Km06T2H1p+KDP18Fo0GTqLu/BHU3D5I1EEvI7J538dTGeqs4PtSQCcS1EEl6FdS&#10;6ZURVYZKA2cvfra885o2n/PK/rdEgr5JoNMrFDk/Q5ljO0osW5G7tRkFmztSuvJp8ie3IXlIXRKG&#10;VCdlSlMilj+P54EfcHCdwbTT+/nguDtNXW7ypFOs4RtqpNRkwoeCNIZlyb3lyDl54jPmyX2JZBU2&#10;rOwYT8NDIbx29iojAo+yMGQ960JnsTVmLstiNvPtVSeaH7sisjScqnbxtLKLpbt7ArYx+cQX3SPG&#10;8ya+1tZEHnGhMMQfwiNIF58y2vEoyR5elKZnQEoyxafcSZk+k5iPviC+3XMCtg5i7QV4mtC4HTkC&#10;QrUsAaEJxvbCmB2MDAApLZ8ivuNLxLz/GWnjJ5M3fxHJY8YT2HsAfqMnknzAjhyPAILOBXLQ6hx7&#10;drhy9JgXoRHp5OaJb6gT2YX51JQhi+/dNfLHahLn+1kAyrs+fg/EPwah/HFGRhqnTp1k3JiRvPzi&#10;8zRr1JAGtWtTQ5iw5XMvMGjpClacvshmAcqm0HCm+1/ky7MbaWk/QipYT2O+ngFCZTs1lZ/q+4k0&#10;/YtONTJMx4BqN0QPmjuO5MtLm5gYVJ6L0z+I/T5BHA2MIDA50+jLMXNVCu3LA96Vey4puoOfSMyV&#10;K2wYM2o1B3adJMQ7nrzIFPLE/0o77kzWEWvx85y4fc5ZWMqSfLuN5O5ZRt4OTZI030iKVFKeDtDI&#10;SFYOQjWDBQ1gzqRsy0w5R3zDA6spFBl7N+SWsKAOQysxpFGJtNbpToeJWbMF76lzOD9zHt5795Fy&#10;05uC/Ax8iqIYfnE17R0HUdOyBzX29qPOjmE03jSS5ktFjv46geY/TaF5zyk0mTaW2lsHUVnHzWo0&#10;WSOdYmZ3wzdG18Oj9uoPmnLUYEBDlsp+sUpyTmXbr6hv8SmvbX2bMXM7cmzhU6RseZE7B57h7q6W&#10;3N3YirxpjUn9qR7Jb9Yj7fVGZH3fkryxL5I4/wsuLenPupWz6Ln1AJ0tL1PTLlz8QJGjyn7CdH9x&#10;yTcB55whPqDK0TRhwnIzJKn4h+JDVnLKEEvhSZdwWh89y4+XNjDbZzyrbw1i2bVhzLw+n35X7Xjt&#10;1GWaClBr2sZT1yKO563DmOebxvW8MjLzC8gQJRPi5MzVtZu4sWID4XvtyLokPnaCjrCRhjA/V/xz&#10;XzI2bCKmS3eiO79IkubJqciVUw6+LAOQbclUVhRgGomOBYTZTTuT00TZ82kB5HNEv/ou8QMGkSXM&#10;mDlxGqE9BhGkk4537CXnkkjkq5G4Wl9h1+YTHHL2wt8vhazMMnO+c5n6jGJGN4c5FdBI71Lu6v1e&#10;lt4HoaFdDX0rfyTeZ0J8HE6Otgwa2JenOouv1aAe9evWpVbtujTr/AxdJkxh6fHTbPYOYHNYOLOD&#10;r8oL3k178Qk123Ulq/IhYRUgFHt4VIya+opPWHajzoEBvOgygz5XrZgn19EZ6vsCQjkWFk1wTh45&#10;+kB3zBE8uh5DUcE9/P2T2LzlMLOmb8fV8Sop0dnG4N+8qxdJO2pLxlFLijXKeUFk55Fd5FuvJm+3&#10;+Hvi0xUrwJTtBGRGwqTtM4UN1TSNhCZLqkiepImRBJSyLdNESTsXit+4icLLR7mbGAYaSpcGQd/f&#10;PXl38hLlHstM01D7bXnx90pJLk3HNtqdr09OlUZqIHVWDaXOL+Np8MMMmn49m2bi/zX5dDpNv5lB&#10;86HTaLJoNDX3mN0OpgSVrbOYo3x2kHdqmLxPR/EPxf5imLxjw4QN5Xsl+y5Uk4aw+fYuvLviBwbN&#10;+oKVk97kxNTniVr4CjlL3iZZABfyXTsC3mtH5OfPk9T3bZJGfUrAr19xYngv1o6dRt/F+3l2hwd1&#10;rMKpbJ8kDCfg0hE14hdWMkw+C9jUN/zLoXIzpOnD3zN54mACrQ6fZ8DVtWyLHMWRxD64Jg3EOW02&#10;84M38dXpA7Q5eJKazn7iH0bR3Dac7hfSsUgoJVyDzjq++a75nnXssmH6Xd69VFoBYjH31FWxtidp&#10;0M/EvvAGSSI3MwSEWQLCHAFbjuEfmqDUVI1qaa3ke+tOsu0k3zuSrtJVfMnU5iJVW3Um5oXXSBKp&#10;mjdjJjmTpxLTbzChcv34levIO3WVjGvRXLT3xHLjCax3n+XKxXBSkwsEjKrUxG8sB+Jt7fKT+vFH&#10;fuEDEMoBfUBzWeU7xMREYWW5j149u9KpY3vq169LnVq1qC0grN+qLa9+/yPz7V3M6KjIriXhtxjm&#10;fYjnHWdSe/9AY/6eGREtB6ERgBE5pR32sl+PPSqS9QmLbjSyGsZ7x5bx8/VDLAryZqPoe8ugcC4n&#10;JBFXWEye1O9cAV9UbD5HD99kyXwLtqx1xuNMADkxGZSFhZF95gQ5h2woPm7P3bNO3D1lRZHLZvIO&#10;LKFAJKUCrVT8vNJtM7i9ZRZ3tszmztZZ3FaW2za93GYI4ExJqv2AJWKlmibQSBU4V66zmBzn7RRo&#10;LpfMOHTmg6DMsMz0fEJCkgiLSCNHl5rWdyn/lXCPsMI0Vnk58q7zBFrZiA+4fDi1h42m0TfTafXh&#10;Itq8t4gWH86kxY8TaTl2FE1XD6bW/q48roErA1jyHu+bAFFNfL6/OMu7dBaWNEzOU3AK+CqJHH3C&#10;uidVdveh2qq+1J0+iKcmjOH76XOYumgl65esZs/CpdjOW4TjLLEZi7GbsQKbGevZP3cv6+fZM2W2&#10;Mz9OO8hzU4/RYO55qq31p/K+BB6z066KCgCq/6eSVH1DNe1TVKlaKPdXJMfUCow+xCedo2l95By9&#10;rmxnRfh8NoeOY7nXaJb6LmR59AGGetvwmpsr9Z1vmsPlHGN583QKKyMK8Sm4Q4HU0TKxUnmfJVIf&#10;EpKyCQtJJDE2gxKNkhYLKMU1KThynGQhiKh3PySm3VNG9riUlppNXKx5RwGXpvrX/kRzv/YpJrVs&#10;L+eJtW5vdHGklsvVDJWsLdqR1EYA+cxLpH/9I/kjxpM7aTrxv44gYMhgQubNI9VZ3B0Pf26dCcLB&#10;8hK7dp/k2PGbBIWnkpVfSomAsVSJ5LZgS7YPoqUPgVD+lVa7wmk0T4qLjcXG2oI+vbvTsWMbAWFt&#10;6tYRq1uPWg0a0/y5l5m8eTvrL1xmk/hrayIDmRZ0gQ8Pr6aZxQietNQJu9J6iy94f6aCkcelHJTG&#10;8DVzObJGVj8LCJfzy41DLA72FlCHCggjuBCfRGReIYFxuVg63GD8pF1s3HQcP+84CjJLyI+MJe7I&#10;QSK3rKFg/zbuHXWgyHYPmesWkzF3AlnTfiF/2hDypwwQ6y82iILJQyiaNJSiiUMpnDREvuu+gRRM&#10;Gij7BokNoVCPTRxuWJFhw+T4cDJmjSZty1Jyzx/hTloMJbk5RMiLPn4imKXLXBk0aDv9+m1h3vwj&#10;2Dt5cSsshURpPG7lZzPLw45XHCdS12YgVQ/0p8724bRYPpkO4xbSttt8Gn8zlYa9x9Fo6kjqbRxi&#10;pEh81EF9QA3CKLtp1PM7AdgP4u+Jvy1bIzLq/IXIQfENnb4WcIosVUC66N9ox/0PwqZdqCLvudaB&#10;XjTcNJjms0fRZvBEOn01nZfem8/rby7jtTdW8vJba3j+vY089dVu2gxyodnsqzTaHEEdixSq2gqT&#10;2efxuGORAK9QflPlqHbgixR1SjeCNY8LMB8XP/AxsUecyiOnAtJHRY4a3RUiNTu7nmSgxxo2h4/D&#10;PrY/lpF92Bk1mpXhyxgk4Hzl2BHqOfvwhPiQ1R0TePFEkviPeXjm6xQpyMoo5eaNRKwtvZk+zZkh&#10;g3cwfsw+dm5259q5IFL8o8g9d56MdStJGtib5M8/Jv2j98n66AMyZaumn7M//IDcDz4gR7b6OesD&#10;Ofb+u7J9V/aJffC27H+H7I/KTb7r3yZ9+imx33ch+ZdfyVu8iIINa0W6zyRi6gRi16why+0sOYGJ&#10;BMo9Wu2/wuYNKlVvSGORSmG+DnzRJNjlzPhHIBT6uw9C7ZRMTkzk6EEnfhk+iGee6Ui9+rWoVbMa&#10;dWvXoXa9htRr3oZvh/zCfAcXNt68xcawYKNPb6iHEy84zaK2pU7c1WRNCjYBosGGavK5fHqSBmSU&#10;MetaDeLVI/MZeMOeBSHX2RgcZMjREwKy4JwCEnLv4OOfJo3CFZYvc2DHdlduXAkmLSyOVPezBM+a&#10;T9CAYeJITxA/Zxa5o8eS2uVHol57neinnyWuY2cSNcV726dIbfu0Yfo9vkMnYjp2IFqYPlYsvn0H&#10;Etp1kmNPkSjnqiWpyfeY9k8R9PzLBHfrTvLWzdwOC+FeXgEF4pTrKIt1G90YP8GCMaMPsGDhUc5c&#10;jiEuq4QswL8whUXXLXjbeSRNrXtRe1t36i8eQMtJY2k/eB4tv59Hgy+mUb/HZBpOnkC9DSOoIpL+&#10;UUOKlgdjBGCPig9YSUxHxRhBmHL7i4JVGPARB3EB7LvL9x4CyB48Ip+1X/EJkbWVbbpRxaov1Xb/&#10;TJ0VE2n880xafbeY9h+tof2Hm2n52S4a/WhL41FnabwigHp7Y6lunyKAEJA5VoAsWz6rFC0fKaPd&#10;E876XcFm2v1RNRqkEVn6iEuy/E2sgCuIN46fYObNlbjE/cKxqB+xCOjCnqiR7ExexnifNbx/0oqm&#10;zlepah8jPmgir55IZ3FooYDwDnnyHnUYWXpGCYeO3mTufAdGjd7N7Jl22FleJSwwncK0XG6HB1J6&#10;2pmS/aso3ShKZ90M7qyfye0NooI2lpt8Ltsgysgw/S4qSOy2HCvbOJ3S9dPM72rr5dj6GZRsVIW0&#10;nNtW27lzxJrbJ+0p0W6tI/vJP3OIolueZAZFcetKGJb7z7NimRO7d0rjcDmUzJR8caMUeBpN/S0A&#10;HwKhULkOyxE/xuz7uEdudhYeF84xa+pEXn/tRRo3rk/tmtWpW7Mm9evUp36DpjTt+CxDl6xipbJh&#10;QCDrggOYH3SVb9y3iOwaRXWLXsaoGAOEmjrCAKKCUBhS+w3lmK7nXs2iDx2cJ/Hjld3MDDrP+iBf&#10;9gSE4BwWhW9uHllyPzqrpaRAGoeEPM6c8mb9egc2rLLntMM1Uq/EkHP4EknzVhE/+BdShgwjZ8IE&#10;CsdNILtbHxJf/8iIfCW3elpkRkfxC8QRN9ZbaGemdG9ppnbX7+o35DbtZFiOWLacq+syaKQtuv0z&#10;RH75DanLV3L7lo8x/++OOKtZOYWkpOWTllFEemYxsfGZZOUVGUucqRyNLc5ip/8xPjk6mRa2g6iz&#10;bDD1B4+i+RczaPfOEtq/tYzW7y2k5XfiH46cQv1VI3nyQF8BnLwrgwm/ErAJ4zmIGRFRAaW9+NX2&#10;/XjM4VcqO0ygiu1knrSZLjaD6jYzqWM3myZOC+l8bB1vuu3i89N2dDl3hK5nT9DlyEk+3erKy9Md&#10;aDdwLy277aLTQBvennWK73b50fdoLP3PJdPjUjLfXEzmvTNJPH88UXy6JOq7JFFdmK2Kc7Ix7amK&#10;Q7b8vilPjdEzCkwjUqp+oQD4YKL4eUF0PHSOnpet2RQ1m4PxXXEK/5Tdgd3ZGDpVfMKV9PfYxmvH&#10;XWjkcoOqjuHGvMaPzqexIbYYv6J7IkfF9RMrloqQlplHSmouqekFpIlliOVnF3E7S0AY4k+xuzOF&#10;FmvE559nZhwv72Iy/X9dCkBzt1bkcJ0lboqanKPnyfkaK9AlBHJ3ziV7z0JxaVZRcnA3t93tKDnj&#10;SO4pOzLEsq+epCDUj/jAMNyPXmb5wn2MHLaUeTO2cuLoFeKjU6XOlpbPzBDAGST313YfhFKbxI/R&#10;cKqAUKyspISokCC2b1zLN199SqtWTalTozq1q1Wnfs26NKrbmNqNWvDKD90ZuX0P6655sTUomFWh&#10;Nxnr78p77ktoYjdUWvRuRu4XMx2hmAFIDdp0M0wDNI8f6EZDG/ELTy5ntNcR1gTelEobyIGgUE4n&#10;pxFeVEqutCIlOsVE9bRo6/SsMjw849ktzvDqRXacsLhC7JVwsk5fJ2n9DiKHjyGh3xCyx04R2TmN&#10;vAFDSPvwE5Keek78AHHYBVxGVmkdVaFAFMts1s4ApwE847jpS+hyYcniN0R3eJqIDz4hefI0brud&#10;Bh3db6yCWR40EgWhQS1jnKAqCrlXuVUy7xTjnuFD97Pi/zkMo/76oTQeN5KWXSbR8YO5PPX6Mjq8&#10;sYyWHy+kSb/pNJg/muq7+4v/JY2Vdk04C9OpGcPQfuBRYbcnrUVa2s/h47O2jA+9xdLIEFZLeW0O&#10;DcYyNoKj6Ymcy8vEqzifYGlgY0UGJUpjlijbGNn6FN3lUHQe6y7FstQ9gl2eKZxPKiKi8C5J0uCl&#10;yGMlyb3Hi4XLs/iII3ZBFMnhtDL2xxaxKTyPtcG58ptFTPEt5POzGcJiyTzhkGaMmDGkqks61ZzD&#10;BICn6HFmJysD5uOSNJyTiV9yKvpt3KM/xTVpGHuT1zD61gHeOukmIPShhl2ENFahDPJMwyWzlDh5&#10;ibpsntH/Jg2b2Qdn+ldGfdWugbJi7mbrAqkXyTm6j2xdmUqDawI+jX6XlZsujKPAK9Jg3DY1zVYu&#10;2/KAXMn2+bKdT+6OBeRarqToyE7KzttRdM6eTDdL0s44ke19hZzQSCK9I3E8cJrxI1fy6YeD+Oi9&#10;3owdOZejh08Tm5hMfmkhxfdKDSvRPKlGQEb9wT/0CeWNayRPx4vKZ9ltRHXS0tI46XaCX3/5mRdf&#10;fJYGDepSo0Y1Y134BnXqyfcmVG3QjE/6DGa+rRNbb2o6QH8WR3gzzOsgb7suoZGAq7KwnSbhNVJY&#10;6Fb7Cw1/UWWpjpYRWWrdk5aOY/j+zFYW+l9ifWAAGwND2RsexYWMTBLkAfLk3so0ubC8+FJ58UWy&#10;zRWnPTw4A1uRAMsW2mC18wyBZ8PJvRRM5j4HQkdPJKxPP1JGjqJg2nQKfh1F2mffkvTcayJPnylP&#10;+d5ewGauPpTZzFyDQUdaZDbT5cA6Gf1IujxYTJvOhL/0Jgn9h1JiYcO9hHhjrKim+7hbIpWhVO6v&#10;RLOM6xobJZTclq2815J7t4m8nck0zz28ePBX6h/oTr3tPWm+ejAdZk+gzYDJtPpymoBwJs26TKPB&#10;mDHUWjOI/6+9rwCv4travsU1RAhuxaUUKS6FChWsuLtLcXeX4C7B4i5AiBAlAZKQEOIuxD0nJycu&#10;5P3X2nMOpJR7v/vdr733/s9T2jczZ2afOTOz97vftbasXZ/8ODZJPyPy1SYy1hGzIOagnvEKdLI6&#10;iAUvrWCQFo8wciUyyFzLJxQSSDh4KUAQlzh4Bv+RKgrOZvpYpkzHRIstqUQk1dZJ9AwFVBioKhbf&#10;oeTi+yrwZ+VlxPdLlGAzMbqimu6jjO4nF10tE8mMTSEzNpkUMBLdHrpiCllGOm+2wiFjJRzSF0Av&#10;bBzuBwyCbdQI2KXOxsW4o5jz/AH6PHKDpnkktOn7wx4l4VS0DL7FpHxEupJKep/lJVQRl6CU3m9Z&#10;Bb1XjlBA+1U8YqlMjncZcSghdVJY3kLhnWMoIWUrZZLd2kOqR/u3pRZvHv/LhJO6paSVqgpJFQvu&#10;HIDs/lEUGJ9DqZMBKnidR7Igsu30kONujcKwNyiIS0GodzTuXH+IBQv3Y9Cw6RgxdgZ+3bQflpaP&#10;ERcbTy4KWUjlxCUqo9LgbYY0GeJjU/QDCSlRdUUFZRInIhOKyFhO0lnOa0W8TcSlCxfx04/j0J7U&#10;sGmzRkTEhmSWNoW2ZnPyFdugZace+J4K5hHbR7gWEkw+HYc29MdKPysMczyOFmZERGOOK8MqSOCm&#10;d+6o55qeG264FZDI2dhoHnrb7sScF3o4EOmN8xERuBEaB5PIBLxMz0I2qQybpVJcSbo/uk++V0m5&#10;q8XCIiaWL8gn08fF0+bwcwxDfnAasqkgRO05ipBZC5G4YAkU+w+hYPseZE6eidT+w8SIex7OlEN+&#10;LvcfyYiEstZEyNZdxOc8OpdFJmtKhy5I4MHA308ix/wM3gWFiqhhVBKIhPSiS+mjvBJhISl4myZD&#10;bnEpiuhcMd1jVlUxHsqDMO/leXxuuRTNjGZB+8EydDq3Dd1+PYCuU46j85iT6DD2CFpP242WWzdD&#10;69IaNNKfK7obPiPTtI7pXDQxWovuVjpY4usI08xkIncFiogIgnSkDvS/8h9RRszMppfFWxWNKMM5&#10;CZORyjcyCiuRVFCBjNJ3KGJVobN8/j1qfuB/tOVCw1PduK+2isBkTKLK8WF6Idb6pKCPbTjaWXpj&#10;kJ0NVpCZeStuP1yzlsArazKsk2bBKHUNrPJ2wFa2F1fiiYCed4mAHtC0jkZj00RB5E3+MrjkVSCF&#10;bl9BBbmU85tMunIqAOVUYXAXQCW983f0u9U8C18uQ2V0EApdLSE3uUCEYhXk/l9ppJPocrp9CKW6&#10;h1F2m8CLpTIpiZwFuvuRf/8ICi0vodz7IcEeckdzZNoaINvFDsWRUShJkSHYKwKXjt/DlPEr0K//&#10;Dxjz/QzsPXIOzp4vkZqZjdIy7gukl0oQfKLyKkLzC+XjycE84PvvdFGIjKEP3KxeQV9i9oqJjPSA&#10;hfICvPD0wtYtGzFoyAA0b6mBJk3ro1mTRuQbqkNbqzk0SBFb9uiDUfMW4pClNW75v8EtIpBOVADW&#10;+D/CKHsdtDRei3pGc0kB2RfkRhnleFIexqbsM+RGmiZG89HVdhtm+OrhcLgP+ZoRuBMaBePIGLgl&#10;pyKNKoYieufc7MtBXyupkLHa8Bg+qmzwxj8ae3aew+ABUzBi8Bxs23AeTy28ke6fiHxXPyScuYKg&#10;hUsRReqYs2MX5HsPInvJSqQMH4u0rr2RwYTj5mlWRQL7iry+Qk67jsJszejUEyn9hiNtHqmhhQ3Z&#10;aymoLi1DvrwE/kGJuKHriJVrz1JF8ABubiHIzChGcXEVFKRWaWSW3I/1xFSX4+hovhxqtxZDbccq&#10;tJi+FZ3GHEKPwTroOfgsuo4+gfZTDqDVxm3QOL8aDfSWoI7JEjQ2+xW9H+pgrZ8LbLIziIBVKCYC&#10;MPEknlCBJMK94zHApGm8/14CVaBUnJbPFNM7zGAVLChDRkkVkVA6rrzYB4h/kj6yVlYLLWTQ79A1&#10;+TtMxFTKA2eZHIeCg7HplSUuRp3E49SleJU9HkE538EzbhAeBveFXfQIuKeMg0faFJgmbsCvQfcx&#10;1M2LzNkgdCIiTvdKh0lGCRKJdAoqtOWUz9myItEApkuWzoMHL/DiZRLSyXwuI7OaAyAj4y3K/JyQ&#10;b3sdufrHICNVUxC5ioloZURAMSiDlFEFHiVVcOeIGKhfZH+XiGeFEi9LZNneQZqtHvK8n6HsbQry&#10;3+bD0zEU+3bewHffLMbAgT9h2tQluHTpFvxfByE3T0YKTcSiwvehH5BdO+6U50Hd0opS0qpSnO63&#10;BHxPQv4jpuazdHJtSGCTj6vLd/QD+Tm5sDAzwcJF89CzTzdoNm+Kpo0bQK1RQ2g1YyK2ICK2gnaX&#10;Hhg6bTZ23TfGZe8AXAuLhE54IDa9eYrvXC5R7biB1G4+eJWiOoZUuxuREoq1HqSIZ/yZx5A2NJ6H&#10;jpYbMdXrDnaFeeBMVDCuhkfiQUQcHscnk/lUDBllPkdfFpOR+cF4sQIqlH6+fli/fjM6kqnZpnM/&#10;DP1uBibN34Ite67DxNAT0T5ERu9wpNwyQNiqjQibuRApK9cjf88B5G7cjKSffkZCX56bRv4gmaTy&#10;1j1Q0Lq76OzloU/Zbbsj+fMvETdiHLJ2k9Pv9YJ8w1wU5BUjNj4P3q9SYElKsG2nAS5cegpv71Tk&#10;5ZB1QTZiKb3PjHeluJ/ojsmuR9HZaCXaXVkL7W1roDVvLVpO3Eom6QF0GUmqOOoE2k08iJard0L7&#10;6E60ptp7gM0NrA9whX1uOtKo4iErUCKJimOUj/RGiCqSS8Hax9ko8UiVWPrLSsjKl04kTJSXIZ1k&#10;sZAO8jXpMh+SM8SG/+OrUu3OW/pBAaoBpN+VqJlJefGqIBPGETYwjdoPu+R55Hv+jHtvvsGtV6Nh&#10;HjoCDgnfwip+Ki4ErcJKjyMY+sQY7c2foZtxAOa4JUA/rRBRPKWJSMjhJ7Kzi+D1PB6Xr7hh02Zj&#10;7D9oI7qAwiOzocgvQVVeFirDfFBifx+FBjwU8SCZlxJ45ksxN8oowYMxeH0PhTmZnG56gnwKN1Nk&#10;PrqPNHtjyIN9UJGdhqyEdDyxfIYN605i6IjZ+GLQJMxdvBV3yMUJC4+BQlFIHlwZCRURi+5Ttbai&#10;ZHKq1E4FSeB4K8W0+SQJufwqnVyuDSkz+MJ0RfpAxCwrQ2pyIu7d18X0WVPQtfvn0NBoCrXGDaHe&#10;mBRRrZlQRK0WLaDZvhP6/TAJqznuqMdLKehTDEfddsVUT130tdmF5kZL0IDXFhRqSHjvIypBx+sZ&#10;zkIrs1X42uU01gY+xmkyNa6SWXAzNBxGEdF4kZVNfkwFCunm+cF5lAq9Efj6vMCatavQvktndBs0&#10;BLNI7TbcuIc1Fw2xaN8drN3zADduO+M1j2zwJZjaIWbXAQTNnY/Y5UuQvW8ncrZvQ/rMuUge9DXS&#10;OvVHbps+ZJ72JDOVl43ujlRSw7jeAxD3wwQUnrmAalJ+5CtQnF9K/mkmnjwJxq791li+zhCHjzvA&#10;wSGK3l8hygolsyrpnQxm6S+wwP0sehmtgfa9ReQjLkOri+vRYd8OdF50GF1+OIWOX59A23FH0G2x&#10;Dr4/Y4Q9Hq/hlJNPBOTYJ5RpNYkiRE61I9GQKUNvRSgVU0eC9JmPs/KlFZG/WkBqSGqdR/nO/iTp&#10;yntQ1SbS81VVYHKLazH5VAeU4HYqGZlhwflpMIl+gsshl3Aj9iiM0w/gkewAHssPwzjvPPbHGeLH&#10;ly7oZPcaGpbh6GAZjSU+mbDOLCMFrBYVQgm5GPL8arx8mUbK44lNGy2wbYsV7ul6I8g/BQVEznfy&#10;fFS+DUeRhw35chdQxEuEixZQUj42RW8cQNFNIt2do5Dr66DQ5ibK3E1Q9twC+U/vI/PJHWR72EIR&#10;HozC1BxEByfj7q0nWDB3J6nezxg09AesWL8NprZUThKTUFhcQq4QPT2DGwrpgdlqVPFH+H9MPDov&#10;tYrSO6KXXUVb0Tr695SQ85NX030f9IYU8TdDg8jvqKYLJyTE4S4RccasaejevQuZo2poRmqo3qgR&#10;NJuSj6iuAe3mLaDeqi26DB2JKVt3YJ+VDS4GBOAS+YlHI3ywws8GXzudRUeLDWLKE6+6JHVfcMup&#10;svWUiMjErGMwFc0MyE+02k4Evo2dYW44S2S8FhWO22HhVJsmwF+WT6ZUGQqKi6EoUsDV3RVLli1D&#10;u8+7oMeQEVh48CgO2z7Bhef+OO78Eqt1TTFu+xF8t24XNp+6CatHzxHrE4lcx+dIPnMJoctWI2zJ&#10;MiRv3grZ9r2QLVmLrDETkN5rEDI79ibfsRsyOnYRqwzF9eyLpAlTIL98BVVBwUBBCSoVVUiIzYep&#10;WTBOnHbF/gPWuHHNHkEBSWSaFqKgsAyFpNpZVQp4ySOw940+Rj7ajnbGi6B+dy40dJaixbpNaDtp&#10;P9qMPYku46/j261PsN0yBhZvSxBUyi2c1ZBRYZdTvlEZRQ5lYgYhhQpBIuVfDPlLwcQwH/Kp3DJL&#10;YJdaBMsk8pfj8mAckwOL+Bw8SS3As9wyeMmq4EkX86StF312TVfgYWIuTOKzYUgweZsHq2Q5HNKL&#10;4UXXe03PF0YmYCwVvkT6vVS6l2z67XxCIe0zcgiRVADNcuXYRqbpNNeHZILrY6q7PsY9NcHAx7bo&#10;YO0JDYtQtLCMw4gnSdgfLsdT8qeT6JrsA8qpUoh8K4eB+Sts2W2ERStuYOsuY+gZ+SAkJAMFMiJD&#10;gRwVCWEoeGaNXI7revcI+X7cGsrjfPcJH7Dk/gmUmpCv9/g+yt0tUexhDZmjCbKfmkPu9wxFcbFI&#10;j0mFu9MbHDp4Fz/8sApf9PkZY8fMxN49J+Dm6ols8vfKecoUWR/V7Pgz2ORkVWPO0D0L/nDjiyCZ&#10;1OcuaiQCD9zmtHz8H86sF2ENBVPJoGFwAv4Rllshr5KkpqWlwtzCHIsWzkffvl+ghXZzNGvcGM0a&#10;NoQGbbWaqRERNaHVUhtte/TA8CnTsPLsBZx0dcN5yhCd6BDsCScV8DHFsCfH0MZ0JRqR6vEiLdKA&#10;b6nxRpp3SEQkM5UHeGsaLkEfUtFZ3vewM9wZZ6Jf43pEKO6FRsA0JBJ6nj44dd8Q83/dhF5fDUNT&#10;7XboNHA4Fuw7iuNPHHE1KBA6wa+w1t0Koymz2h9cDI1VU9GJTOwJW/bjzG0b+HpGIftlLHINHiNh&#10;5xGEL1yJhOVrId++ByWrNkA+fhoyB4xAWpc+RMhuyOzUBfH0jG8nTkL+2fN45/cGVbkKZKfkIYJq&#10;1KiwLCTFK0gFixAZlYt7+uTLPXmNsKgs5JIJmEcWRky5DMYpr7DC8zoGmW5Fx6ur0PbAWrRauQka&#10;s3eh5eKzGHjQAvOM/XGY/KDbYZmwjM6GfWwOnsbkwik6B/bRmbCNSoVZRCIMQt7iQXAi7oek4gH9&#10;vmGkDCYJxTBJLoNpWjksMipgnlYG/TgZdOn8tYB0XPNLg+4bNiGzYROfj0ek2rZpJTBPLYF+ogJ3&#10;Y/Jwk373akAqLvkm4vzLeFwk/+yaXwJ0AxLF7xmEJsIkLBFmBNOQJNwMScMO/wz85JqMz20S0Ngi&#10;GXUss1DLJhd1rbOhbpmM3o8SsMCbfjetFOHF1cglyS0g1UgkNbR3j8exC07YuNscOw5Z4+odD7h6&#10;RiIpLQclRaSAilyUJwRD8cwKMtPzkJOJyaYmL4LKIUiK9U6ixPIKyp0MUEYkLXKxRL6TBWSe9igI&#10;CYAsLhlh/vG4r+uEpUuOYujQ2RgwcALmzl2Fu3f1EUHuT3FRKYkPGRhsCrBJwLY6K5zw74qJfLzU&#10;uxTJW3LnJFJJ8Zo4HTfUqMCTf9lPVJmqnyChIJ0SwrYVzb/sWErONx8X7CbGy/Py8fSpMzZt2oRh&#10;w4ajXZs2UFdriiZknjYl81SjKRFRQxMtSRXbtOuEHoOG4ceVa7BFTw863i+EKp6JCcTuUA/M9TLA&#10;oIeH0Np4FZGRQyNOV3ZhSAO+RQc/E9KYR3zMggYro/UWTPG6ia1hLjgdF4JLUVFEsgicdnTHclKz&#10;IeSXtur7FbqM+R5zjp3EQSdHXAwhEkYEYL3fYwy3O4FWxivQ5OYsND4xGU02ToD2wukYsGQ9fj12&#10;Cw8f+iLpVRwKnX2Qfe4qIlesQtzi5cjfuBUVG7ejeA6ZrcO+RXq3L5HasQfiO/VAwogxyN2+G1Ue&#10;nkB6uoi2xrVfRpYCzm4hOKVjjV17LaBz3hM2D+Ph8SwZbkT61xHJiMsvwOviNNwhX3Gpx2UMMtyC&#10;dtfXQPPiNrS5egEjLRywOfAtjPLL8YwKgg/Br7wa/mSuvSYE0n4oHYugGjmSKt8oKisxhHhCIiGF&#10;jqUT0gjJBD7Oad5Q4XpGivO0sBKepe8QRNkbR2UtSfkdFZLp81s6Hktbvn4IpQsgE8yXVOBFOSkp&#10;Ka9HWaXAs/JKeJGZ5kLn7hW9w4rIIvR1yIaGeQaaEAnVzVPR0zYF815k4RZVTq/L3iGFri2jCp4s&#10;Y8RQ5WJk+AI7dllg6Wo9bN5hivt6LxH4Jh35pNRVxUQM8gHLw3whdzRCnuFZyO8cEdEOCu8Q8Qwv&#10;osL2LqqcTUn5LCB/aoocF2vIX3miiMpJRlQinjn74+gRXfz400r0/XI8xn4zS6ieh5sX8rJzyHwk&#10;X48bWkiRRQQ2NiUJlYT3s+qJeBziopJn1rOlSOmYrCR09JnSC9UjDtH5CtpK8UiV11TyTIUaJOQf&#10;lCRT2K0EKUIU70vElMxUMk+JiKUkzxERkbhw4SIm//ILuvfoLgZ5N2ncBI0bNiV1VCdV1BLdGNrk&#10;K7bs1BG9x47BlO07sMPUHOd8/XA5PAxniZC8oOZsbxMMeHwM2kTGBkxG9hFVZioTkYe5mfHsiyli&#10;oc6menPR1WIzfnK7ho1vnHAy4g2uREXgelgkznv7Yb/tY/x6Xw87bGxxytsHl8LDxUz9X/0dMdL+&#10;DFqQAvNAgnp6k9BAdwIanhuPRrt/QpPl49F+3myM37QHZ3TN4Pc8EPm+QSh4YIiETVsQtWgJ0tZs&#10;QNl28jmWb0HO2ClI6T0YsZ17IbzfIMTPW4oSE0sq6XGoKpTTeysnP4LeVVQGnrpE4cYtL+zcZYZN&#10;Wwxw8bIz/PyTkZNfhmLKOFl1OUJK0/Eg+QVWej/A0IeX0Mn8FjrbmGMAVXrfeL7AhOe+mOrli5me&#10;fpj57DVmPAsQ25nPXmEGWQPTvbwx/bk3Znr5YBYdm+VOcCN4cHo/TCe/cprnG0z2CsYPbkFUIQVh&#10;8MNIjHRIxDjXNEzwyMAkjyz84p6LKe55hBxCFqZ6pGGaRyp9X8IM+jzdnY65p9C5FPzimU7IwGTC&#10;JI9MjH+Wg69ds9H3cTq5Hon0HAkYapeKtb75MEitQHAZkEekLiFzLSOrCP4B8fDxjkFIYDqBFP5p&#10;POwc4hAYlIOcTFIdeoc8b7M6Iwklvs6QW+uK1YgLOPbPvRMoMbuMckc9lHmYiYYWDk+Z6/4QikA/&#10;KGKTEOMfB1M9J6xdcxwjRs1C/0E/Yt6CNbh3zwjhpHpFhXRtEhkOfC2FN2Qzk8u9NA2JyVZOW2l9&#10;FikaW7kgEZOPTU7ihYBERDZRRRpiZgWDuUTH+JxqfPbvSFiTmf8MRCsPgTv0HRwcsH37dowaNQrt&#10;27dHM/INGzcmZWzCHfuNRSOOppY6NFoRGbt1Q79xP2Pmjv3Yb/IQl3yCcIVeApupuyNeYKG/BUY5&#10;nUYns/VQ05+D+tySSgTktemFOhIhedZ+XaMpaGAwHWoG89HOdD2G2J/A3FfGIiTiqehAXIqOEC2q&#10;V8KicCUimggaLZHwtSNGOOhA22w16hpzSH5W3l9Qy2Ai6tybgLqXf0a9I+PReONktF+2CN+u2Yu9&#10;p/Tx9LEPUl8Eo8DKHhkHTyKWTNWkZeuh2LYHpes2QjZ5KhK/GoqYngNEy2nu3mMod/UiCcrEu5Ji&#10;Kmzl5OdUID4xBw/pWmYWz+FLBAwMkcHU8hX0DDzh4h6BuGTycUsrEFVeDPvcFJwIf0mF3Qh9rM9A&#10;y+QAGpjsRl0l6pjuIeylCmsP6pruQl3zHahjvh21xZY+m/FxSme2kz7vRG2zXajN3zE7RN87RvuX&#10;KY016lv4ob7lW9S1ykAdHpBtzTFi5AQO6sQxZXIJWYRMMikZ2ahryWYlD87ORm3rLNSm87WtssX3&#10;61nmoZF5Jr3jZPR7lIw5z7Mpf4vhKK9CDKloHqmpggprdv47ev5sXL7iBJ0zTjhwwBJHj1rA2OQl&#10;VVq5yC+oRBnJY1VRMd7lpJP6vYLcgZTN6AJk94+LltAyq6uodNRHhZs5Cp+aIdfZEnk+LpBHBCE7&#10;Ig7+Lm9w9YQB5k/ZilGDZ2Lct/OxY8cxIrgr3iYno5jyhq1AFhdVfFHijlTG3wvSpznwR+FfIqHw&#10;GQm8z0QsLS1FTEwMDAwMsGTJEgwaMABtW7VEs6ZN0KRRQ1LHRkTGpmiupSFaUVtqt0KHTt3Rb/Q4&#10;TN24AzuNTHHWxwcXIkNxOjYIB6K9sS7IDhPdb6Cv1W5oGyxDfVK+2gaz8ZlyARfJZyRCMohE9cmM&#10;1TJZhB5Wm/H903NY4WeJ/RFeOE2EPB8djoux0TgZHYp1Ac4YQUrY0owU15hXZZpG1+TuEp7nOFWE&#10;Wqx9bwrUrs9GtwvrMPb0YUw+cAazN57BvgMP8Ej/Gd66hqHgyXOk61xG1IrViF22XMzGLtm2F4Vz&#10;liF5+DhE9B+N6IlzkHnqMkq9X6MqOw/vqLatondVWkigUpj8Nh969z2xZ48lft1kgJ17zHHmgiPu&#10;G7wg3/ENXoUlI5bX9y/NxuO8UJyMeYx5zy9i8KPNaG+2CGpGpOQ8P5MHxlsQOLQFT2li0P5nlnTO&#10;YpqYdVGXrAgeBvcZR2eznE3pFxA24jOra6ht40qIJn+NJ+3KwOENpalJHEOGwDMixKwIBV1XmlXP&#10;x2sRaouJu9ki/mhTiwy0s0rHYLtszH8hh05MEezzyhFMZmk0bUMTchGVIIN/UCqsHgbjpM5TrNtg&#10;jJWrHuDoMQd6bn+4eSUgNkkOBZGvkhtD2PSMfIMCV1vkmN1Ett455Bmdh+LxLZS5GaLUwxgFzmSW&#10;ulhB4fcchZGxSHkTD2cLTxzecR6Txi3E18MnY+7s1Th/8Ta8fF4jIydPVIrCRFRCtK6LBkhyv9h/&#10;qyRTk6yYT3Wu/9H4X5GwJvEY/Jm3qvMFBQVkuwfiyoULmDVtKvr06iEaaZqqNULjJvWFz6hBythS&#10;vRnaaGqhjXZrdOjQBb0Gj8SPy9fg15t3cMLjGc6HBON8TLhYz2IfmapLXllijNNZdDLZCHW9RWig&#10;P5t8RypgHCbRbCIRcgIRcpIgIwcbbkjqqGW0kgi5C9+7XsaS15bYGfUM+2NfYg2RezgprZb5ClLT&#10;GWJOo4j4Zswr9ypJaPALNA0XYJD1ASxyMcYuV2dsMXyIxQdvY+bKU1i3/jIMrjkiipQrzy0Amdf0&#10;EL92G6LnL0Xqr5uh2H8E+ctWI+GbHxAy9GtETp2L7JMXUEbmZHVqMskA+YslFUTGKmSlFiPodTrs&#10;7SNx9aYnDhyzw/4jdjh8zB7nLjrD3CYQ3m9SEZ9RiIySciSVFeO1Ig3W6a9xKtIai73PYbTjJnS1&#10;XEgVyyw0M5mBRtzFQ++iHpnz9egd1TGbLKY+fZj4O50wl7CeiHWJCOiEOjbhRCZelYlDVBDJrJh0&#10;HE+USCYUL4fUL4tULgMNLdOgZpkKbcsUdH2UgpHO6ZjvnYPD4fkwSS3Cq4IqJFGZziVFkZG5mSkn&#10;czwuDzZ2oTh/6SnOnHPF8RNPceDgY5w75wILi2BhdmZkVaCI14ooI58sPxul0QGQk8LlWlxCtuEp&#10;5JqfR4HTfdGprnCzQJ6TGWRuj6AI8IE8Mg5RvtEwveuEjatO44exS/Ht1/OwevVu6BtaIojckVyF&#10;DKU8nJAHeJCJKKJIEMGkwGblJH/0u0Q+JqBoTBEq+OcSkPG/IqGKfH/vOKOiogK5uXnw8PAg0+II&#10;xk/4Cd26fw7N5mpipE3jxoQmDaDGMzLU1dGcfcbmrdCyTXt06t0PwyZNx6IjJ3HskROu+gXjeiib&#10;k2E4E+mP3aGuYkjbYLsjaGOyGo3JXK2nP43IxCQi8pgwMUnV2H80kRaeqWs0F2rGy9DVeiuGOx7F&#10;KOcT6PJ4CxpbLCJzjAcKcBcJFUzhf9KWzV4qxM2MF+Orh4ew/IU5ToT44KyfL3ab22Lq1kPoN3Ym&#10;+g6cjGlTNuPqaVMEPg1FnnckckxsEbtpG0JnzkD8+nXIPnxUhEZIpmcKGz4GoeN/Qcr+Q1A8cUBl&#10;XKJYtw9kolaXvkNxUTXikgrg/iIeBqavce68O5lN1li5TA9rVurj0P6HuHf7OR49CsDLV3FISMtH&#10;DpmtueT0J1XK8aYwEXZp/rgeZY/dQXpY6HMe37vsRf/Hq9HRaj5aWcyiimcm1JmopnOgZjIfTUzW&#10;Qs38DNStbAh+hFg0I2KpW6VA0zoZLQjtab+7dRq+epKJ79yyMdc3B1uDc3AhTgbL9CL4KCoRV1aN&#10;LPKH8surIScSZeaXk1mtgF9gBuwdI8lC8sPVK144ccwJhw7Z4ejxJ7hz7wU8nycgOakIhTKq3En5&#10;qguLUJWZjJLg55CRf5drqoMcw5OQ2VxFIaleEfftuRoh0/4BcjzI3wsJQF50IgJfROL2FWssmrsL&#10;o0fOxk8/LiK/+xQe27HJmQJFaSHK2Kcjn1v4aCwewvzkxkYiIQ8vI9BBIiK3j3DjCkSX3aemHv3R&#10;+F+R8J+FIGN5BdJSU+Ho6IB9+/di3E8/ojP5gxrNtdCYzNRGjRqhEZmpTZo2hrq6GrQ0NdCiOZmq&#10;LVqjdYfO6DpwOH5YtgYbbz/AWc+XYqm1qxHhuEwm65moN9gR4o6pXnr44uFBaBqTqhnOIRWbJkxU&#10;DiQsljozniRIKYbEGXAsm+lSYwwpoDRQgAnI4G4Ryd/kbS2jX0QE8YGPDmMxqfDR6Fe4EBGIUx7u&#10;WHX+IoZPnY2W3QdAu/0X6NJ9NH4ctxzH9t7FS7sg5IekINfxGWJ2HkIopYudvwSZew4h7+BxpM5e&#10;iMgR3yB05FjELFiMjKtXUezngwr2d8g3Ka2oIk5WU6GpRg6Zb2HhuXhiF47rV5/hyOHH2L/fGkeO&#10;2lKBtoe7WyQiI7IRHJyEZ15B8AuOR3y6HHmksAoyr/LflSC7ktSzsgCJlTIEKVLgmRMJ+/Q3sHz7&#10;EvqxHrgV5UmkDcCN6FjcjMmALhFLP6EQ5knFsEsvg3tuJfxI1UIK3yGWKoqkcp5h8Q45BJ7VUkIF&#10;tYAIl52mgCyrBFkZJfD2eYuz5+1x+LA9tm22wraN5BbsssXpo3bQu+cFX9+3SEnNJ6uJh5yR4vCS&#10;4HIZyhMiUPjcCXLLu8jXOwuZ/lkU2t1BCRGv0NMCuQ4GyHxsgFwPexSTe5GXmApvz0DonH6AXyav&#10;x9Ahv2DyxAU4feICvDyfIysrUwz25gVBxZAxqqy4xVM0jJDo8VYMG6L3LXU9SI0qDCYgD1hRdb5/&#10;qoz/kfgTSMg2tVLeWR3JhEpPyYSzkxv27zuCn36ajO7de5H6aYkRN00b1kfTRvWg1rQhkbEpNDVJ&#10;HYmMLVq2hHbL1mjRoRN6DB+F8Ws3YIeBMa4GBOJ6ZBQuRUfiHJmsx2PfYFuYK6Y9u4++NvvIDF2O&#10;uvrkNxqSKjKhiFifGbPJOlmQjD/zjA5u2GGI/knRJUJk5OXYaMutr82NFmLQ40NY4m+Jw7G+9Fsc&#10;xiMUF/0DcfCRC5aeuoavZ69E575jSMUHol3b4Rj61RxsWHUBzpaBkEXmo9AnFMlnryFsxgJETJyG&#10;tF17kHXqFFLWkR/57ViEfvklAoeOQsyytZDd1UclPRtysslvVFABKhSzBZiYikIeKCGDu3s4TEy9&#10;YPckAOERuUhMUsDVLQQnTlng2Cl7HDjsiP2HnHD8pDv09QPh550mYp68IMUxMffFXX1POJIJ/Ta9&#10;BPlE9EIiUjHlPblsUFDtX0BbOTeckKJl0W/GpSrg7Z9MahYO+ydB8HkZB3//FDg+jcStuy/ItHyG&#10;Q2Q6b9r8AGfOPoSTUxhevEjErdseZG7aQeecA8ys3iAgNBtpeWUoKKuUfDF6tqrCdJSlBqPgtT0y&#10;iWwZ5Odl3CeT0+QiSpyMUOlth2I3S2TZ3EXGIwPIfZ+hnFRNlpIHd6dg7Nmhi7Fjl6PfVxMwZcYS&#10;XLl+G8FBwVDIC1DFHeREIB5gwuWwmogorYZMDOOB1eWsfPSwSgKKZQCpYpFaRAmslO/xqTL+x+LP&#10;ISH3nXDtQ7a1qtm3qrgSeWm5eOFOmXf2HObOnY2BA/ujbduWaNaMFLFhPTSuXw+NGjZAkyaNoEXq&#10;2FJDHa21tNCyuTYRshVaf94FPYePxpR1REjde7jk7oU7wRG4GR4tgkOdjAzA1iBXzPIyEH2Bn5uR&#10;D2m0GPWNZhO5ZpA6TpMgBo1LA8clE5RMUQEioim3lrJazoGm2Ur0erIfP7+8hZVBj7Av/Dl0IoNw&#10;JTIat8Licd2HfvOhO1acuoyRc5ei/aBv0KLrSPToOwHz5xyA/vWniPFJhjz4LRKNTRG0diWCp09G&#10;4prVyDlwBDnb9iNt0jwk9B+DqD5DEDP6OyQvXY7ci5dR6uKGd9HxeJdbgIqicpSVKmcP8HSp0iqU&#10;E2S5xYgMT4HX83BSoCRcuPgEBw7ZYsMmY6xfb0jmnzMOH3LA9JlXMGfhPew96ILzF7xx4oQT7t/1&#10;g+5NdzgQuWJiciAjRcsvrEByphxO7oG4dP0xDp+wxskzzjhx2g1btlli9Vp9LOIQHotuYdVqA2zb&#10;ZYGDR61x+/4zWNj44Ll3GDJzFFAUV9G1ylFAUllC91xZRmVCUYzq9ExUhgeg9NljKKxZ8S5AfucU&#10;iu+fRqn5ZZS7GaHE2wo57iZIfnwPGS5WKA4PQilV4glkYZjpkSWy5BSGDpqDwV9NwbKl22FoaE33&#10;n4CiomIx2IRNSVY5MgbEVoQY5IaVSiqPrIzC3+MGGFZFKpfvVY/uk/0/LrtEWh58/amO9T8DfwIJ&#10;CfQw0uIX3ALFMxwqRIclT+XgBTTyZTKEh4bB0sICu3fvwviJ49Hni15o2Uobas3YVG1IZGwoujia&#10;kunKYe01NTVFP6Q2kZIJ2aZzZ/QYOgzfzV+I1WfO4ajtY1z28cP1kFDJh4wKwv6w51jlZ4uJ7jcx&#10;+PFhdDL/FRpMShH/hkjJpOM17s3Gk0KOJ4WcSGaqpJgSWXl861w0NFgALYMlROoN5I8exYRnulju&#10;b4u9PLicfNVLoYE48+Kl6P+cse8Qvpo2F12++gE9vvgZP4xbgwO7bsPdxg8Z/vHIfuKBhBPnEb50&#10;tWjIydi4A4Xb9kG+YDkyxoxDfN8BiOnVD7FfDUfSj5OQuepX5J++iGLzh6h4+RpgXzIrF9UFRXhH&#10;/iRP5+H1EoqowOfKipEjK0FySj5CqND6v0pAgH8qjI29cfmqE/QMffDwcSip5DPcvu2MBw88SCXj&#10;ER2VjfDwJIRFJCI9S47kVDn8A96SmRuNFy8T4eoRgyeOIXBxi8LLl0l48yYTkVEyvE2UIyOrgJS6&#10;RMyjfFdKJl8xmZfc8JSbgcrkCJSFeZFJ+RDFj/VRaHAFhXd5XY/DkN87hgLjiyi1e4AKd2uUkurJ&#10;7I2Q7WiGvFfuYnXfzLhUeD59jZOH72LyhLVEvEn0Pufg0IHTcHF2Q1pKMpm0hUQmiTA8lavmstgi&#10;PKaSRDxN7x0dE+lEWkrD5iaRVoJK9TgNN9DQ8zCplQr5uzL+B+LPIeF78AsgQr5/8A81C/uNJZRh&#10;aenpeOXri/v375NZsxk//vgDevfqiVZENCZfo8aNUZ9I2YDUsSkRVJ2OaalrkDqSyaqtjeZktrbq&#10;1BndBg/BqBnTMIdIvV33Ns442OMKXfdyaBDORgWL+Dfbg1ww69k99LXdA3XTJahLRBSjckwkH1KE&#10;5efBARwVjuN9snmqHMcqWk3J5+SB5Y14iWqTlehuuwVfPz2BBd762BFEihHmizNvXuGgoyNWXLqO&#10;n1ZvQf9xs9Dzq4kYNmIuli89hge3HBHsEYEsr0Bk6JsibtsexC1ehYxVG1C4YRuKl69D3s9kuvYf&#10;gbfd+iKhSy/E9+iN+P4D8HbMGKROm47s1eshP3AcxdfuoczyCcqf+aCSfOaqRFLOrDQgP0e0wFYr&#10;qDAVUwEq4Rit1SghE7SIfDtFESlVfqnw54rJFi0ro/NkgjKZWWnLKU1pSRVKSW3LyITkeaVCzYhk&#10;1ezDFRehulCOd3IynbOTiWyRqCQrpNzfC2XPnqD4ibGYWCs3PAf5g2NiSFmB7gExx69A7wRKLK+i&#10;gny8ClcrFLrYINPJHJleTyAPDUBBTCJiX8XA/K4D1i8/hjGj5mPkyBlYvHgLbusaIjAwBLl5eXSv&#10;rGhUgIkg701JLl9c6VNl/8+pmIpgKnwqzZ+PP5mE/zP4RTIhi8mcSEtNg6+3Dx7cu4+tm7dgws/j&#10;0feLvmjTtg2aaaihceNGaNyQ1LFRYzRr3AQaauRDqjeDhroWtLRbQr1VC2h0bIdWpKq9x32PiVu2&#10;YouROU6+9MPF8AhhSm567YDR9qfFojM80ViYpNwwIyYXc8sqE3GiIKWY9U8+opjpIca0skJyGilu&#10;ah3DqSLkv6bRInxuvgkjHE5hro8RdoV74GSoL04+98J2QwvM3HMCw6YuQzeqyXv3n4zx43/F4b33&#10;4Gr1CqnPI5D3yBXJp84hbs0GJC9fg/z1W1G8Zgvyp85H2rAxSO75JVI79UBG++7IEOH6eiK9U1+k&#10;dBuExL6jkDjse7z9dgISJ89AxsLlyCMyF+w/AoXOORRdu4GSe3ooMzZDhTWpqYMTKt3cUeHlifIX&#10;Xih/7YsKshqqEiPwLiUK70i9qhLDUBUfjKroAFRFvEJl8AtK54FSHyeUej4WS8YVPtFDgTURzewq&#10;kY3Mygc6KLh7Eorbx1F08yhKbh4Gx2zlWK5Fdw9CYXgSpY+uocrVAOWuJihyNEaBkxkUz51RTOZ9&#10;dlQyfJ6SVXFMF3N/WY2Rgyfh5x8XYN/+s7Czd0N8YjIKSfW4kYXHblZWkPqRfyfUSkUgVjKhZv9/&#10;4T9Pwo9an4RClpQgKzMTbwICYG5mhoMH9mPm9GkYPHCAWJSmuaaW8BsbNW6AxrRtTGqpRoRk5VTX&#10;0oQaqaRW+0744tsfseDEWRx86oYLZP7qkCKuf+OA4Y6n0dx8JeqYzCZikVnKiihGznBXx2TUMZqI&#10;ukaTCdNFqyvjMyNWTSKsCFRF5OTQgxx20GQCfZf7KHlBmxnQMFmAblZbMN79FjYGu+JEBJmq/gE4&#10;+OgplulcwdfzVqLroB/Rqfu3GDJ4FlaQOhreckCEa7CYyZF9XReJm7YgdclSFKxZj9L1W1A4bxly&#10;v/4JGd2/Qmb7Psht11MKViXCcPA8x64ikjTP8OBYmhlEWCZt8uc9kNS1NxJ6fIGEPv2R0G8Q3n41&#10;DG8Hj0D8kJGIGDEKEb9MQPKWVSi4chhFemdEXJUCQx0o9E5Dcf8kCu8dJxPyGBR3yYQk8CpVhbd5&#10;Xt5eItkeEctVxGu9Qfu8gA7PXrh1EIW6RyDnUS1mF1Bud5fIZ0I+Hy+4agiZqyWK3zxHSVwskkPi&#10;YGfiju1rzuD7kfMxYtBEzJ+7Bjd0H8A/KARZslyUcJiQah6DyWOZuZWT+/S44Y/bHJiUtOWJzOwG&#10;Ccvrt2Xsvx3/FST8mIg1UVFaBgX5kG9jY+D21EkMBFixbBlGfz0KXbt3QYuW5Efy4PGGjdCkQQNo&#10;NGkizNXWbTqi/+hxWHrsLI46EgmDQ3AyMhBrA55gmNNJaFksJ3OUR8zMJMySYMILlhK5jCahKfmD&#10;HW3Xov/TA/jiyT60Ml2HRvoLUJuXfBOxcdh8ZX+SSGjKgwUIpKBs3tYlMjYxXIROZtsw3lUXu4K9&#10;cD4iGJeCA3DG0w3rrhIZ5y5A+z5D0LrDYPTpNR7Tf9mCiyeN8erJa+R5BiLfyAJvd+5F/JKVyCK/&#10;sGTzTpSs3oCcn35BSt/BSP28JxGOFzbpROiIbNpm8+f2nZHdtjNy23QWBC1o1x15HHFarLvQlY53&#10;FQukyHhl2w5E1kGDIZs3DeWHNqPq0n5UXudlAAjXOeAxRx/bJ8hVfHsPCu/sJUKysh1A0Z0DdIzI&#10;SAQsIQKKqUO39qOQ1K/g3hEi30WUPdVHxTMinKsF8uzNiHz2KAmJQFF8FsJ8YnD7ujXmzd2O/v3G&#10;Y8SIadiy9RgePSHVS05HfkkRSrhjnUzMcgEqC+zDVVaD5/AR00RfArd+SuHllQ0ponHl02XpvxX/&#10;cRL+MxDRwYWjXCGGyGVnZyEoKBBm5ibYtXs7fvzhe/Ts3BmttTTQnPxGDTU1tGzZFv1Gf0ckPEMk&#10;dMVFIuFp8lvWBTzGUKdj0LRYSiRkAs4k0nH8G+64ny6Zm6SCzUzmof+TPZj72gCb4kjFwm0x1uMS&#10;OlhuFiNyahtSWiPu8uBhY2yucn8jmbLsT4pI47+IuKvN9VdgmM1xrH9thxORvrhOavwgIgyHLCwx&#10;duFStO7xJbRbdUerVv3RrdsPGDduLfbv1oWrjT8yvWMhs3ZF4mEdRBAZE5Ysh2LbTpRu3g7ZlFlE&#10;oOGkdL2Q2qErMkVIji4ibGO+iBonKWQufeZwHRzMKofM2TwR8lEKaJXGK9oOJhLOn4ayI5tReWW/&#10;iMdSpJyBzmEhxBIAHBSJPhffIgLyUgFEPo7NwuB0PHtdcZtUkpSzyOKqMDcrnpHJ6mgA2RMDyL0c&#10;URITC3lCHnxcwnHyoD5+/G4levf8Ht9/Nxs6Z2/A51UAsnJzUUpmZjmRiSEGPYsKmls42feTuhM+&#10;dC3wwGnpuIiXS2lEaJb3+HR5+m/Dn0JC0fL0B9VGfB1psqQE8aLJZGWnmyNtJb2Ng+H9e5g9bSp6&#10;d+uCls01oE5+YvO27fDl2O+x6MQZHHZywcUQDj4ViPUBdmSOHkNzC17tlsegsk8oxboR0d9IyT4z&#10;/AUaRgsx+NEhrPC1wOEYXxyPD8DemBdY/NoSI51OixE7DbiVlVRP6u6QrlVLtKoqCUlErE1+o7rh&#10;QgxxOIp1gfY4HR6MGxGxuPYqCNt09TFw3Hg002qJpo01oNWsDVq36IEunUfiazLNtq47g0cP3JDo&#10;EYkCB19knL+ByGWrEbtwMXI2bELx1p1QLF6B9JHfIrlbX/IZe5DSkcq1JgIScnndBbEgShdpQZS2&#10;n78Hh3hP7fg5Uof0h2zBZJQfWU8k3EVkY5JJ4ChkpTd5jca9pIYcLpDNzT1KMAF5wdSj5O+R70km&#10;Z7GnOQq9eDiZAbLJ51P4uaM0LgYZEUlwtHmBbZvO4uvRszCIzPEFC9biwX0TREfGilARPNJKdKaz&#10;khEBpb5m7kogpRMVMPftkfoJ4hEBueuBVfE9AT/g41kK/+34U0lYE59K98+Av8s1Ii8xxSYJN0OL&#10;F0yZ8q6iHNnpaXhoaYGlC+ajb+8eaKmtiWYazaDVrj2++IZIeFwHRxxdyBQMwdmIIGzyf4LRDhwB&#10;bgnqKZVPCr1ICmgioZbhFCLhInz18DCWvrQW62Ocj47A+ZgwHIt8RWr6CN84nUML45UiVCOH++ep&#10;VzxutZbhbCIk+Zp8TdHCOpGIOIXSrsD0l3rYF/4K56KicDMmHqc9vPD9ytXQ7NgJterXR+26tcnP&#10;bQhNjeZo1aIzOnX4CkMGTcHKRfuhf9kG4c4hkHm8QeZtPURv2IKI+YuQsnItFGS2FqzbhNRxE/G2&#10;10BSxp7IJr8xt61EyvzWXVDQujMUSsjJVOVFM5mEaUoSVhz5FdUcifo6E439PQ4HyCEiOEAShwdk&#10;lSTVo8+K24eE6iksbqDU2QIlno8hd7NEpoMB0l3MkBfkCUVCHOIC42B63wmrlx3B6BGzMGrEFGzc&#10;sBvWNg+RkBCP0pJiykfKZ9FZzv16TCzKV57Bzn4em5m8T2m4r1mMaBHpapJM2SIqWkbZFP2fWkT/&#10;+/BvI6HAJ9L+0xC+o+QTqAJRcc2ZlZlBJLTE4vnz8AWRUCyXzUrYpj2+HPM9FjMJHZxxKSiYSBiI&#10;jUTCUQ4noW22jAjECkak43GnSvC0Jh5t04yHrdkdwbJXtjge9QYXIiNEJ/2FqHDsDfXEVM876Gjx&#10;KxqazBFjVmuT8onIAKLxhtSRuzfMSA35OIfp0F+I75zOY4uY+xiIq7GxuOAfgIU6Z9B19Cg00tZC&#10;nfp1UbtOLdSpUxsNGjRGs2ba0G7eGR3aDsCAvuMxZ8oWXDlpAH/nAOS8DIPM5DESdx5G+JxliFq6&#10;Fll7D0O2fRcyZ8xE0oBBSPm8O6kgqSKBzVNVQw6Djyd37IKUIQORt/AXUsINqOKw8ByNTJif0qI4&#10;vIIVhwcsJuLJdQ8jX+8UFDY3UOxuhqLnD5HrZI70J6bIcneAIiQQirdJiPKPwp1rZlgwZwuGDZ2G&#10;776dg107j8PVxQtp6VkiNCBbMzxXjyfESpGpa5BKOYC6mogldbRzpSvl/W+GkwnSqbok/n2d6380&#10;/hQSSi/iY9Q8zy+8JmqeY3zqe5xOSUChhpyJ5cjMSMdjqlmXLFiAvr16kjmqReaoOrTbtEM/IuHS&#10;42dwjHzCK8GhQgk3+NtjhONJaJkTCU04AvgUcITwuuTfcYuo6KynfTWThej/+BAW+1jhSORrUsJI&#10;XIqOwtnoYOwIdsYE96toZ76a1JRIZzJRKJ5oNWX/UBzjrg3l0DmjKVDTn4fRdiex4ZU9ToUF40pE&#10;HHRDYnDX5zX2XLmGcVOnouPnn6Npo0aoX7cOEbEW6tapi0b1iYxNmkNLoz1at+qJHj1G4edxS3Bs&#10;9008s/ZHhk8S8u39yG+8hMB5yxG0aAkSd+9A/sF9pHALkT5kBFK695ZWJyLTlKOOsz/IJExRkXCB&#10;RMJ3l/dJDTM3OUTgITJHuSWUgyQdQaGBDkrtdFHhYYKSZ6bIc3yADPsHyH35BIVkIeQmpOCVZwgu&#10;nDbE1Em/YvCgSZgwYT5OnLqIFz5+yJYVkL/Hk2G5M53BeatqUFH266mUTAU6VkGQJpd/olJX4rdl&#10;5FPl6c+C6vdq4sP5D/fI9y8NWKnZV67Cn0fC9zWU8gW//2G+UYlMEn5741I6Tk/fE9fgjn4pE7jV&#10;68P0KT5XSiRMxSMrG1LCBfiyVy8y45oLn1C7TRtSwrFYfOIUjpJPeIlIqEP+GE/qFVOZLJaTCcn9&#10;hEzE6ZISCjUjEpISqhktxsCHR7HE2xZHSAnPxUVAJzYYu8PcMPs5R43bBnWzBahNpPsbTxPiAL3k&#10;D/K6jCJEh5KIwsw1noqmRMLvnp7DlsCnOBUZgvNhUdANj4NrShbi5ApExifA3Nwca1evxIB+faGp&#10;2QyNGtRDwzp10LA2k7EBmjZtBg3NVkIdO3UYjGFDZmAld3HoOiKGY+N4hSDjhj6iV29EyIx5iOPR&#10;NsdOiQVyMn4aj+S+A5DWsQeyBQm7Ibk9+YSDBiJ/4TRUHtmMatE6eohMz8Oii6GAQ8lb8BA6Q5Q+&#10;s4TiqSlynxgh18UGBQEvUBQfi+SwODw041AnpzDqW6q4hk7BtDlroXvXBGFhEShUyIWycZ9eBQ9h&#10;ozznhk2pAYX9QM5riWiqMqAilijAqq1y/19q+ax5PeV1PnXt9/v/DOj+f+uDfoA495v0/xESSj8u&#10;/RjfgPSj4iV+AlJa1Q3zvuo7kjnC4/yEX8COOZkmIrIxPQyPUc3MTMVDaxssolq/T+9e0G7ZHE2p&#10;AGu2bYM+Y8Zg4YmTOPLUlUgYhjMRIdjw2gkjHc9A25w767kPcCZ4oVIp0JTUGc8hFyUSHsISHwsc&#10;jPHF/ljyBUOd8JP7DXQz2wK1B/OlgeJi/CmTjfsMSfWIcNyRzxHF2TytzQPC6fotjJZjxsu7OBDh&#10;hfNRQbgSFgrD6Gj45eQip7xUZFBVRTGyM1Pg7u6Mgwf24Juxo9C+bSs0IXWsU6cePqtdD7XqNUSD&#10;RmpkqrZAC61OaN+yD/p2H4tffl4DnYMP4OMQgpzAFMgdXiBp7zEETZ+L4LkLkbl7P0rJXC2cuxRp&#10;g8cgqXs/xHfphbdDhyBn4XSUHtuCsmsHwMuHFxieRPHjGyj3MEappwVkT42R42gG+UsXlJA5nh+T&#10;gkCPMFzTMcCMyWswYMAPGDV2Ejbt2IvHDk+RmpKB8mLy6crIiSvngdMllFfk/1XTc5JjV0oVaSmp&#10;YRmVO44dK5UL9gUlqPZrbj91jLc1z6vCs9Q8/vH2nz3G5U4Cl8G/A0orDW1jsD/7obHoU1D5s9II&#10;nw/l/08goepGpAG0EmrejOpm/xE+pK/ZJE05RluebvKOMpZuni7OPuEjq4ekhEvwRa8vyCdsgWYa&#10;GuQTtsMXo0kJj5zEcQc3XA2MIPUJwxY/Z3ztoIOWvFiN0UxBPuELkgIKk9J8EinYZDQ2nYdej3dg&#10;is9NLA03x3ifG/R5F9RNlkgNMNyxbyoNApeIx9egrSl36nOLKfuYRED9GWimtwT9bQ9hFXdThAXg&#10;angY7kVE4PHbt4gqKEABqQSH9GfTi820MspcWb5CDNG6ce0mZs+Yg+5de6JpE3XUq9cItWrVR+3a&#10;9VG/Po+vpQpHvTXaavdE1w4jSB1nY8Wy4zC664y3r5NQ5BeFgpsGSFy2HrHT5yFj5XqU7dqH0pWr&#10;kfz9OMR/9w0yl8xByYndqNS/iCp7fSIfEc7dCNnOBsj2sERB8AsUJsQjITge1ibu2LTxPEaPWYz+&#10;X03GrDnrcIPUNzAgDAW5Crwr5RbM3+ZZNYHzlQt3JZufVOG8oxIpVIPKBx3+jaKo9mtuP3WMt3/v&#10;fM39mtt/9hhvP4DLtdI6qwmuOAXYpP5gVqtIKlp3KV9FjNL3RJVIW5Mzf5oSfrCRVaznl04Porrp&#10;j6F8AAmc9vc3q/IVpIyUkJGVCtsaStiCzNFm6mpo3roVvhg1CouOHMUxqp2vBoXiApmjW/0d8Y29&#10;DtqYrkAD45mCQNKwNVJBM2n8KBOqPpmqWuZL0dF6PdpbroOGySLU5459OifSMkRXBHdvSGanNJqG&#10;wKYpL95CZm6D+3PQ0WgrqaAx9kb4igaeW2QaW0ZG43V2DnLKyomAUgbxu6ogSIGEuDCUo7gwD/HR&#10;obCxMMGmDesxZPAQesZWqN+wET6rW5vwGerSVq1BQ2g31URrrY7o0OZLehfjMGHSepw4+gAvnIMh&#10;C4xHiZ0LMg4dRcyC+UTKpZBv34rC49zochkVtkaocrJA8RMT8jHNUPjcBaU8Gz2KfD33UFw5a4L5&#10;s7ZhxPDp+G7cXGzZdRQ2dk6IT0ikeyx6PzFWirHJ904c5NlC3K/Odabw4ykPyY9XFVLRws35LPL3&#10;g/qo9mtuP97/3+JT1/lHx3j74fwH01MyQ5Ugq43Xo6+o5mjoNUBlXDV54QN+a3LXxJ9EQipQ7Lsp&#10;zUuOkC3Cg3NIAYa4oY/Bx5UmKX9fWQtxK1gFmSxl1VVkwkjdFDyCgh+WI2BlZqbjkc0jLJq/CH3I&#10;J9RuTuYojydt2xq9vh6N+UeP49DTp7gQyv2EIfg1wAmjSAl5kZp6JjOJPEQg5VA00bBCZJKGr/H6&#10;GGymKicAM+lE48t42mewYjIhpXGlfP4zuk4tIl8tuibHrKn7YDraGa/DD87XsC3EA6eJTNciomEY&#10;Ho1nSSlIpsJbSCVUdH8RyqmwMsTIEHqPIr4JZSDXsqUlhUhLTRERC44cP4HvfvoZbTp2QoMmTVC7&#10;bj3UJt+RW1XrExmbEhm1tNqjVcve6NxxBIYPm4tf15yBlZ4r3j4Ph8z5JVLOX0bYunWI3LgaaTr7&#10;oTC6jiIHU5S+8kRJNPl6wQlwsH6O/buv4uefV2DUqKmYP3c1rly6iZfePkgnC6S4hKcGUSESNTwV&#10;MKr1+Z557QgyQJWokpYFo/ziilaYcMRMykKlAkr+4fu8/y+DKM/i+T5YZxI+CAynU/VjS+WT9+mZ&#10;2NRmcBmmtFK+St+piT+FhPyipVVplJJMb5xrFFV4cKlJWoUPhFPh9w9Mxxnvz0m1J0/azMnIhJ21&#10;HVYsWI5+vb5EK44Ark7maNu26D36ayw4fhIHnV1wnkh4KjIY64mEwx11xNhR7uPjTnbRrUBg01Jq&#10;2WRiSZBUjpWPzFUepmYykcxOBium5P/VJtKJRh0jngr1i1hro4HeTLQxWYXvXM5hc4iDCFZ8NSIU&#10;N4OC8Sg2HmEyGWT0fsqU74VJJ2UUgTJRvC/OTPoshmoR2AyvLOWpYPkIDgrBndt3sHDufPTp3gMa&#10;TZqifr16wnesXac+6tVtgCaN1aCl3gbamt3Qvs0QDPhyGqnZQdy5+AThHlFI93yDNHsXZDk6odDP&#10;H4UxiYjwi4T+nUdYs+IQxo6ZizHfTMfaDTthYmaDyIhYKPKlVWdV98N5zBNlGWJdBiYiVZZisR6u&#10;+QmsKGySiXSkhKpl+LhAipZSytcPSvPfBS6f0v1zfyXftxLCcmOrrqYFx5Wm9Mw1+SBdg/JQeb3f&#10;nvsTSCjJOHe28k1zZ6vK1OSbk2oPDh0uxe/gpmrJXPkYlIzA90VbBpOQ8pDKJX3mjKMahzI2MzMb&#10;jx86YNHCFehNJGzevCXUmpESsE/4NfmEx0/hqKMLLgeGkk8Ygi3+T/G1/Rm0MuX4pnPF0LLahqR2&#10;vBXmJoMDQE0nkL+nnHnPZJPCI6rAKskDvMmvVKKuwWw00J+DxvfmoYPRr/j52TVsCX9KCihFC78f&#10;HAar0Cj4pmQgtYhX8uVCSO9LWSjFjBLxTrjBohplvBXP/lv/mhcf4REmHIk6JTERDnb22LJpMwYO&#10;+ApamtpoWL8RGhARG5Df2LBWPTSp30Tq5iBTtU3bL9Gjz/eYOGkDdE5ZwMs1CnEhWfBzj8SVcyaY&#10;MXM9ho2chIm/zMfhYzp46uaBt2npkJeUSsuTMWkob0S+iUIlVYjSaBfKXzovzevj8xJE5UnPKibS&#10;ioLKZlsFStm6IaVg9ZfS/TeCychqplQ8umcGNyhxHglwPinBeSfKMH+PdkRLPkEIk+DGxwT9E0jI&#10;N1xGN8DLbskpp7KKy5GUX4KEvCIkyIoQT4j7DYoRK1D0G3A6FeLou3G5vC+li6LP0fkEeQl8E3Nw&#10;y+YZpqzai27DJkKj6xA0bvcl1D4fjM6jp+OnTaew7OZDbLJ8gY02zzHf5CFG3riMzhf2otW5rdA+&#10;twWaBPWzm9FMYCPt/wr1M+sknF1Lx9ZB7dwGND23mbCF9jndJmic3UDnN6AZnWt2fiNhE7TOb0XH&#10;y/vxs6URVjp5YKvLa+xzCcUJ10hccomB7ZsM+CbJEZZThEh6phh6FtUzxvJnQiztx+QVIpq3dE6A&#10;9+mceA+chhCdV4wIeiehOYV4nZQNc48ALNt1Gt1HTkCjDl+ifqveqN+iF+prdUcD7R5o0KYvGnUc&#10;CrXO30Gz2y/o0G8pBozdhRE/H0a/b7ei09BFGDFjC3YQGa3cw/AmPhcxdJ9x9Ds184zvJ5q3lAeq&#10;+1PlW810sXReBdUxKf/pevmUlwzeV577b4bq2WqWy5rgsp1ISKYymaEoh6yU13uU3AsRJoO5QRVt&#10;zTYPFQQJKR0xWqrdpFqXm1Op5qLqSWoc4S8xi6XPNY+97z7g9BVUE5BaZRa+g7V/EraZ+eHnW88x&#10;6KYP+t/2R1/dAPTWfYMehG66QYQQ2g9FL91g9LoTKEE3EL1vB4ljPe4EofvdQEIQetwNRs97dOwe&#10;HaNtN0JXBp3rStf7/IY/Ol7zRcerH9CBPre97o9WNwLQ4qYE7duvoX3HD1r3faGh5wt1JZo98IWa&#10;Es0e+BC8BdQEpONNH7xC0/uvoMZ4n96HjhP0GJyGrkfX1rrrjxb0vK1uB6LN7WC0ux2CDreC0Zm2&#10;XQn87N3v0PPTc/UQzyc9o7QNRM879J6Uz96NjjO68/k7yvdC226ELnSsC78PkSYIXeh7nW75o/11&#10;X7S75oP29A460D6/iw7XXtG+PzpcfY2OV95QZRFECEF7QrsrQZSWjtE76kr33IPef0+6R4bqN3vQ&#10;tfm+evI+30uNe+6pRM3n4Xvn/OPnqAn+fk9xfQni2uI7v0/7W0jX7/kRpN9kfOo7/3fwM3PZ7E3v&#10;oQ+9jy8IfWi/tzgWSPtvBPpS2frq5it8c+0lFtz2wVn7SHjF5CKriN0OJiJxiC2GGgR8T0L+I5mR&#10;kkkk9X9IJONEwuEUZgObTyzDbEZw+DipUYXNT2Ig/UgF4tNzcV7fETMOGWDQiSfoeCsEaiZpqG/B&#10;UZtzRAzLzwRkqGWVj88s5QSOdZmDWtbZqGOZi3oWMtryMRn+Zp0nUEsEmc1DnT8AfJ3aVrl/Lug5&#10;foeP7uPPhHjGT93DP8CnrvOPIL1HCZ8+T9f9e+/iX8Dvr/8xPv29/wtq0TW5bIrySWWytkUBQS72&#10;PxNlU1We+Z5y0cQsC60fvEW3c68w+fpLXHWNRWh6EYpIpMrJnxAtp0INPyIh/SXNlJxnwVKl/Su1&#10;5LBdy+Yqg21+JSidSEvfKSsrR0hYOC5cu4FJC1ai17gl6LXgJHocdkSbuzFoZJ4lIjV/ZqOELSMf&#10;f7MpUIL26djfbOmh+WEs8+mFcgRoTkNEpO+oyMjBaFXbmvtiy9Gj/0P4mxKq/Y/Pq/Cbe//EM/yf&#10;n0N53ffX5u2n0v0h4GvXvO+P8anv/BH41G+p8Kn0/zpE2VOWv89INGpZFghwcOS/WVP5JPBxcY7Q&#10;wCIHzfWT0P7Sa/xwwxfnXRMQlFaCQtIpKRAVc+wT5qhY+ZEbPYhsrHRlpHo8moGdTCYem5rC0+YF&#10;48vpS2S7VpZWIzu/ivyUStx1foMpuy6j/fhVUPt2BdQn70Obdfpoe9oHmg+SSAXpAURYdb5pfhgG&#10;P6T0EIJoRMC/2bIaUo3GJOQHteYHVYHT/YW/8B8Ak1GQjRTQikhopaCyyeWT9wtINEgdBTnlqGuR&#10;i0YGKdC8Goz+5AateRQLw6A8BKSWIkNWgeIS4g65be9F7T0JSQh5SA3Ha5T65bgVrJzsWCmkgAgf&#10;IFBBPt87JKbLYer4BltvOWPCZWcMuOKFLtf90I58nja3w9BGNwytdCOgof8WDcyy6UZ5LQNSPLGm&#10;AT2MEuLhBAGppiECCrBS0rlaIr0Kf5HwL/wHIcoqo6YoSKglyupvwWZpA5NkqOtHocPd1+h/3QOT&#10;rjrjkKkvnoVmIbuA+8255bUGCdka5eZv1ZK+UitOJSrJz+PYHqVVJUTIEhQoZPB/E4Qz1w0wfsVh&#10;DNl4A93OukJTPxL1ecUesUAIr+ZDvp9NFqlfNj0E1yK8rgFLuFLdfvegKiIyeJ+PsZmqAj8wHfsL&#10;f+E/ALEuB++rXCMBstx+B7LulGWaTWNerao+LytwPxzdLr7AjGsvYeCZjtisChG9XOXWKUnIncE1&#10;+3FI8WjL/XA8mba0vAROzg5Yt2YVBg4YhPZdBuLzwTPRd8l5dDnnDnWjOGJ/FimejGoCIpotkeYR&#10;3fBDvmnpIViua7OUMyH5wZRgO7o2f0/4Lgz6Dj+wwAcVrPmdv/AX/p2QyiKLAxHtIVlrDLLaPmPi&#10;KRtl2L3iciyWkiN3SjTc8GfLXDTRS0TnS4GYecUfhh5ZiMuoRAm5f78hIcgHrBZmp7QMcJUY9c4j&#10;Xdh+rUJWRibWrF6J9m3boEGDJlBv0R0dv5qBvksv4POzHmhmnCC1egpCSXayikC/cXRFDaF6KGm/&#10;ttKhZT9QNMjQzUuErEnGv/AX/oNgdRMWGpFOuE2senycrTSF2L73ERlCdLhtIw/1zLOhdj8eXS/6&#10;YcZVbxg94xW2yn9PQskclUzRKjG2k4dR8Xg5oIxXmQ0JxbxZs9BCSwN16zeAestu+HzQdPRddA6d&#10;ddyhYRRPNUA2kZCbiZlIKtXjh1DKN6viQ/r8kJTNlm+eoTRNhdp9IK704PzQDNoX5imn+wt/4d8L&#10;FgqVSIguNXGMxYXXaiykNAQlEQXeW26kjFT261tkQf1BLLpceonpN55B/3kiYrNLyRwlvn1sjoqu&#10;iHfcZCqNcOcOeY7rUUokDAwKxvRZM6DZQhO1GzZE05Zd0YlIOGDhefQ56YG2D+LR1IzsX4scsUpr&#10;XVIzBu8LkCz/76H6Hm9z/2D8q/f0F/7/Aufz/xFUfusryzGbmtzmwd1n3CJa16KAjpPJSVYgr1hc&#10;j1yy+pZZaEAmaAMLORpa5AteNL8XhR7CJ3wOfa9kxGSVidW3VPNrBQlJ86CalaCKww8ePkOb0qIy&#10;BAWFYfrsudBoro06ZI42a9UDHfpNwsA5RzFwtzm6n/ZAu4veaHVJQmtCW/rc9sK/Ey8/cewfgO/v&#10;H+F9Wr7u/4Sa6f9AfOq+/hV88p7/DbjI+MT9fAxV2o+//zH+qeup0jFe/H1cYlAasVXtfwJ0nXaU&#10;vt3F52hD6VrTsTaifPug3QVf2nJ5f0l4Tum9RLr2dK/t6Vz786/Q8dxLdDvtgqEn7LDypgesfFPw&#10;NpfMUdH3rlLCavw/oCAzK0ptdaEAAAAASUVORK5CYII="/>
  <p:tag name="ISPRING_PRESENTERDATA_5" val="VsawxqFuZyBUaOG7iyBIdXnDqm4=|R2nDoW8gdmnDqm4gVGnhu4N1IGjhu41j|dGgudGEudnRodXllbkBkb25ndHJpZXUuZWR1LnZu||ezAwMDFBMUQwLUJGQjgtNEIzRi05ODA2LTc1NzkzNzdGMDFEMH0=||SVNQUklOR19QUkVTRU5URVJfUEhPVE9fOQ==|MQ==||SVNQUklOR19QUkVTRU5URVJfUEhPVE9fMTA=|"/>
  <p:tag name="FLASHSPRING_ZOOM_TAG" val="52"/>
  <p:tag name="ISPRING_SCORM_RATE_QUIZZES" val="1"/>
  <p:tag name="ISPRING_SCORM_PASSING_SCORE" val="80.000000"/>
  <p:tag name="ISPRING_RESOURCE_FOLDER" val="C:\Users\Admin\Desktop\toan 2-TA\toan 2-TA\tệp nguồn\toan 2"/>
  <p:tag name="ISPRING_PRESENTATION_PATH" val="C:\Users\Admin\Desktop\toan 2-TA\toan 2-TA\tệp nguồn\toan 2.pptx"/>
  <p:tag name="ISPRING_SCREEN_RECS_UPDATED" val="C:\Users\Admin\Desktop\toan 2-TA\toan 2-TA\tệp nguồn\toan 2"/>
  <p:tag name="ISPRING_PRESENTATION_INFO_2" val="&lt;?xml version=&quot;1.0&quot; encoding=&quot;UTF-8&quot; standalone=&quot;no&quot; ?&gt;&#10;&lt;presentation2&gt;&#10;&#10;  &lt;slides&gt;&#10;    &lt;slide id=&quot;{44B1E8D3-6625-4AD3-B67B-B788D14089F9}&quot; pptId=&quot;283&quot;/&gt;&#10;    &lt;slide id=&quot;{26878EB8-D143-47FF-981C-AC2EDE2C545A}&quot; pptId=&quot;287&quot;/&gt;&#10;    &lt;slide id=&quot;{C837507F-73F3-45BE-B306-152EACA2C656}&quot; pptId=&quot;290&quot;/&gt;&#10;    &lt;slide id=&quot;{8A0F249C-198B-49B6-BA46-C3590604587D}&quot; pptId=&quot;285&quot;/&gt;&#10;    &lt;slide id=&quot;{5CDD13A0-44DF-406A-BBF3-E4B72CBB5BF6}&quot; pptId=&quot;292&quot;/&gt;&#10;    &lt;slide id=&quot;{5E3970B3-4435-4C34-8F85-44A4C1A0F31D}&quot; pptId=&quot;280&quot;/&gt;&#10;    &lt;slide id=&quot;{51068AAD-DDCA-459C-B696-4F32710A4306}&quot; pptId=&quot;302&quot;/&gt;&#10;    &lt;slide id=&quot;{6FE29A30-69A6-4A64-A2EC-0AF6915EB2C8}&quot; pptId=&quot;266&quot;/&gt;&#10;    &lt;slide id=&quot;{9B37B2B9-6ABD-4FC2-85CC-8DFBA134068E}&quot; pptId=&quot;293&quot;/&gt;&#10;    &lt;slide id=&quot;{9C8FC631-EDC2-4ECA-9A4E-ED3B7BBFCBD5}&quot; pptId=&quot;294&quot;/&gt;&#10;    &lt;slide id=&quot;{FFB678B5-2906-4CCE-8EA5-16585185241A}&quot; pptId=&quot;295&quot;/&gt;&#10;    &lt;slide id=&quot;{5D90D689-60DC-4804-A106-142F72916637}&quot; pptId=&quot;296&quot;/&gt;&#10;    &lt;slide id=&quot;{223C4A48-014E-4BB6-A850-8EBA6695BFAF}&quot; pptId=&quot;297&quot;/&gt;&#10;    &lt;slide id=&quot;{0E69085A-C3CD-42E8-8252-A3218CF4FFA3}&quot; pptId=&quot;298&quot;/&gt;&#10;    &lt;slide id=&quot;{B43FFDA9-7C0E-414F-A34E-61DD453C03C1}&quot; pptId=&quot;299&quot;/&gt;&#10;    &lt;slide id=&quot;{A1607E58-8EBE-4B54-86E8-FB05A9E50EEF}&quot; pptId=&quot;270&quot;/&gt;&#10;    &lt;slide id=&quot;{02ED57B0-D24A-427F-A264-4BA4D6A8B3FF}&quot; pptId=&quot;300&quot;/&gt;&#10;    &lt;slide id=&quot;{E5B69D06-011B-46B8-96DC-41BD7BD8117C}&quot; pptId=&quot;303&quot;/&gt;&#10;    &lt;slide id=&quot;{B29FE381-178C-422E-A003-530757E26702}&quot; pptId=&quot;284&quot;/&gt;&#10;    &lt;slide id=&quot;{22409DAB-00C6-4C19-9D17-4777706D3674}&quot; pptId=&quot;301&quot;/&gt;&#10;    &lt;slide id=&quot;{402AB982-6670-4A4B-B0F5-5AD6F915D5EF}&quot; pptId=&quot;304&quot;/&gt;&#10;    &lt;slide id=&quot;{7EC9EDB3-0085-4F06-A037-8E6DE5CD9253}&quot; pptId=&quot;289&quot;/&gt;&#10;    &lt;slide id=&quot;{200CC877-0800-4B94-BD29-9F20DD1D467B}&quot; pptId=&quot;286&quot;/&gt;&#10;  &lt;/slides&gt;&#10;&#10;  &lt;narration&gt;&#10;    &lt;audioTracks&gt;&#10;      &lt;audioTrack muted=&quot;false&quot; name=&quot;sound1&quot; resource=&quot;bb1b903f&quot; slideId=&quot;{44B1E8D3-6625-4AD3-B67B-B788D14089F9}&quot; startTime=&quot;0&quot; volume=&quot;1&quot;&gt;&#10;        &lt;audio channels=&quot;1&quot; format=&quot;fltp&quot; sampleRate=&quot;22050&quot;/&gt;&#10;      &lt;/audioTrack&gt;&#10;      &lt;audioTrack muted=&quot;false&quot; name=&quot;sound1&quot; resource=&quot;b6f9768a&quot; slideId=&quot;{8A0F249C-198B-49B6-BA46-C3590604587D}&quot; startTime=&quot;10247&quot; stepIndex=&quot;1&quot; volume=&quot;1&quot;&gt;&#10;        &lt;audio channels=&quot;1&quot; format=&quot;fltp&quot; sampleRate=&quot;22050&quot;/&gt;&#10;      &lt;/audioTrack&gt;&#10;      &lt;audioTrack muted=&quot;false&quot; name=&quot;sound2&quot; resource=&quot;d3e9b800&quot; slideId=&quot;{8A0F249C-198B-49B6-BA46-C3590604587D}&quot; startTime=&quot;0&quot; stepIndex=&quot;0&quot; volume=&quot;1&quot;&gt;&#10;        &lt;audio channels=&quot;2&quot; format=&quot;fltp&quot; sampleRate=&quot;44100&quot;/&gt;&#10;      &lt;/audioTrack&gt;&#10;      &lt;audioTrack muted=&quot;false&quot; name=&quot;sound3&quot; resource=&quot;c0ffa43d&quot; slideId=&quot;{5CDD13A0-44DF-406A-BBF3-E4B72CBB5BF6}&quot; startTime=&quot;0&quot; volume=&quot;1&quot;&gt;&#10;        &lt;audio channels=&quot;2&quot; format=&quot;fltp&quot; sampleRate=&quot;44100&quot;/&gt;&#10;      &lt;/audioTrack&gt;&#10;      &lt;audioTrack muted=&quot;false&quot; name=&quot;sound3&quot; resource=&quot;a04fd8e2&quot; slideId=&quot;{51068AAD-DDCA-459C-B696-4F32710A4306}&quot; startTime=&quot;1327&quot; stepIndex=&quot;1&quot; volume=&quot;1&quot;&gt;&#10;        &lt;audio channels=&quot;2&quot; format=&quot;fltp&quot; sampleRate=&quot;44100&quot;/&gt;&#10;      &lt;/audioTrack&gt;&#10;      &lt;audioTrack muted=&quot;false&quot; name=&quot;sound4&quot; resource=&quot;f33cc8a4&quot; slideId=&quot;{5E3970B3-4435-4C34-8F85-44A4C1A0F31D}&quot; startTime=&quot;0&quot; stepIndex=&quot;0&quot; volume=&quot;1&quot;&gt;&#10;        &lt;audio channels=&quot;2&quot; format=&quot;fltp&quot; sampleRate=&quot;44100&quot;/&gt;&#10;      &lt;/audioTrack&gt;&#10;      &lt;audioTrack muted=&quot;false&quot; name=&quot;sound5&quot; resource=&quot;11015539&quot; slideId=&quot;{6FE29A30-69A6-4A64-A2EC-0AF6915EB2C8}&quot; startTime=&quot;0&quot; stepIndex=&quot;0&quot; volume=&quot;1&quot;&gt;&#10;        &lt;audio channels=&quot;2&quot; format=&quot;fltp&quot; sampleRate=&quot;44100&quot;/&gt;&#10;      &lt;/audioTrack&gt;&#10;      &lt;audioTrack muted=&quot;false&quot; name=&quot;sound6&quot; resource=&quot;b5fdb7b0&quot; slideId=&quot;{9C8FC631-EDC2-4ECA-9A4E-ED3B7BBFCBD5}&quot; startTime=&quot;0&quot; stepIndex=&quot;0&quot; volume=&quot;1&quot;&gt;&#10;        &lt;audio channels=&quot;2&quot; format=&quot;fltp&quot; sampleRate=&quot;44100&quot;/&gt;&#10;      &lt;/audioTrack&gt;&#10;      &lt;audioTrack muted=&quot;false&quot; name=&quot;sound7&quot; resource=&quot;20e85b80&quot; slideId=&quot;{FFB678B5-2906-4CCE-8EA5-16585185241A}&quot; startTime=&quot;0&quot; stepIndex=&quot;0&quot; volume=&quot;1&quot;&gt;&#10;        &lt;audio channels=&quot;2&quot; format=&quot;fltp&quot; sampleRate=&quot;44100&quot;/&gt;&#10;      &lt;/audioTrack&gt;&#10;      &lt;audioTrack muted=&quot;false&quot; name=&quot;sound8&quot; resource=&quot;51104a1a&quot; slideId=&quot;{223C4A48-014E-4BB6-A850-8EBA6695BFAF}&quot; startTime=&quot;0&quot; stepIndex=&quot;0&quot; volume=&quot;1&quot;&gt;&#10;        &lt;audio channels=&quot;2&quot; format=&quot;fltp&quot; sampleRate=&quot;44100&quot;/&gt;&#10;      &lt;/audioTrack&gt;&#10;      &lt;audioTrack muted=&quot;false&quot; name=&quot;sound9&quot; resource=&quot;02a1bb0c&quot; slideId=&quot;{0E69085A-C3CD-42E8-8252-A3218CF4FFA3}&quot; startTime=&quot;0&quot; stepIndex=&quot;0&quot; volume=&quot;1&quot;&gt;&#10;        &lt;audio channels=&quot;2&quot; format=&quot;fltp&quot; sampleRate=&quot;44100&quot;/&gt;&#10;      &lt;/audioTrack&gt;&#10;      &lt;audioTrack muted=&quot;false&quot; name=&quot;sound10&quot; resource=&quot;28ff7cbd&quot; slideId=&quot;{A1607E58-8EBE-4B54-86E8-FB05A9E50EEF}&quot; startTime=&quot;0&quot; stepIndex=&quot;0&quot; volume=&quot;1&quot;&gt;&#10;        &lt;audio channels=&quot;2&quot; format=&quot;fltp&quot; sampleRate=&quot;44100&quot;/&gt;&#10;      &lt;/audioTrack&gt;&#10;      &lt;audioTrack muted=&quot;false&quot; name=&quot;sound11&quot; resource=&quot;95b4b058&quot; slideId=&quot;{E5B69D06-011B-46B8-96DC-41BD7BD8117C}&quot; startTime=&quot;0&quot; stepIndex=&quot;0&quot; volume=&quot;1&quot;&gt;&#10;        &lt;audio channels=&quot;2&quot; format=&quot;fltp&quot; sampleRate=&quot;44100&quot;/&gt;&#10;      &lt;/audioTrack&gt;&#10;      &lt;audioTrack muted=&quot;false&quot; name=&quot;sound12&quot; resource=&quot;68d5b9fe&quot; slideId=&quot;{402AB982-6670-4A4B-B0F5-5AD6F915D5EF}&quot; startTime=&quot;0&quot; stepIndex=&quot;0&quot; volume=&quot;1&quot;&gt;&#10;        &lt;audio channels=&quot;2&quot; format=&quot;fltp&quot; sampleRate=&quot;44100&quot;/&gt;&#10;      &lt;/audioTrack&gt;&#10;      &lt;audioTrack muted=&quot;false&quot; name=&quot;sound13&quot; resource=&quot;22dba1a7&quot; slideId=&quot;{7EC9EDB3-0085-4F06-A037-8E6DE5CD9253}&quot; startTime=&quot;0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  <p:tag name="ISPRING_PLAYERS_CUSTOMIZATION_2" val="UEsDBBQAAgAIAPulSVUyG7oi+QMAAOAOAAAYAAAAbm9uZS9jb21tb25fbWVzc2FnZXMubG5nrVffb6s2FH6/0v0fLKT7tvVub3toUwFxMysEc8Fp2r0gF5zUuoAzMOmyv37HhnTJ3SpCWilCsZHPj+/7zjnm+vavskA7UTdSVTfOr1e/OEhUmcpltblxluzu598c1Ghe5bxQlbhxKuWg28nnT9cFrzYt3wj4//kTQtelaBpYNhOz+neNZH7jRF7q+j5OEuIFOHVj4qaB6+Eg9Vx/njKaenhGQmcyU0jD71mgJ7GRVQVBILW2G00hc3H9tbc6zglljC7SyA1x4Ew8pbUqkcfry6yF7j2ZuYzQMPWWYDhMnEnId3LDNUCInlowXzWX2U4wYyScgUU3y+CAfJKF1HuUCK0Bi0utBmSKnUlyOYKMRgf4mNqOxW45JRRgi+MONWsSMmxzqVDF69oCN8JgFLiPOE4TH4NRY5qyNFlGEY0ZnkKERi2ybIuOENmgSmnUtNutqrXIkaysoPgJwqUahU0yJ2EK7m1+/TYJCHtMF9Rgzdq6QuD8w5yENF64wYn19fp95u9BFf/Dyz2o5DJeVi7DEGU87yL3Ywwb03RF2O/OxK8FN+i/SP2MZLKtTW2LHS/ajqa+BQ25OzQMN4r68jvE7fHs+9Bpn4YspkGn5TTEDwxqF57jzkUxvncm5jl4bhnHOGRdBaYksVL16SIKsJXqo2rRM98J0/V2UrxYYYpKy7pveOZFpmCjagepndKFC7DHOGEx8Q2lUPOqrvc/dXpv9bOqwV2DctnwpwLIMD4ND+b9thYNuO7YUKZGoHJyVXJZXQ25hhyhICM3SVY0hrxwpUWNONrypnlRdX6S37GjIcMk9ClA6LMj46a+Xw1DjBLGVV2LTA8bgyhdi0zPyIqEU7pKmRWCIaNsGw2Al9tCaGGjlSYVnnW9XawVMFMIaPcWNfBuaRoEaAE14s4wjKIH0ACIjo45QefOhM7HnHjEMEPgMXTmaJiBOg/SOUgz40YJxb7vM4a5nVRtAzuGTRCQzb65Gucmwd+WoBjiBm9UQGf10Kg3cicgjjoX9aAjKEofT2GEpt+W5I/0ziWB7UA/0sz3dijwfMerzNw2Mt42Au3hXS5z+85IzPr/s5V/I677gvzS13I4xQ9fxsZzUv5vqI9rLcqtHnJtAOvDvyQKU05vhnBO6pf5f53ZH8LM0ZR/Nz8nt4kxHA0G8U6kzmfrQyOxSjm7S1qhXN4ej2bWSRtjhAX45HoNJgtZSrhJnGFzucAG0QSaTdd8TjJZqbbIrbAK+d02IBhMbSn+Ow3XNXwwmN2CNwdguwZ4+54ouuTizmk0Yiq+auNsfo6kcTlLydKzMScpvbuDibReD51gBHL/kAsJ74qtVCVs/RDp66qx36LXX48+Tf8BUEsDBBQAAgAIAPulSVU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PulSVU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D7pUlV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PulSVX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D7pUlVjnP2+moAAADlAAAAGgAAAG5vbmUvaHRtbF9za2luX3NldHRpbmdzLmpzq+ZSAAKlHCUFK4VqMBvMTyotKcnP00vOzytJzSvRy8svyk0Eq1FSdgMDJR2civPLUosIKE1LTE5FMdTUyMLJBadKhIkmTuYuzpbI6goS01P1khKTs9OL8kvzUiDKnF1dDF2MlcCqarlqAVBLAwQUAAIACAD7pUlVvH0190oAAABJAAAAFwAAAG5vbmUvbG9jYWxfc2V0dGluZ3MueG1ss7GvyM1RKEstKs7Mz7NVMtQzUFJIzUvOT8nMS7dVCg1x07VQUiguScxLSczJz0u1VcrLV1Kwt+OyyclPTswJTi0pASos1rfjAgBQSwMEFAACAAgADoY+U8PEmHZHAwAA4QkAABQAAAB1bml2ZXJzYWwvcGxheWVyLnhtbK1WW2/TMBR+7qT9h8jvi1sKbKuSIUCqeAA0qdzeKjc5TUwTO9jOsu7Xc+LcQ1qYRKVWyfH5Pp/L5+N6bx7TxHkApbkUPlm4c+KACGTIReSTr1/WVzfkzd3lhZcl7AjK4aFPcsFLAEuIE4IOFM8Mgu+ZiX3SM7jITJxMcam4OfpkOUfudqflglxezNBFaJ/ExmQrSouicLlGhIi0TPKSRLuBTGmmQIMwoGgVBnEa7Mr8HY3fVApqjhnoHjIzz9+4Jmk5HjUfkBRLV6qIvpjPF/THp4+bIIaUXXGhDRMBEAcrObOl3LHg8EmGeQK6tM28KsgNGFMGYW0zz6z44kY4WgU+qRy2KWjNItBuIiJCW7+GsyGoMI11y0S4FeyBR6zMbatrL9uijkTHUpkgNzX6AMedZCrctvaev0cnIvb2CdNxzacHuVj+A6+TsX7b8n0yFptRvku4jnGpD+ms00nQ4a5eamtsZfu1ke26ZCKOgl85VxDa12/tCZgvSLVhK3Mbp6uLABfwac0CI9XxPcJQurVs3FYpbqUU14JaDrfdfdNRkCbbPTCTK2hKNfMeeAjyM1PK9uvOqBw8OjLWWDoEe7RKuW5S1xAvNmny6h96U/qNWvNTn+uMBfyPxnxAorYmXITwuOboYyDFmhrAYpc212SJW+7ZxaTzXdo7TANTdxKwKZiIY5iKAM9+yAyjnZ2egoJiGl2CXI2wvYWT4JhHcYJfM8kwXj1JkzJ1mGToLZwEJzI4TEBb80ngTskCM9R5luEA+LN4f663HaHjlox02YrRoxPj0AtybWTKn6zSB3PSrKykz5zeywvn1KcBvc14C7men0OMJsEgrmYu7M8R4Fx44FBsBjxXtdXNcIhPzPryaTTgS9N9OWOa6VwatlllGc9xMHlWeTXnOM9GPiHsWZ6Y9/2EhpeHhY4Snr43pri+41mVxYY/gVPwsPxrsFhiqZ0YSr375PXNsseAWsTJONjemk7tuJeiqYPrUvtW/dp2NDdUrZVKZqck5dW9qDDVPHiHcoyUzEU4EoBtWE2vE5zHbxUwJ4E9ZrR4gcdDZj55iQ91zrevbruUrxe3DdbGdV9tXMXyjOuoDriTH60PUpuIV881fPwNUEsDBBQAAgAIAPylSVXqanPeYgcAAA4aAAAdAAAAdW5pdmVyc2FsL2NvbW1vbl9tZXNzYWdlcy5sbmetWd+r48YVfg/kfxgMF1pIN0khSwl3vUjyXFtcWfJK4717E4KYK+naw5U0rn74rvsU6ENfWpqkfQoEst0mBJLQQAMhNm0ftOz/of4lPTOSb+xtFkm+C7uLJe/5zpkz3/nOmfHx/cdRiJZBkjIe3+u9feetHgpij/ssnt3rTcnJr37TQ2lGY5+GPA7u9WLeQ/f7r792HNJ4ltNZAJ9ffw2h4yhIU3hM++Lpp2fE/Hu9ieoqmoYdR1cN7Cq2rriGomLDVRXt1CWWq+Khbvb6Q44y+DMP0EUwY3EMQSB+KV+kIfOD4zdr1G5OLEKssTtRTGz0+irPMh4hlSaHoZnKQ32oEN0yXXUKwKbT65t0yWY0gxSiixzg4/QwbAcToptDQFQ8DwzYBQtZtkJOkGWQi0NRDX2Ae33n8AwSa7JNH+GLrrmbDnQL0mbbVdYkJKww9xlHMU0SmbgOgBNDOce262gYQAW0RVxnOplYNsEDiFCwhUV5WG0IS1HMM5TmiwVPssBHLJaEonsZjnin3DinuumCe7m++rVu6OTcHVsi1zimFyGE4SVBEKMkoH6Q3MaHadljxajBByx9RegTGzvYJJDMycgiVq8/SYI0iDOAW8x5xrvgCZK5pmuduJo1NUnNN3T0YIodue/mdKxi+0gU9BGxCCxn+5Vz1MHRQ/DzM3R6CM4Oo9OZAgkYK/ZplRPNxvBi4J7pZNTra5BdQZprls0RcxaJkKRgScO8YletnE3utjqnTCa1amzjVql31WStWWOovnPXsIYglfoQwuLRgsYrZPAZ/8Wv7959/PY7d3/ZCcYBPhn7QEgivfNWCyCT2JZRSYJr4kdit5VpNzNrSgzdBDrXH7pZA3MfQqnbz/9Rbj7VGm2ntg08r0mqO1IyRDoMLCXjnOdoTpeB6D5LFlxLgYA6YEndeMQXHocXcd5YZANrrACPoLSIrWuCo5AdniSrNyrdybM5T8BdivyqkH3pUxBLfL+oSrCiFxdaBQrm84iy+E6z6zPTsJSB5NkYCK4MsZDs7aIAaQ9esnopKucNcHEdh5z66BJUBTHLQXSxCJlXq2hN/UlIV41R2MoZdDHgu2U4oGCD7RuQrnLzNaAsy/W/OqLYioPtXv8RL54cYOlKsgtjlJXrLzLkleun3XBG+nBkwF8iwlCLdYaefVw8iefIB8C8G9YEmxVGk1ktzorjnFn2QPQVoc0ULWiaXvPE3yPs7tY2AeumZkFNaGQHXDTOG2CgCoM5MEkCL2sGgygVSfW6xGCtwEWXSGkQ1RXlKSQdxCYMskBGy8RSqFcNTcElh1ILA5ijZBmAd1l3jYw3lKmpjVyV3AiqQfPYm7e0gzr92VLZLYw8Dfbo3xhTjQZz5yMQml7/dFT81Rx2sbJOe/1nH5WbT8whKj7rYnmOYXjUir802exMsSCHW63aaqFHhfSEq3pIEsxaMp6n8EakBxRL7k56p5sbB0PHN4muGC+R3Ap1O6HN2BLGGyBjkDQ6gn6g4YGosAdT/T33RNEN2cNfpCFdyWmQ+ksae+KY4VGxvyv4zme+/E6UgPT/25z9DtGs7gBHdfMwB/jRUdd49vrNS6qDZlkQLbIm1yJhdfiHRCHK/aUhtFn6Yf5vhvVXsjM74/2t92fvGNFljxqDuGWm2u/Wq46kPhNgmGPEiW/+/Dvodazc/AHqstx82x5hJEJQddDAcv1V3N5ON0/2DiN6fMnbW5tWDXA6L74H0faKf0Ka5EcY4FA8e/5dufmMoSwpvoH+fVF8vmoP7oxgI+SSRjIj7S3lwWV3VfLI0t7+DKuOTkSTSigs5Tq4aLKVRd+6IcuaP7wT78y7ex2J6MTAe1ckABmyiMGxqgXmdIy3Oaj6yN5Kznge+lIjQnYlewlkN4+C/5+kLxMeybchVcv1k1iyIsrLzcdAalau/7MQ3P7CE3RgaF5u/uSJF18DS0S2PfE/GRj9CA9R8Tm6kCAwAj5Fj4MIXUl+3b/Ngqo8kd1YOjD0RjZa7/eOahy+6w5WbJijNMXUxPA1gjT9ALnZ/LmlIdSqyIlBnO38VhdtVnwj9gtm6xW6gpRkwE+Y2dFiXvwotufpoqWH6rw4wCcKeKkTQgT4lch01BLlxSDL9b8JejAt139DpPjjGJ3q8Gb8bic0MX2CyOMb1PdNngXpB51BxKJuMKprl+Wz38eCo0/jZripKrnnuNbJCRzHLy+bLIii7gc+HOlIGxWftjGsj/tb03G5+buGDPFvo7UOpfNKjtW06uARj+DVnWa/RNw6Sh4phCjaaAzF64gRvfgWyvOq+CrqgrHlomZNbTia1oWv8TyBeYewLAwQfkxFpXZBFTdY0CXkAVMcAWTnAxXpdEzdBZQ7DHs7B9mbF+supj/d7eRZyOJO63hxCiC369wiH0SfuMpgIC++IDUh866qiciHo7RX34CFfMbbgmkjxYT29gJe4LOsK6CN8c3Nlri5kbckBqfi95f/fvhlk311GVqLPWhp9VyXlsmrI+w+yM1TKn+5OX5z54ec/wFQSwMEFAACAAgA/KVJV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D8pUlVYeZ5o+sFAAD4HQAAJwAAAHVuaXZlcnNhbC9mbGFzaF9wdWJsaXNoaW5nX3NldHRpbmdzLnhtbOVZW2/bNhR+z68gNPSxcdImaxvYLhJbaYT4ktrK2mIYAlpiLM4SqYmUU/dpwB72sgHrtqcCA9p1HQq0xQZsL7Wx7UHF/of2S3ZoJY6dK90mRbc+5CLyfB8PD3luUv763cBHXRIJylnBmJ+dMxBhDncpaxeMTXv14lUDCYmZi33OSMFg3EDXizP5MG75VHhNIiWICgQ0TCyFsmB4UoZLudzOzs4sFWGkZrkfS+AXsw4PcmFEBGGSRLnQxz34I3shEcYugwYB/ASc7cKKMzMI5TOmKndjnyDqguaMqk1hf9XHwjNymVgLO512xGPmlrjPIxS1WwXjg5JZni9f3pPJqMo0IEzZRBRhUA3LJey6VGmB/Sa9R5BHaNsDdefnFgy0Q13pFYzLc5cUD8jnDvMM2bPNY8VT4mAFJncXCIjELpY4e8xWjMg2ieA4iCjKKCZAOjE2JinJXTkayIbcHsMBdWyYQcpWBaNsbzXMVbNh1krm1majkqmqjbAtu2JqYZoVq2xu1eq22dxas6uVqUG2edueAjStZtr0Gw2zadZss7G1YtWnROgrtY8xq8tWZUrMLXOladnTrlRbrk4L2Vir1/Qwa3c2zEbFqq1v2fV6xbY29lHDOzx2W/O5yYufBwfhcTR+vaUXBy2GqQ/B5sAdF0RCuPJx1CY2X6XgjdvYF8RAn4akfTPGPpU95aEQ1TqEhMsiJI5sKO8rGMqjjH26jBAUA5cc+fbitZFrX7k6sfVctvr+to7UMj8Kdhsel/wtaz8/tzhS/9rCyeofo2geS4kdD4KY3ItB4yN7UlQhsSNpFyIkObDN7dj3m3EY8kjuh7HxwZESx9DktzmbOHn1jFrcd0cWI0GLuDUckLHQ3+xQtgqS8wbahjvqgy3rIWGoiRmkGyrBvs6IQMQtIakcppnVXenliGIfAR/kQ4KqzUP2djwciYlLOTpaFeKd4sc1Lon4JDN3NnSsaNOnsEr31RcMtdL+Y6aFKqeDZ6yNumn/Dx3xlaQvdeXQq/vJI+YhN+0/iXVAt3nySFcOSWCVyIGN6kBs7+9fQR+aDr5kAB280AJFGEyzQ1o6wrd47Luox2Pk0w5BkiNwiDiA/zyCxrM22o54MBz18Uraf8SQk/yGgjgd3AfVaNr/K1QaPnFQK3lIkZcOvnbUwDMkh/o4SpIC6CU8BMlDddhAAsZ+jO6SAHW85HfWvq6j8x3QNogFmJEHoU9kpuxnMb2HWmSbR6AiwV2on2CcCiTUBZudijjEQuyTYplxoAtZGrVqZfP2BWUr7HYxlCTTkUMgIUEoz4Uf9xDjcg8H5nBwLMjwfF3qDud09jb7+scwimVwZc7oNCb4BQ1iH58l/cggY9TneOTns8o0B3+qBtrLerg7jBldSnaG1BAtKBxJxgkTDuQhynZznwahgxnizO8h7EApJFQE6lIeCxhRaxA3oxavr2GGh2s6fGpDzoQVI5dEWpRz85cuLyx+eOXqtaXZ3D+f/3zxRNBukbjhY7VcViWWTmwttJEH2phTcMe0C3qoA03DKaBjWwdt3LRqntBGaCOPaCa0sQdbCm3gocbiFOQJ7cUh7CqPAhV13EPneXSnqQG3lNLLJdv6yLLvHEEwdIXDpWE+p8rWo6vYYTX/rhax62n/Txvd3Ez7PyI7+aqK1i0YqS7pxIn1YTWDZPJc1UxQ8/VQB0okCUkXSj8UeslLVSI9DnXIqungpxKqqN864jfWLFRaSx5o1YqNv39JBw+0eJvLmzpipeQ7LQutJd/XbuhIvvomHXxbu4GSH7R2NF6Kyih5DqU8VKQ9HWwNCol2lhihlPBpQMED3lpaeJMgreXUZxzfzy3u/Tdi1xt34FnwO5/YZavA01GuEJzb/X0/Usx5ntL/2Ozv9vup9+T10drwxZGOZNp/yvRycfICNtdJngZ6tYCqghzIxVOb5cx8Y/JyN82qtVKvlN+DHPCOWjB7Gn0GmfjuMXofP/mhUM0ElNEAzKra99HXxeLiwlw+d/TUzAywTX6tLc78C1BLAwQUAAIACAD8pUlVhDrvhX8DAADgDAAAIQAAAHVuaXZlcnNhbC9mbGFzaF9za2luX3NldHRpbmdzLnhtbJVXbU/bMBD+zq+ouu90lG4dUohU2iKhdYAG47vTXFurjh3ZTln363d+SeO0CSlESPjuec735jsRqS3lvR1IRQW/7Q/78UWvFy0LKYHrV8hyRjT0EqLgIb3t3/9ZLPoDBxFMyBfQmvK1MpJS1qMITAqtBb9cCq7RziUXMiOsH3+5tz/RwCK7WALdOpezIkuorvk2/HE3O4vi7xjdjWfTmzbCUmQ54fuFWIvLhCy3aykKnhrXrs3XRtvsc5CM8m2nR4wq/aAhq/k0v5oP58PzKLkEpcC4dDObDCffO1mMJMAO0Y9HP0aTMznVVR8X5oi2o4pqSxsPx9fjURstJ2uoJ3k6n13NrtvxHK3Xq/KhX46g4a/ujBybfw/yU8ZFXuSf6ZFcirVJ6BFnbL5ODhMkxeeHhNmN+ToJJiBzUWdDKkZTLIOQqWvFr+ZrA7fl0v8ZDonIvG0p2LMpwtH0MB2SMIi1LCAalCenUxvx/lRofEwQrwhTCAhFFegZI3wmhSrN1GUV7je8U54GIC+oEG+CFRlMnb8BsC6v8NPpnZ0roX8HWeCghJ0XBh5Wwgr5iGk9QQbCCvliqvXE2f4EfqxxnLIf7ogv5sfZRy1wgscyX+Wp1JqbFuaVq+BqLygxmUghtm31SjMwVYsGVuZcGpz4FHGyo2uicS/9Mrhkb4NR0eBI4Tutua8iTTWDpnZbikIqdAbVbz5aX7kGjaO4xaEmegErXaLrwqooZluEvWDP3Z3uzR3y5s49jbvktp8RuQX5KgRT/Z7n4ftDM24rnzLMtMZdCvKBr0TAsY61kbjQoM4FC/cGz4UTrclyk6FPbSEcUuoq21zAyF/bVFleZAnIOTYEhbIj6zKH29D1huGvfqPwDmmd0KJ0TL1Bc5zQQ8MHAt8BQORyUz4Hd3CarGCaMthBOVQCgQ24LbJIYfs3xWu6q96TgeSshvQzqOqU+mwK5A34N3SrZvhI093zmiTKBlabKOVwr1ypjftySppeDQekPftGqhlGfVMCsVS1bJJCixdNpPZGq7OPnexgwmlmBxAqgusbNI7DhMh9VqyyzNaJvHLBLK2DMVUSGjRtFDNm42ETxWqOZ+wrvs54JQHC+WqFF8EG+An7RBCZPh4gtZXQoHZsjBGXph3XOOizXEeDQOSKE9Yko5ya/0ymhdIio/+srblfOz4XH2Iu0CDq4v9QSwMEFAACAAgA/KVJVaENKkXoBQAAgh0AACYAAAB1bml2ZXJzYWwvaHRtbF9wdWJsaXNoaW5nX3NldHRpbmdzLnhtbOVZW28bRRR+z68YLepj46QX2kZ2qsTe1FZ8q72hrRCKxrsT7+DdmWVn1qn7hMQDLyBR4KkSUkspqtRWIMFLbQEPW/V/LL+EM97EsRMnGZe4VeEhlz0+3zdnzpzbeLPX7/oe6pJQUM5yxvLikoEIs7lDWTtnbFkb568aSEjMHOxxRnIG4wa6vrqQDaKWR4XbJFKCqkBAw8RKIHOGK2Wwksns7u4uUhGE6lPuRRL4xaLN/UwQEkGYJGEm8HAP/sheQISxx6BBAD8+Z3uw1YUFhLIpU4U7kUcQdcByRtWmsFeUvmdkUq0WtjvtkEfMyXOPhyhst3LGB3mzsFy4uK+TMhWoT5hyiVgFoRLLFew4VBmBvSa9R5BLaNsFa5eXLhlolzrSzRkXly4oHtDPHOUZsqd7x4onz8EJTO4t4BOJHSxx+piuGJIdEsJpELEqw4gA6YRsTFOSu3IkSEVOj2Gf2hZ8gpSrckbB2m6YG2bDrObN7a1GOTVVG2GVrLKphWmWSwVzu1qzzOZ20aqUZwZZ5m1rBtCslmnT1xtm06xaZmN7vVSbEaFv1AHGrKyVyjNibpnrzZI160rVtcqskHqxVtXDFO/UzUa5VN3ctmq1slWqH6CGMTwWrdnMZOBnIUF4FI6Ht3Qjv8Uw9aDWHIpxQSRUKw+HbWLxDQrZuIM9QQz0aUDaNyPsUdlTGQpFrUNIsCYCYsuGyr6coTLKOKBLCcEwSMlRbl++NkrtK1cntp5JVz/Y1lQrs6NaV3e55G/Z+uWlyyPzr1062fxjDM1iKbHtQhGT+zVoXLKvRRUS25J2oUKSQ9vciTyvGQUBD+VBGRsXjow4hia7w9nEyatn1OKeM/IY8VvEqWIf4q++wQy0A0HpgfNqAWGoiRm0FyrBofYIIaKWkFQO28rGnvZaSLGHoHVA/yOo0jziYNvFoZiIwtFZqppur35c5ZKIT1L/pqJjVZsehVW6r75gqJX0HzMtVCEZPGNt1E36f+ior8d9qauHXt2PHzEXOUn/SaQDus3jR7p6SAKrRDZsVAdiua9/BXtoMviSAXTwQgsUYnDNLmnpKN/ikeegHo+QRzsESY4gAyIf/nMJGm/TaCfk/lDq4fWk/4ghO/4N+VEyuA+m0aT/V6AsfGKjVvyQIjcZfG0rwTMkh/bYSpMC6CU8+PFDddhAAs5+jO4SH3Xc+HfWvq5j8x2w1o8EuJH7gUdkauxnEb2HWmSHh2AiwV2Yl0BOBRIqwBZnIg6wEAekWKYc6FzaN0vVgnn7nPIVdroYZpDZyKFyED+Qc+HHPcS43MeBO2wcCTI8X4c6w8909rb45scwKl4QMmd0GhP8gvqRh8+SfuSQMeo5Hvl8Vpnl4E+1QHtZF3eHNaNLye6QGqoFhSNJOeEDG1oUZXvNToPQxgxx5vUQtmH2EaoCdSmPBEjUGsRJqcWbW5jiIUyHT224HsGKoUNCLcql5QsXL13+8MrVayuLmb8///n8iaC9qbDuYbVcOhbmT7xLaCMP3VtOwR1zP9BDHbolnAI69q6gjZvVzBPuDdrIKbcHbezhO4Q28MhN4hTkCfeJI9gNHvqq6jhHznP61VIDXlJGr+Wt0kcl684UgmEqHB0Nsxk1p04fW4fj+6GptfXuxtbNpP+nhW5uJf0fkRV/VUGbJZBUVnQqw+ZwfkEyfq6mJJjyeqgDQ5GENgvDHgrc+KUaih4HOmSVZPBTHpXVbx31G8USyhfjB1rTYeP1L8nggRZvc21LRy0ff6floWL8ffWGjuarb5LBt9UbKP5Ba0fjw6cM4+cwvMMM2tPBVmF0aKetEIYHj/oUYv6tNYJ/U5a10viMK/rcKt37Ua2mXrLpieUqLXDzqVaWKjUdFfz+3CL2PW4j7+5g/sOenpoCYlrLRk3iUwV6S737f/KNUHH4XZCOZtJ/yvSabfwCNteJn/p6zV6NOTY025ndcmZ5MRnYTbNSWq+VC3ONcKoX4u9FWTlb96VPo/cYEy8uRl+oT77pWwD55HvT1YV/AFBLAwQUAAIACAD8pUlV5uO4cLEBAAB5BgAAHwAAAHVuaXZlcnNhbC9odG1sX3NraW5fc2V0dGluZ3MuanONlF1vgjAUhu/9FYTdLmYiG7o7FZcs8WLJvFt2UeCIxNI2bXU6438fxa8CBye9oS8P7/mAnn3HKS43dp1XZ1/el/uP6r7UwGharuGxqtMWPTe6q2iWwDzLgWYM3BqyOb96kQ9XAjN2WWka7T6NrbL8XG6eLAhVNi4QC4loCtE2iPaDaFss8G+lslNVx4qsNkdrrTnrxpxpYLrLuMxJybgPb+VlF1iD+QbkP+iCxFAxffYG47CVvDr64yCcDG0u5rkgbDfjKe9GJF6lkq9ZcorfN8umlzsBsvjgq7awNFP6XUNeDzztTb2p104KCUrBKe4wHHmjFxSmJAJqFxT4A390A60YNxtaozeZyvSZDrygH/g2LUgKjS5NpmEv7FcxVng1utkIfuQ0bHVbMYKSHch7rLhYizs+oJA8NR1pooFZKEo5STKWHrlwaBbKmWSNbdu/UU6MbsRlcvkrnsyymUYzKscsr53I42ywzt0SOcZ527S5Y1Ro9LSrWtQZNigoJmJxOaKJW2OrkouuTx6z/yqqJnIFcs45LYap4xKtSbzMi/lSJP9tzwk0z/juimpZdQ5/UEsDBBQAAgAIAPylSVWUE7MiaQAAAG4AAAAcAAAAdW5pdmVyc2FsL2xvY2FsX3NldHRpbmdzLnhtbA3MMQ6DMAxA0Z1TWN4p7daBwMZWltIDWMRFkRwbkYDg9mT7w9Nv+zMKHLylYOrw9XgisM7mgy4Of9NQvxFSJvUkpuxQDaHvqlZsJvlyzgUmWIUu3iaOJTKPFIscdhGo4VNe/8Aem666AVBLAwQUAAIACAA3LxJV4mq0ovoxAABXTAAAFwAAAHVuaXZlcnNhbC91bml2ZXJzYWwucG5n7bwJWJJp2zdO46Q96bSX2VguZWoqFj1p5kKapZap2bgv1AQxjguFaaGIleNoqxtKuFGTqaVobhAuoC0jgktloeZCpUiJSkJoyPaHFnWe5z3+x/d977e8x/dNx9GB3Pd1n9t1nr/zd933fXHJy8Plh6UblgIAgB/cXJ29AYDvtQGA79KWqCuPWAUYGik/FkV7uzgBKjp13yu/fA93POwIAFSlaUqPL1Z+/8cp14BoAGDZI9X/Ra2IUigAcGjczdnxp3OhE4MTadCA41s/yfh7XeWAR3RI81Xp8VtwKNHnV/5NH2vQLxYb+j7cSt9O+qn34tSZ4ZCrpMCklp1POmtTCqqTA4v7Q3doJUPu48aO5+4ohgwUG5wlDOzhdJM9Ggt2Z+gYv53J2gRzHui52h6Uzb30o7U8RVNp0Hl7E23VR9P/38eZbE2w7L0n57eaF7kurxYBALtdbLM1iS3Y/Chpu+Q7AOBUFFazGoQZTVCdsw7CaRIdsam1asoTHlhNQ40lAECzzRRpSYAOWEhVSsz/kXOx/CoBBQEArg/mIaioqVleJaRx+lW4Nnj2WZrzSHtWoqYA4SSPfHcnOD37kkJKoL3M31qmBjjVLphhmFU2Ptc9lkpHGSusPl4PU6m+FdxrDwC0tvctNawGiq3/aD2C1VRwaGjJWzBmIrwjrDVnnMeWDbLtBZ/g4JnKTagIH1/iiTxpGwE9bDFTU1huSWZLohUR74TrU7ZpV3f128GZ/LM+1JkmfkjxLgvep4f8hCqbiRWLALtPElt+S3Ut2OTnDYQ2Sz5ZypjkIq3Unbs7Za1yMe3cp94qI8mNRb9mytr31gE1QK5yhp/8tQWz/BCVHanRwWycmOCfY8rKze44kWi/nhrMe2eqjZH1gBMoEJqUqUdBR2VyqLBXVl19AklIdnUBq1ZaXiGY0QS8vlGnvsrQMCZOtzHYhOO49HetUmHdpu9HMeqFeP42SMiQUR8NdK5jr9wvcWJ4uQbTXmJ/L5h+jKJ146ypNenwR6wmR8KMxlaa/jgk8pS/f+R0EseNcKakB3P42oDmHeE/bHF2Hvu4+xwl3a+0p+nnfMfTOutZ8O+heHczmHNmP4yiFSj0V5/Vad9KXBQb4CCEpee1giD2CJJPsUVWGEzSR6tfT39tw7OofNqT7LgJAgwqhm0UzWRj+fH4WXHbRNz9gglYf59vMe7hbZEMmieSRa6SYDVFJ/po4/CoHgmuX0z1leULZRVxm3jY95QCbrW8KQgIKeRFWEvwrYyPdilMCezHfvW/RIL+/h2xNUtrXHA5Vj0adjN/UYi9hVrHQGfPgGVSU76jVw4TRETqJ9GRGy+2+6nnwV77jzJrfZL4dqGkLOj9vEp8juilJF1mxoRR7XxzzBAhJrz2vQ3uzAnQh4osWSUhCUZJb2UCbLpCMlujE8WyF8zIvPU+wBEMCjMmM0urnLWpjN/EewHuFuxkTtiliDeadx01/ZkBwvuyCriV5eAZoe3LWUrE0gUR/oWSvugVMj3IOIkSd/PGIpg9IGTdatHNuk3m8HT2Kw/1GzD9gJJNqVvLpnfyOo7VYMqHUmBjCYwJwVKUN2Inj65f7x5UJxtXIE813NtS2vMskH2PwzKKtdCuHowoK0J39ZVUL2cmDH6MDhXZsUzTLK/kcvh7mybsQnHeTImoseH7+QAGh1O8lhseClR7mhknH6iAHK/QSDdCReS1+k1wixPoe5C0ovF4bzZQmBPJ4rn6RiZSCG4BCPUBHWdcJPx8KEupG5lIcru6J/pWfkZ6v0heN10XihkUPkDbdTmOVpILWo+ugBUY3dnrXxGOotUh+hfo1pVGrhSZTjKhp4JpFyFD6un9eeoF4twWqHoSsXsky70McqlCj31yRQDpCNh32qAyFR4ouxdnvyLU2qSClgZ9OR0kgbDyahzG/N7xYmpZ5AFC5KrbjOTZqxcPSwItaZOoYIdQDEFg+xMGSOTeh1IqODIWNXI14PwJ1gbX1NQX709/QBqoNWg9ZIqWjUH1bzgiTfXGyIsiNpw5SS23neEtwhSUW1cGWjKvRZQEE/TbziNf6oOYuARLjgsJDw3si2XZ1AebSCCTcGr1UHmZfBOyoXyzJOhgblFoFO5xKtKg63AI6CUbwYuvxLHvBJukccMD4KhlzC7TGSbGvKeukf2KHPmdEtEC1f6xMmOP/bJQ4BabGv2k2j2wwKUXBf5Lk0BL2gEo8eXoSe5U+1H1dE64emXZ0qvV8i1pL5nGeDiFmFle046TMfdSIozJzFp0mugYOC27360Yt9OcMXOkmDN9b6JHQkgACjnx9AmQhdqbuI0iqvKoqPKQEg5EGKM+Puim5xifLGriKhO6Gm1PxGzqsS8k7C9sGAiVL8OKc5jm/EoJpVxzPn8fZCKPnwH5A+G7sdAVNxwjZL3FLyp/Zt6+VIh8M6A270+xhbZg6RlTdcEuRJNJyXNEHsfspYD1G/L4DACgW8Pa6+Rc5JFmykzeAt+G7R6IXrfP5lron0ZYzQaN+RxxDwLS36xmJA8ukDvXaZRIfOEzEjMWf20s38Qun28vAeH6BobeJSlIR98/uxotlT2ifFf6ipV3u/dR9M2G4UPa8/lQdZSyQtXTQi+z/hmgt+B4tPL4oux8j5xAoautUkLFFwm3y4KVvWz0xZdRt5Rfzu98/j/+Ran+g3bilLah6h8S2rf/i+WtnRxVg7VT9lGQynkAYPsOzsXUq0onlcfd3Sn6hreVzigtWX0USLeinOUPPenuQsvfjnZ4hg48mPrEQH+8mxbSOfNQ09KqZzM3QxkuAODGDaQjizM9Abc8lERukm205drzE9iwZ6cUctloPefMnERXM9PFQ+KKs9aHkkKyRCNXNYweiYtSkMo+v7U4OH0PyvaRBPzBv2ZLr7VNlgHcqZZkVpI9p+Eg6INeDOlh/Yj576xpzpnnc0KR3E6/vP3Nt/44tnvioxdQSQ8eYzUzyU7jyD+dhobuS7GpW9LIo5C1iIzdg3PnuQXoxyNWT5zEIynt7EBPt2K+4B+rHaoF/5wzNv+sVUjjjif7+DrqqLInxaKS2g+mq0pw3+x5g47mseC5avLMNWp5nT/1Ytdo6CWMnegQ4aBx4QF462/RfYjaescx/CYkc+e6A4VH7r+PXKUMaiTQOLr4m+O7u8pt8/SfPHwXblBU6n+2pRW7nMiBds6bijsMt9AdO6rr7V9L8qvmB20fOTfnfT5EcHc5sSUB+W7nElbBjtPCUeM8Jh39JRsumWp3WvIcWt481fsBT3apJeVBaYF/PUu8kID06bE/97Zt+S4y4ZM/o9v1Wy6cCm0rAdWqi9yGgM8CT55BHk5hTa8mbDi9Yf5yM14F+dQ7sjO2vOH+sM9aXWTvvNXZQWSHbt0XxkTx8mzWdNY4JByDN5uPyn6Kvt9c+rxp/CM4vWyB5iNAus9cZuyu1H1kvKu84eaJ6cq6q+3Z81dVT942qfz1GP+2iSd4TrT4zq5Sz8Jzgn0dYhfubc+EcopsRC6TdMCgFQtiOpP4umq0WV7Aj5vJ1pqsKWBNs4VDM7u4OPGC2BZiRoUdyuB+jupVRr3mwU1x/ciYBfGbmRwMXzZ5CNnyhIWUbIXvL98TbmDzIpYzNp9H8KiBc402zZ4C0qV9jfaGPWd+ibRsswpi0vPn5ezkOSwD6YRsL29IPfE5n5ltC85aU/78nELk7eMS3+Q1a8qA+gGZNSaBTEbjgkE6n7irNwSqElKLAoCGiw+39S3Ju5y8cvHvupA4Ffk+9jMjWeihPs0DVvtnZh7rJwMHmuLPTojWjg1QZRHRG0Fnvw1b7KbzdMMncubOjUjZb+iiERAq70nxToMxKJ4lp0vndG5p0/me+N1rLzfHZ6+W21ybi653Jtm+9vL5Z206y4gTzPcLSpyi/qj4yvbprT2xHzKyFsBHYJtoReBiRwTyQit6z/7wIGTcnBKoj7f6iIUWsfpYf9FPH45kcedK0NHKyGhfJ7R3OktfMJ0SfH9qqCm+Q9T2vmROn0+bjkYDphFa4A160KlMjLkTMG91JZydq9n+7vDSyyUEMTo6foHKopF0wpojb1dv7tw8B5JXH5warph6v7KkYD79smrWxlXevY9Arns02HA2T2IUPad6N/tzTJ/STCmbHt2rHWVj0av2hyugQ/MpiA8Ortr1FGGEOE6X9mNqoaOHTmdwAnnhRgjmL8RDo+5z1YDpK/anB60DvWaTvPyzg/0M4FuhCcSJF0e253vMTyxDiWadu3vJP/mf7L9yYPbBwkp2aHPZS1L/aOQ3tSODcn64WNN1tpQhnk9RF+Rocz15K7SZ4Hn9FwvbPX1fygOzpa+r7JW2jfu8Fnp9C7oY1swOnPTq+2l7cKtD24M5j0oIwV5Vu857InOa3/HMIvKwGjwHquBzBebrJs7J6PYYCn264YFx64fppDVavIqW17OaC9Bwojye11KlNWC9Vn9o0475zO3uqCfv0+0PWsZKcD7p8LC67qouYv6ke8Xt+2PdBgKr307Y/XhsUKSNjnscPDehHjttdt7a5eoZxcaQKO0xxsmu4YlZa5YTYSO754MQivR1Cj9fOFKezAK1ZsbcoavmlEmfmsua3U3tdnshM7HL4JbtWXNZUJtZs44VEn6rrr3qSZ+mcD4DiOWSF8knmlgPQbyKplMRBKTBfHsqyc4veLoBy434nSVtzTUulHoJJa7Xp7KAI8R5o43FD/5kHbOjoIRZHbDru85OouvECVtsbG8rXfecd72tPnztCFGdCLtuU9b58Abn1Upu/px1Z6rHnK7zFc0nOsRp9jb9f4hkW2wOqQS4zAugm1KvvcYOjZ6Omte9uWQ6J3UV4tqNnXO4GjbyYmjVkbfElfOTdQNcIp1eRNiwAz4nTfy5LSbxRyYHGzpgJw/yJAc/4x8teD4DxMLHWXq/LqNmsaQ1RkZOvHhmkGOgkCkqmZergyYjtxFKT0mmazr4lqcHk4fd/yOOkkp/NxfT/wZK8z9peL735IB47AkxiEBpb4qfyRXS38xdo+s5qYShKRKZNgzio/gSoNJ76dtLxuAzUyrSxAXn6P6sYEQ/yyVtM11X7W6qHSikv5xvdYUv1Ma0eqPBnIe2bNHkbcxaB0lPHJqgZNima7wZtcVtL+crpbBW/cUMn01Dj6u4F58bfvl3dMexPUysWNW3lkPqLNNwWHFW40MIbi2e7M7cU10RR2nPq77dfhQhVDI6q651/mQwJSQzjBNflhUmij5C5ZaT0ZbMBNm7o3oN5to5/WW0GRYJip6bueE25F7l4pVxzAaRTde3SYNtDxnK/CBfbjd96ljBokTZUkxOx0dQswcDySF+H+C3qQstAtj1H6rurI6wyTJsQwZQ3c2YxH6CwJ+VFdOzf2+bgEKXlW+GI7GR2TLGx/HoSVxkTszJOPEQAyQOZJmluM1hmF3AstIsras88kboqUZ0nrM6S+cMTuI2icvU59HLpKKPmVp/8sK3jsSGfA+ND6AOeB48ktFPTBiqBQdYMYt6S7l3u7dpCxJ6JIGXM5A0rAYHU3jbvbIrij5h5wtOBDnM5flUkVYpD3o/eHlpUGUjt0pwzs0eoi7SucENt38K7C/DHRL4N022+03iWhn1OKO9eGpUIkMWh4fl8DpkHBATlcMLqSuIg4xsn6um68bEC7MgnfVwKucErDm4pNCyUsDV+k1AumDnSyIHV7hb8qIiK9u7X3EPS45O9jDNa4IRk/AC3mjbHh4qZ+YQg2qhhzv9b+JwjnFuB5OQExcOt+E1TddXX2f1q+eERVZuyidPo7rl0L7DSRJOXHRiwBpzbkDOP2yObka8MZk5lNOTnT71L8KILZhJy0oXL7j4nLocdoogsqi861VS12RHMtceC18f8YpQtk3bO7fItXRmM7kGwVu6tm+ecE1Bbfyj7uzq9WQ8+WGnfdsECDLJjUhWLhEnlV23Jy5OOZF5/cwJTlW9Lh0Eo4DSIWSwnw9wyx13E0mGLNgnjr6gh2Rp5e587THmNxrt64iyu4tzAyHwrJ0fgExL8IXjL+XBLgzMJ2xqmdt/HTT4f3F4RA/tGSR+om70mJPzljbayi8jqkIUBxKFHdZ5aktXZmxRHPgqI05+QNHmiUFOjZVVWmmsM0QWttH+ISbfwn0GslHEmdfrv+CL/IDG9Qv/ew+yJNazf7lpjBM/S8NsMfMuvG0HAcun0vTskmShKJmxNiRhykXbmvZRdsWYIB56co0tz7tyVjZGICQI7EbErlGDKPFbW8umqdc6J9Q/d1//LvY7nS1k9WfVCXI5XyFvqaHkYZfyKWJcR0udXW4J9dNzmM6jqaOfYxQr+9G+spGszqyOl7/Rk79pqakvgNPkj0YBgSzjxWqtnp9npl+E+OgHSaiz8cqhRkisLuVXPd2wmxnbFuS6O+qzzt6KxNtkdXo1xKotTDa0tCoxVFrWo2d3W3fzNxiVoYavibQ3oUfDFU02/jmDmZr2yMZvlSziZvuFoj6Mk5oU1tR+XXPmJOo9YkZRu2zZXHtzETwrtLDJpu1ydSCP/JxTxa8zZsTtdvjGN3Znps1EtCUvCUoaiT44tG7VZgeLR8YuupbzKM5I1g1SG4k+VJF9apisKLYhGqNCbb5c32vATP7RehPtXH8/+zS+n0xIYNbGz0za5+dgWxGDs+0cGZrItUyDF4iGlWRI9FZ1m+GRqFGhlhYy0ChuY4p6hEZlrKp8TGokIovT6j0pXHceXf+YaGtJg+kX8H6AFuiUwwtnv0sRVRNbmX1qeUPFGeKxyJNypCMjhOTn0HdrnCeYSgAi8dzzw7c/A2SID+XDsxKH6ZwwT7BQnNKdKfgEVJOuWSfaA3qQyG0YSrB5XYmzCPBZZV6i93N/P1TMSs1/yN6gi8hao1mG1XS+DtTOSZr2/h6bOeLPSI6L1/1SP+PbGMla9VlxgTpXcS0oFBq3CMN6lnv2JV6NGFNbrJJUTA9QJ16Ysrqr0UXxaLlHXjMO6mX/BBxxv/THUOjlq+7MiRDSWTrSYOruylaXz5PTcBl5C53wJlnbUs8ScYnepyXOxcJIG1+zaYkKAWbp5YEKbki2r9vTXFV48gSs1ARgqH+nvr/P99ir5tqM5FU9kcIbjOQYeOypr+VcZqKN3HhRsCsNR14zkrv4qzwczG/tYqJ5T9WvswakpkhG0OZpyvk3SEDhorgoHHZRvH0p5E75TuaTe4Kb6Mcn+k6aNUTwn3KcOktfP/hSfX5HVAvPGYGPvDFbPw08NZKyiXrYsDurup2kJuXIIqvD8Pui4nHSHr1pmpFhwLLmQzu8sK28FkyOqbjzEMLu3BkJ8jilwze2LzSAfYuRXFR+Zfjmt9lKdzIgC1mp6A5Ze1a/W8DJ/kUYG8lxnKZJ1LbFyygTIYIBwqT1KSDiiom2d3vZR50iXGsQx6kJzZs6zHmIzCOOVzcp3Y7CvJfgeG93fzXYB4hdhEKZz+z0jDKG4QWmq5jf3TT3U5dz6n9wGyr26mrYlsdIVtmMFlrO/Li7J2l0dmLtHf3dzhQvEj7tljnhQFU7sL9BQvSz5PcYOQG1AhxGkQTP56VHEyO29hz6Mn33kLeCv68qCl5SNWDJfKE203jNkGdCaE+HhsCGkBYpW4QvTYUvTDlOQ5lHuoIqFp+mR/JzFVPdCoWx+cdiTJnj0gtFaKeHBsp4ROxUm67usGPVNNXrB0wmsiCWNE+GjnYw+Evu3WMkD1girpkgLrkyAE0DnkjffUvPgyzaZEjSvoLZ1cYHBb1IahFWk/kiufkWqSncQcaRdLR8ILWVSYkXotXf6TyAFz7jOJECcBv2d01nIjPogdOJhCshwKOIPN6dzxOxsTq419imxuCOc1t9Gro9RpeBtpHc3NUFpHRG4qTvCfwZVmqm1uOd5z0OLGP03ImwdHvzNBfej+Xtx9aO9llzri6p+NIdYss5Tpk1i5G+LaU1i2LbYqIaoGzyAXosJYbL0aANBht/cekGMxl54cls5Bq/bN5AbBsVcS19IrNm8wPMF1zZgdPkFvKlHWwrjUcgB0rO919jrsSzs/KSrlow68ifW7ULRuJMv/HcToW8TvFKV4v5aWQzkDIHbw+GiSv9cCyXs8iYOfbTGrS5Yqu49FBF2jdiLj8X/vgl5w5NNpXEPlORO3d4QIEARyz7DYZWNYsWxB6/w3P9loqaqOsBhibKRFes2WhhC21Nw9G5BrytslHAeOKZONutoQgcPzB3EX3E/Pe5myHOB+aWTysyns3xO2fombm7Oit1Cv53DO99h3xzBxda/+lPa+rpKamwC2I3MxBtiDRs21Fwwrb1HK+38ivT+DHkMxIgC9gK+Yzl0LnhH1baZIzc6KwqONEYM97zVc01oLZgKTz8mKFhSYbuMPEEbQFnaXBWCbJz+u/68348VdyBCEXPNLAjPVbbjEpfa4AffHqoTT011bIc8+G4gyAjLRgtZkKiOtmXVV6fe6zFcVIHJ35KSezNZ+Vp3QtMI2cu6uM6zFCY3gZJ99MSpcO4tLrRtTasohWSPoKs7wpBjCeEjWpj3mjnMi1UvQSw6bQ552EJWPZ+9Lxxmxmxfxma1CbsAtOqg+kYc3I2cnMaJzyHWHKpPR17XLyxcwr7Rzmw1XvPyFnbbu/8l8y6P74IiYADoU+zHD06V5XqdeE1b3eucw3IWHVrl4UacdZieV9UH86ce3UxfofpGla2Roz4/t29qkQCpO0mIQ3U8vLrm9B2SbdB77rsjFB2bcP40MnKH/U5Pq/WLKYUOPqMWi52iupR4uG1ancUmpCwgsKQSrsUUs7pugpdJp9nBbdUTfd5F90gSrqjWGChqfMJ/vSo+gFTDZCnuiMerFaSfzy9FXnAiUpaejmznXDhJ1QdSas4p7+tp9y4n2kneh3BVkkdmdlDyyKGxZDwn5mN3dteZUN8tdO/Uo+5fw2Ppw/VJ2AlSnFi5LQjajHJvTILedPdjLMXTxrwKO6RZHIYVtN9GhllnVZ3HKs70Kq8e72y1RcIbaaibR07vzfpcTXh7JU9Q+lovezxogvK1F3xvp3OpVeSi4Y8hobSJ0YifqumVncmzDiO3DtaUeLV2RhmROPhS+T2UfvnLGIBTJI+gtK7bjY5nNA3NdpLIdQs8f0hnaGjHuCS4OvkjTDmMe1Q5rDHgjhNyXgS3ceYlibeGLLuVyOb0YOLjnRSA9aqMvVD6olt2qBfKtk5XpmLPCn0n9XdRIAwVMFvW2B77Z9WZoWZrqimzm5Y2oa0ZQpuQVUBuo4V6CcHyBpy2WwsDJ8DpcbNgr46qSQB4+c5ZmWw10cnccibA10gZs0S7w3YzGN4dzNyTYW3vjk5K/IFIpx+rEzrwfSgRgbPFZMobAg6+FtMgN/2r/N3lJL+861NtcYUiPYyncc9SdPuZSXwV8ibtF8DO7EmcEuljFZQM0NqqiPYtdi5eKJmuWFPQf6RLPb7TOnk6Ay49aHV4qQvtbEjW7P1xpoVbff8Tu/3MDLtGrtoQD50y9dlrvCM7hzz9zHf8sV+JVD0Gf2n/rzNTOYSEuXIAqLjpdT2At1+mz+DWjH/Cj6veqix4rHi1HxfZAR3PWKjJOYrUt1mLl6Z8V8FNlNMtDEfkvSC0TIxmPJJQJOMPeHbSxBADPcsTd8wa2vrqesc3W4bUlCrFPSVlT3jPJRJLEPQ0+/ZTQ9EfYkWhsY5/x6DTlpihY3Jyoxu1+tTrCrIVzOs6oNPsS7Sw4z/BYVr1TcbIgPD5oOkCveueahVcQaFOBHl7WFHJDTknwyc1+WTo2lJk1bn/xLFpg5KKcyw4nnkNtWGOqseBc0bUBycvvIIMN9vXoAySgecKadC/6JcZyXnIerO34L+FvR/RtBIMCO5y15GC0FP9VnuKrEQIqgCfm5a2sHpzZLu3Nh3tddl83dFrroiKB/EllI97cQpHHswrlleopixtpQT+IOJhwTnqNNaozUy1nBZZiQ2kkUOusQa5lUPEOI2MsOa2MLUfxHlSUm/MJUYL9bQTpxRyIYibF1Dd92cTFgLfnKAN+VzVzP5MHyHM28qJmDSU9YELFER1vO3bymdeG+qLZ9QiPWAtEmQ8hpE5y8marKBzmaFGIx68+a8XTcSbMpM5PXPAOXya9bAHjyMUX8wkDkSbqoNagqdBEtbFR9PyQeug4jjnm68q5dYcmxktoiDQZlDeNy3YNlUj14FTaR7zX0eOI4C6anj0R3JHH1UiG9HELiwn4NZel6rPvp350ljCkGMtBW+5Jn2ncTPxjKS1qiZugs+VQe7tmU8vFleVjcYl2Ak2jPW7zbaAaIUxJz8kUKAQuI6R3qt/sLwNiOzldRLJs59UfkBFzMSa2Nm2LYXzMRKjPBgIVDPkxRQTC1oSei0K+VeQ3cELGVOYMNiAiVHu/zYHiCEuPDo1vLc2H8JMr2qgHI/vyT/UrrfDDNoFchzlMgtqwlTmomydQqwugSCoBr2FcQNgdiCqerrnIktwpN4EDH0rPfQVuS/icJpKomUmkyrMdpWSBotq/lVKeZyMifmxz/ae/Zo/oxXxjHGHGEsmtFJQf/4GPRX50BK8hfwHSrIyd6zDTnEGmaiQO+Aany0BcEjw5zt4VUdhS8Hp/WQa7rwJeaEsCOT8ECbLH1eeIHP01fKDDrSedN1jL8T0UbHr4MFoqRef03+jARGcuNbyHJSUNJ4JqeR2IoTjsSqvzUS1a1E2qZZdO3xr3PfZClkkbOCubfaaXZZBsKcSCPmRLb5jOodIKwGTDzQZReAiCq5X9oDsTz7r747cC624/6Gm78F/d8uKDabczE/qlD6QfHqXxiOcm3qIPnIt9JQ8qcNbTuG9kzzvt71PoDTPCuXRXcsupSafwB5lTxXOl8JnE2844hz1r+th7ckigZp1AeyO5X/1DA2BMGR7tzeqI1C5lepy44o1/2o/zwHVd3XlNAUEuTbMNkAx+6r/gYG8g0HB8lZ3THRT84Dn7XpmnsMADJkLL67APdNtIsW4NgfwekLgCEV6Tj294X/iy/kBgMHaImKt8naoREe4TCcmD/U1I+W9i7szYFA6PkE4aixpeohNMjTTnzrSvzM5C4uMaslNmBr255AYQiM4VBXXOfdRQvrU72719GaZv8XNvL57vcHH+mAR8vTXPIWziPVc+krtmepcTYmtARJH7OSiKoESbCaeZ0/ewHLP9+HHVYavrJvJnJlv9bTnV3xQxLqaO2WO49Uz8vdL6cIzh28VEIQSznDptsPGmS0MqVuKLs2nZU6n3q6o2nuljyzgDq+6TKGHUwmmsl9L+rT7uODEqN6OA+RiSSb7uH65ws8DAJC9ZvetydrVUSPOqlPM8N0imiq5wEVxkkzA8Aksdbj6JNKMnJnCx0AbjthurV6Mi6wyT3KGJ8jgclggWXBdAxLmC3rnAAlJjSgE0V4nRhKOtd4v3OAX3hea+Y8akAJSIPKZvjNfMfo8LgCreadN7r07e44mqodXOk1alY5yY0dtUjDFV31L1ycEYP9Tl+S5YjB++IAOiPw1+xcX2NhUbC/Q2gXhN1JOnThiDcjWaBbV7zxxIJmPYQ0SBrVkvN+PpYHpWg9Zr62V+MPdPZkegNq1d8QnW4Ct4CIQyVx8pjuHFO4ZVG6CeJEKbcS0dNvaSopFAvsYEN7RI2t2HmTi0qU5EJD51wPfNF4pjlEna3zSw98w4s2O45WSqbWRxx87YiFhgivWbb0Nw5pLKzMm3Ehf8cRpYkeVfelH6/UB/tP8ncsgNK+umCTJ07qQp3duJEpLWlQ8r5NXa8blQyBQ/yBEgKpMRBmOxnAd5t3LXGtlnmvgg6Vl+WHpC9KnC5pz+u/871/lBkvKlszAN6XUi0XJJAYyRENmLIDxS/hIdBAsbyGOkvZTVqQ4A05mjo34V5N7igYLabgNw5I53WP2viataKPcfqFF2/ZFYpGptwruZVdB+g634vqoxscyvTJPE4OXHcLU4Tjmb7gBVZY87YJLbug9EbRzLNXo1VFC5zhXry+8C0zJeJ7/6VtuP6lZej/pV1cfPHfeCFU2WxU9Rd67s2T0dogskM0nvVPG+oCL+05D10Is71Bk2yqbPxJU/zMpiGqskYfhTGSKc//UsojWslnqbxBhOkPBynpqpdxYeL0MArNXFvgz0gpWrMKabfAqDhGsqqcl2tetMtxuoVdrHoFSFv1CIspmeGzEw9R0iWqt1M25SynEI/trlhoEOKKK8WLbcl5KIj1xmlSrB4V2EISdlvMMP9pc33BOL8AIDSwM4LeswUONNG+braAF/rgNEV/9bKJ41RB8Jq0ZCYHv65yL2MmozuCDBj/FonVnph3b/p/RNKA2sgdrY2DBmmct2nKgnQyZJ4MzPQsOLX10en5l/hUS56RM393iP9nLqwqM1dOuHAgumtX4iSycJ7K6Btys/4LPgj5e/jfw/8e/vfwv4f/h8NtcZpf9ifZocQcnJ60jlrwdSdXgUrSsai5LVkAwO7N/4kvSkWVjfKsK3DqNNuyED0ar81XXOOHNvL8FNJ3WbJ2+UlajQLQjKYKn//4+RUvpqIbIZ1m/1PRhStri4+SczhdBqhpHhj9YfVYFq1D9fj+zWxgf1aiO6pQkC+Sh/TPb7t6zpZ/EoCzWOAzNVskBL4a4EbrIKLplTQx5Ppm0/i4ou25MgST517YYJfS8OuXXXC9d4PpZYuJib0nD1GXA45tUr/ZSijcub5w9u2hjpi26bboB2VzgUk+Kk6zZ2sAtqdoK8ZEowouMrjt7mzDr0SX2K6Kr7vaYrdpBypudGwAHFs2tGqHS9zQhmeBaeOFIV83wplonzeznn14v0k7sk5vuwYc2J4hbagpY8VBZ8bvfdvQBgi+uw+y3oo3NPoHcVpt9Fbwjc2MZB6zYm7jXHN2/WXNR1HRz3wli4RewPaVnIcimN+38CdfmGTTEqeYenL6EzItgd+yOU/2qjJBiqS86qFOJ4ZUcHGY95DQ0RkM/8ry4u2vrKlT11K6Yqgs8BXwp6REyQf4Bx5Bfi1bo69eTApp9ebNGDIxk9GKsTezY+wr7XkwRi0aYpE3yrSqJvTx99mMlH006vtz60JLBYqmVHq9kmRoZTq+OqGQQoKlA12ymmy1hjvYFQEnTZP+XKMlvnUyBBEvsY3dZt4biglFVQjtuKiuZlvQEkswc8uTfeHNTVHUyJ6q2jGl/pMbYQl44/7U8bOXU+wK+cb9kQHWEFa2CN6E53oFtg4bVLuF4/dBs1iglCXt7pSnHuIlD4ODjNQkLDs/nc/RYTr+lkpXPcdLgt5cxwvdFcowe9yfn32fuacvFHNSx73n825qTkuttO+FmlzrIfN1/CCaV0ysUalnGR0dbWvsY4+ftWD7iQvcTTPYhMNCTvho20xx8Hrc4diAkwSyV3M7VjNtK6E93fuNrWXTaVTDri4fF8qphD4fOU17ZQBOOTUtsabfMfbGZjXWBy/fpnN7VyoQTGN17YCnO2PW3cH6W7Prw3jls03+wCA+nMoa41ssdr6cdFi4lth64NeNacyRlw/QH4PV1zSpjR0OZOoa5kU0tFN7Tp7HXwNqV1Pf3rhyRYslvGtJnmyU0multvgwJtmXw74seL9TNOy3kuNk6zclIZXFAQwMnx9MC7fQziEVWBmmPN/gRRp5OYJcKt+DiokTj+05Uav+THQsQRwdsVaNN9ofu7EuhqatXEdUTaC/GGKEEllUPnwpcEGGDx3uK6prLy5/hYvh9UPzYHGEpD3bazLUqrVeXGkU0CZaaQ4SkV7oZOs97Hf3MebMkU8dVrwaTWRD+9FNZqb9pkaOI6shjI/jfD+I9NkjzqGxCRdGSrW7qeFBpGJFT7zN70iDLk/UJEP4U2HeHrGcGY0T53STZToWJXWZCffA6x74rJvImy8v9fAfTILGup/5tZl1Mlv0h7950ngZeXyQ/+QuTlO8r1JOfzwQJZvKATNAFmmVkuFzyrwp85YvCakbuNeadZgUsDUROxn/amd7+a5mntv124H2ADZWgGjeptN+kurjnZ8T8zLpg8Dfrc+jc2ib2vNqgpj8S0F1RI6ZwmGUzfAhWfiSOnZgNU2XBuYocOYEHCe6qqOrVNpOdsP8XpegOAw5OV+sLYFqjDvIW7QYwdLYoRNsSRKsRustDp4cEd2R/EpVgC5V72f+mMnVfEIShvhRvBRvqJPLSdKWEKZeJhH83Cqgk7ZNrFaDeXK30HcSV0mMqI7Cz6aNxN1/uvpGgDzhF1koP3e2vVQa9DwX7iPgu8vtXRlxyKs5rYzXta4rcxOZgm1nxdZFWqd2Jh5BbL6rsDDfP4YMZOFafu2bFihTB/Hz9F06FStmUrNF1w/KEiLL6gqHXnCOUFvHPQtp6Eqm4KYU4l3Yzen7XjTjDS7EwmITlvEUtLHqMOfYbNo/nJ1ZymXj8fuRjGSQSfCdNZoBnm72pdB8LRIzOs8xFgUDp8FuQpaVC0w1M1bpg29/rgGLPIwlqAm4j8F3HZnyhkIVYzwrKEToX55X+eA68hZmsWniFvKoaQBM7DK0VdTILK/Jr5S/YmwtyzFVuzxLadO73bRYrV31qwiJmy8nMOtjkpiGSd2CXqS88AIP+TrY8xADDxHVeu8Zl8ii8nhA7bGJSluz28AQhjCXW1nIXcFxwqjf+eVyCA6CC+EoMCszVBsP15snPTq8f686Hna/J3PRJIinXvCR2WWgNmnXKg7Uc9V5QC5U2IUSFt3/lepvHRnWzd9ftN6EZ7bYBUqrkYOI8o3tMm8TpQv0OF5MGmvPJmaZjXg4alCvmdl9UOgSKN8dLltJaUPK9/Cw74nKmXweWIy5A2rTo4lDswSXRyou4CeCgOYaTRR2LqJ/3Bv4Qo2BjJjRCo6m/SKzDSjugUOxE1HbIl1gYjvE7brCBG8qlxOgF+Pd7IyqYOBNRLRKe/DtyGr0dQa/jdrno2OXmlp+ULnYO3WHtTHNJuHBrqYiB5E1q8C3XgmmmTGMj6weX6swi+6D8ncTFutW3eijcpx07A7Yf5rssOI89E4YfaY8IPuEjJMFr7VPel2ou4/ixeg1NHokYHcKJF6MFCl7tUjhmLJNO3Nfo/3Pczm/+PVBou0ma9mtnPc28bekKzcSxZlKOMOWHy0mU0kqJI+smaxlw46dlORocrLH6M3RuBMl2SHM5Hp/V6ymolTpWxYBYX8+zXv7C8QlV3w6t3hNjyho8zIfIFQSI34Wd+WQZ+zLub3ZFS/qh0934zWNOD7Fvxz2VLp0tNoDPzSrTBgijOQmX9+pV8r0G/EtGATs7CcHux6gBjYepqS3hNnv7ZgAeXY112GC/JsqMgWyl4rrOX7vXPKJVYfH+OFBRNHVg0sL1qgfKUyq/+VXU8Xv09KrJDcx/jGdsKBbB83yaHLeFXghavTtUcLsi6DMVtAPvR68c+aJpS8rNxAPiYcjBgHHlRhkxDPnltE+R+DwXcU7oubv6A4ZR/oPVSZ7QST6ceq/G/XnaFIgjKcRDflNXrS4UO3F+NDaCm2vabBi+iXcaaTXcowzRs4kbtvkMlrPTLYzFgkzsVyadFl2tcGMUGhmCu5GJlyehWN/LilHdHf9ElJd8Ic8YX3GPIJauZ5OX/VmNeHT4yd6iik9CFrSz8YcKoyfpFyBiLMhlHyXNkBe3fVW6QXfWrl/5VFaHHnyzHPl/NV6K3asF9UiaehImNKZ/iJMp8Dl10ncBZdwzI2+VKRBQOga0tnmpkOU9NpO/dJDKeWWpmpsGMrLW28GTzb3wy0TSUWmn0SxmaXcjRnKomRM87jFdIV2zD9qpH24MFQh44QygX3ukjfGHN9h+I3BeQHLp16FV4as0zBdwWpD34HSI4/VsaZuYMG9P/u0pIP/HANje2THycqg+rTplcMaiO/LNqmSoCZy7MIB4i7LdvOkehY/xnPMT3h2o34O1pFH4jjZ3y/XyGYKQALEG+TroBL5TGkOv0zUVHTMhHPAoj+gswFR0RBMF5LQUUhao08RUDOHuRXWl5B4gDnC9VZoMfpWbq4p+/YrBg830ERBtBgxKSVS1smXdj5ByEcRoY3yWZ6hMd566NzH5S9ClBGFil2Oy1cw9WKMOLLHT4r9ElRGAsXDp14C4IOzqi+HAhM/kUaT8NfMtZHmPbCTOudC/QQIiDrHiIjKaZvxsqzp2EsuBCfvC1dWSAz/nrJQds7GT4h1XpreOTByttLnu/leGRxOOVXQtwWBouOXNMx+SAGjp+CJ0/COC3i6KRRCHK6CvjSLqFuzol96mvyNXPWfDKCvIaKOn9zMXGwTLEAIKwJ5GYMLHF1qc8Kgx9+fET99MHqw/u0HPdkzvRD0dA0hchnD2cNAouQOMYLLHteJs9lP6LLG2ZqJMq+82hwbZ5V3h33Xaj7L1TtZ/G+E18xu6vFqbUualCW4KdpEmW3Ky4A5fGpZbqUBMyxJT7BIu7VPlXIpdGVBL1t5A488ft1Eu8JyQYp8+DScBn4gSgvkueVgprQTq2xMVtskj/NW8HeFbO3vfYxptsNqRjt/Zmvffmri+GLORVdbCcNYt/b67YwAkenSXf8h314biLjyS0KxXFCvObTOoKQwYePYwT6jgBlB3A8W/yF/Nxs5YRKkfaYcAoto2nBDc8/s7oM2nKvpnr/R9W6JdtgYBnCLPfNK+5bfSFI6MsLOD6ljbW6AL1AYip56csUT/Xb18slISyY0AHBMi/NQ9wgwGPIN9pTLoVP0o2crQWIHUsYfryncwvhTiJr2/qOuAEAZh2hPVHRxHjyPTsBFgkP9fY273lSELtxTpFzGVLx9eMIvI1IhZIpWIyeSK9Ecs+WbwphZBFRgTxgAMA1fEScNwNjNWHlwVIsqz7vC0TyElcYaQ0M3+bV3Kv3vNNNC9sc2PQhgXAxONBBPk2my188SfxpyyHh/eTFg99UGdlydWFGv6xKlXPDZfXKbGF0jJzV2js+ejZwwBovbnpRVUl/p+qfSUVsVW0fYv4faZmueLlUJnaY8CABOfrrrmTAm2LyNN1LFStZbdL7Ke/vupDefMv06IagmRdozvEIlTXjWotlgPFj1Ii7ghepeJqA59D/3sQkIlEMWrT53ogBFfqIS67bfw7nC6djF/w9QSwMEFAACAAgANy8SVVpZ8z9NAAAAagAAABsAAAB1bml2ZXJzYWwvdW5pdmVyc2FsLnBuZy54bWyzsa/IzVEoSy0qzszPs1Uy1DNQsrfj5bIpKEoty0wtV6gAigEFIUBJodJWycQIwS3PTCnJsFUyNzFFiGWkZqZnlNgqmZpawgX1gUYCAFBLAwQUAAIACAD9pUlV9rEOQqMFAAClFQAAIAAAAHZpZGVvbGVjdHVyZS9jb21tb25fbWVzc2FnZXMubG5nrVjfb6M4EH5faf8HC6nSnbTX3dO97EObihCnRSWYA5O094JccFJrAef4kTb319/YQJrc7QrIVqqiYjTfjL/5Zjzm6uY1S9GOF6WQ+bXx++UXA/E8lonIN9dGSOe/fTVQWbE8YanM+bWRSwPdTD5+uEpZvqnZhsP/Hz8gdJXxsoTHcqKe3p6RSK4NbxqZloWDwJ46ODJ924wcc4qdaGpa9xEl0RTf2q4xuZWogr9njp74RuQ5BIHkWi+UqUj41ecWdZwTQilZRJ7pYseYTGVVyQxNWXEemmsu7VuT2sSNpiEAu4ExcdlObFgFFKKnGuDz8jzsAFNqu7eAaMYxGIgnkYpqjwJeVcDFuaiOPcPGJDifQUq8jj4qt2O5C2c2Adp8v2FNQ8IO60RIlLOi0MSNAPQc8xH7UWBhAFXQhEZB6HnEp3gGESq1iKxOm4SIEuWyQmW93cqi4gkSuRYUO2E4k6O4Ce5tNwL3en/tsu3Y9DFaEMU1rYscgfN3c+ISf2E6J+jr9TvAez4OsEuBTu+OUGJMvIKXPK94gbbPspJj8JTMIjci88gioUtbxaGLP0Mc6My74WKK/QtV0heUUNhP9yq4GOFoCX6+I6glODtPUCsTCFiY/n3DieVjWJhFK5veGROr4EzJ5kVUz0gE20I1Jb5jad3oq+2dfe66Tmd6Xts3urinLP7WZ22RBdTfY+SQWxIFoASws2S2ZfkeOXIj0S9/fP3y+vXLr/1ALvWJ01Rz5OIHSJP6HWcHqlmCVOC31y70fdBXKw470MWqduNgXayPskbPbMdV398J/qJLE/QnirblqxexhIW87hX3jCxMyB9Imvq2pbQBGpRFsf/UVHxdPcsC3JUoESV7SiGryqdKqHq/baTfpFWqLgG9I5EZE/llv+uV6xBzpvO7AGGZt6pQD5sCpBN4raadUuwncPGSp5IlaF1wACQBYtttKuK2f7WS81K274uirWQzCFbEB3axLmSGtqwsX2SRnLB8HE8fsO1aBBJp0SNw1WcPwLA/AWNDUfC46geDKE2dn1YXK9sFAiOq5agkkdVlBWnPtimvuI5WqK2wuDlj+VqCPlIOx67OHXjXYulNk2OGrnUXTemh+hxW5/HzQDsQ13fze5zNuuQnOeuNqUWDMeUBqgPKkYyxIPfGhNyPsXjEMF/AT5/N0aADddsVVVe0MVM1ku7bM0ipaSdkXcKKogRKS2ekHOclwHAiuNQ2nR+0hga0O8M3YschjCLhRS/NJKSO7eKI2tSB1LWPfVbQ4yw8g5kMjir7r2hu2o4+Gf6rV7bXUwZLdiyP1fgaMyWEPbxLRKLfqVrRUf9di38Qq9r+dtG2RneGHy4uR8Zz0k1/UEasqni2rfpcK5rb8M+JQvWFH4YwZOvn+T8Mge+SmaOx8afzczKejslRbxA/ydTwbL13JO2kieGUhvrGcLCmw61cAk7nqj9K9Dak2vlaDsdoa/+wMNxyhaeBTcF2xZ9KUfWOIrouBh9uuizOP9UgShL6MM6ekAQcybqIdbfsJ+kNoyXpsDDAshu3Ts6ZFufobgwbSkUG7CUDMMMF7vhvjocTHleyThNdxKn4po8I2G6d8f8PcusCbvtqNWVlJ+LmhLr5mShakhqn3ohR6lCHg9VxVIbnayQIpzrmAO5nczj+1us+C2rD3t9llmZNY8tkBku9kVJCHGp7kWWpOQ281k+VqNL+UeJgeGe6oEF1V4JbEgzS35Q+eCKgz2pm1a0phVvTUMB56DgB3Aqx20Q0r9O0jGFYz89AAPobFPwKAa0PUIOu7x2eurK1AtJYLn+thn0i6xC6cUibk7pKRT7Y1jPDoLX01GE62M4xH1uzAZeZg9WhCTemXe8fYb885sprJ9VxfL31Rw3id811qP2SOKqXaOOlTKFrnFoenkr9QfXq89H31X8BUEsDBBQAAgAIAP2lSVUVHmAbowAAAH8BAAAxAAAAdmlkZW9sZWN0dXJ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/aVJVaeK7jYMBQAA5RkAACoAAAB2aWRlb2xlY3R1cmUvZmxhc2hfcHVibGlzaGluZ19zZXR0aW5ncy54bWztWV9v4jgQf++nsHLaxy3077UVULE0aKOlwJG03T5VJjHgq2NnbYeWfbpPcx/sPsmNEwhQCjXVtrenu0qoij2/n8fjmfFMUjl/jBkaE6mo4FVnb7fsIMJDEVE+rDpXQfPjiYOUxjzCTHBSdbhw0Hltp5KkfUbVyCdag6hCQMPVWaKrzkjr5KxUenh42KUqkWZWsFQDv9oNRVxKJFGEayJLCcMT+KcnCVHOlMGCAH6x4FNYbWcHoUrOdCmilBFEo6pzTSMiWiTUqSRNhtXIKeWSfRzeD6VIedQQTEgkh/2q88tB9jeTydkuaEy4MYuqwaAZ1mc4iqhRBDOffidoROhwBBqD0R5opEdV56BcNiwgXVplybjz3WPD0hBgBq6n9DHROMIa54/5epIMiITzIKqmZUqAdGlsQVKTR10M5EPRhOOYhgHMIGOsqnMR3PXcpttz2w337qrXylW1RgRe0HKtMH7Lu9hGvttzfbcduL27T15nS8RrVnEv615rS8yN+8n3gm1Xatcvt4V0P3faW2Hqgddpb2GHRueyW2/fbrWjz7ddt9fy2l/ugk6nFXjdOSrzygX/q5SWXbkCLi9SueiwepTGfY4pg/zxxGsV0ZCBGJZDEogmhegaYKaIg35PyPC3FDOqJ5CoIM7QPSFJXSUQ5T0TT1XHxIgzp8sJQTEIsiJWT/eLYN3bP13aeylffr6vZ9WsFAmsOxJavLP6e+WjQv/Tw83qr1G0Agk0wXzSEsN31/7oeJ4qT8qb1X9OzcrYJPY2ljLLoKvqv2i+/cP5+R8cH29WYc1qFaw1DkeQ2fUsMS+OzKSosT0ONR3DpUGe6DpIGfPTJBFSz3P74mChxBqaykDwpeAxz6gvWFScGon7JGrjmEwvRJZfiP495U0Q3nPQACKdwZF2EsKRjzncw1TDMYcFh0r7SlOd3b/NqXRdUszQFadQKBB06a8cezjCUi2FdnFE5uoLa124HHNz589r5XCqiI1g22QrxWCXVrSSjKlIlT3iGkqQ2Eqyk2pGuZVob5YYLXXOo9lG2I0ha9kI3pC+otrOxAIVOiCPD4QNqAkerUJJCLdS+5FqNCggKBZ2p3MjUhahiUgRo/cEaYFAUTgvpEcELZZcaCBFnI1CUTh1GDSm5IFE5zYL3cIScQpIk5wY0fkK31L6HfXJQEjgJXgMJSuM06l77b6euAh90PwH8SdYqbnSeGaDD3nJ5rUv3K8fjAFxNMZQZG5HDlmQxIl+E348QVzoGQ7MEZrckB16RKNszmZv1guO8DjzJOMdGSn4EIUDyDlhIoQUSnlKbAlDzJHgbIJwCCGvjF9mSQhGcg/MqdWrFczh4DTZ05COIYKEjIi02nN5b//g8Oj415PTs93SX3/8+XEjaFokQh43y+VVYmNjs2CNfNKYvIBb02q8gFrbcFjjXr/iSvNhjXymYLfGPm1ErIEr7Ygdck1T8gJ4Q2vyAnJDg7KCbQoZm1QVLeA9s9l6I/CuveD2LnC/BssEWTSs1jWVkim7nq/Csor4Jy7COlcBGMy1qlRcv3PVa7i+VaUy8x2rTGbH2e5Y1V5fLMsuUxt0F+oCKxXg4h3mVQRcvYzGUDdF75ZZ3yGS3yksfkRzkofW24TFq47r35NS/qum++l74jcynu9eep86rYv/g/cfNGL+VLwgXXojWryoW/4oYGZiymmMmW8K++JLQu3osFwpPT+1swNsy59majt/A1BLAwQUAAIACAD9pUlV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P2lSVV8n4QKAgUAAF0ZAAApAAAAdmlkZW9sZWN0dXJlL2h0bWxfcHVibGlzaGluZ19zZXR0aW5ncy54bWztWd1u4jgUvu9TWFnN5RT6u20FVJQGTTT8LaTt9KoyiQFvHTtjO7TM1T7NPtg+yR4nEKAUarpbRittpaqKc77Px8fnfD5OS5fPEUNjIhUVvOwc7BcdRHggQsqHZefGr38+c5DSmIeYCU7KDhcOuqzsleKkz6ga9YjWYKoQ0HB1EeuyM9I6vigUnp6e9qmKpXkrWKKBX+0HIirEkijCNZGFmOEJ/NGTmChnymBBAL+R4FNYZW8PoVLG1BRhwgiiYdm5pSERDRLoRJIvOmJOITPs4+BxKEXCw5pgQiI57JedX47Sn5lNRnZNI8JNVFQFBs2wvsBhSI0fmPXoD4JGhA5H4DDE7ImGelR2jopFwwLWhVWWlDtbPDYsNQFR4HpKHxGNQ6xx9pjNJ8mASNgOoipaJgRIl8YWLDV51vlANhROOI5o4MMbZGJVdq79h65bd7tuq+Y+3HQbmavWCN/zG64Vptfwrrex73Tdntvy3e7DldfeEvGeWdxm1Wtsiblzr3qev+1MrWpzW0jnS7u1Fabqe+3WFnGotZudaut+qxV9ue+43YbX+vrgt9sN3+vMUWlWLuRfqbCcyiVIeZHIxYTVoyTqc0wZyMeLrFVEgwAxLIfEF3UK1TXATBEH/R6T4W8JZlRPQKegztAjIXFVxVDkXVNPZcfUiDOnywjBMSiyvFbPD/NiPTg8X1p7IZt+vq5X3Szl+tUZCS127P5B8ST3//x4s/trHC2BfsaYTxpiuHPvT07nUnlW3Oz+a26WxkbXW1jKVEFX3X8zfIfH8/0/Oj3d7MKa2UpYaxyMQNn1TJgXR2ZW1MQeB5qO4dAgL3wdJIz1kjgWUs+1fXEwd2INTWkg+FLxmGfUFyzMd41EfRK2cAQl3KlzBw2grhlsYDsmHPUwh0OXatjUIEeopK801elhW59aVyXFDN1wCl0BQc3eyiYHIyzVUiHnG2IOuqDSgaMwC272vNYOJ4rYGLaMNikGu2NFK8mYikTZI26h34isLNuJZpRbmXZnMmjpc1a7NsZuBBplY3hH+opquxALlPuAPD4QNqA65K8KJCHcyu1nqtEgh6BI2O3OnUhYiCYiQYw+EqQFAkdhv5AeEbTYYKGBFFE6yrCaJgwaU/JEwkubie5hiigBpJEiRnQ2w/eE/kB9MhASeAkeQ38K43SaXvvvJ84LHTz/l/hjrNTcaTyLwaesQfNa1+63TyaAOBxjaCm3IwfNI1GsP4QfTxAXeoaDcARGG9JND2mYvrNZm/WEIzxOM8lkR0oKOURhAzJOeBGAulKeEFvCAHMkOJsgHEDJK5OXqQjBSJaBGbV6t4MZHJImfRrSMVSQkCGRVmsuHhweHZ+c/np2frFf+OuPPz9vBE1bQtBxM13WE9Y2Xg2skS+uIW/g1lws3kCtvV5Y494/48pVwxr5SntujX157bAGrlw+7JBrriBvgDdcRN5AbriOrGDrQkZGqsIFvGcWW6353q3n3z/47jd/mSCthtW+plQwTdbrPVfa/75oufo/r+dq3/gQH9eqMXF77Ztuze1ZNSazVLESLjvOVtuq1fpq2WWZVqCz0AZYuQDn7DBrGuCkZTSCNincmZDuoHB3VAWv3jzoxjLICudjquBdu/MzBeP/UFlnlXpNXVGPRNSAdiSzHxS1ntv0rtqN6w8NH7WL338w6f5p+LKn/Hvm0gfM/Lva8jf8PRhf/pdIZe9vUEsDBBQAAgAIAP2lSVWTaEB+hwEAANkEAAAiAAAAdmlkZW9sZWN0dXJlL2h0bWxfc2tpbl9zZXR0aW5ncy5qc5WUzY6CMBDH7z6FYa8edi1i2FtZIG6yHyb6AkVGbSy0KcVojO++FFEpluxue6Ezv2nnP3R6Ggyr4ayc4evwVH/X67VeK1nC6G7bWmzcYhMWm7TYDtq2JqyA2nYeNamITi57dg02ONbBUlqQhEEalErxXDudpwn20BQ7bRF8D7KNxPFbNHEN5ChAMprvGsALAnfcBnIuM8Lam4Qo9EK/zehjFoym8EELFTHIIFcXdux7ODD2E2QDwebiRfUwvIwcE7JqsolC7L+EXX8lqYl/edbT8HNRijnJgd3OmCJsKrozMyApzRswxnq2wQIYrBSk3/+Qd435M19hCZFzndNM1/FdQRZUFdhIXuZp82fHE8/rDdMRSzior/pP9YqxRGhh14uhx2/8ohHXVNZDGPXGXFmbnsdbVuhyFZ9E7kAWfSmpKoU+eWpbZklOKOu/W4pmUN106GbjIhebTaE4Z4qKLmjZ8gIub4lFUz1NRAS8ap6qCPJhQx/FbuwYna46nc4sj8nefCMG5x9QSwMEFAACAAgA/aVJVbx9NfdKAAAASQAAAB8AAAB2aWRlb2xlY3R1cmUvbG9jYWxfc2V0dGluZ3MueG1ss7GvyM1RKEstKs7Mz7NVMtQzUFJIzUvOT8nMS7dVCg1x07VQUiguScxLSczJz0u1VcrLV1Kwt+OyyclPTswJTi0pASos1rfjAgBQSwECAAAUAAIACAD7pUlVMhu6IvkDAADgDgAAGAAAAAAAAAABAAAAAAAAAAAAbm9uZS9jb21tb25fbWVzc2FnZXMubG5nUEsBAgAAFAACAAgA+6VJVRUeYBujAAAAfwEAACkAAAAAAAAAAQAAAAAALwQAAG5vbmUvcGxheWJhY2tfYW5kX25hdmlnYXRpb25fc2V0dGluZ3MueG1sUEsBAgAAFAACAAgA+6VJVR9UimowAwAAxw4AACIAAAAAAAAAAQAAAAAAGQUAAG5vbmUvZmxhc2hfcHVibGlzaGluZ19zZXR0aW5ncy54bWxQSwECAAAUAAIACAD7pUlVcVeUnRUBAADRAgAAHAAAAAAAAAABAAAAAACJCAAAbm9uZS9mbGFzaF9za2luX3NldHRpbmdzLnhtbFBLAQIAABQAAgAIAPulSVXXm3CWKwMAAG8OAAAhAAAAAAAAAAEAAAAAANgJAABub25lL2h0bWxfcHVibGlzaGluZ19zZXR0aW5ncy54bWxQSwECAAAUAAIACAD7pUlVjnP2+moAAADlAAAAGgAAAAAAAAABAAAAAABCDQAAbm9uZS9odG1sX3NraW5fc2V0dGluZ3MuanNQSwECAAAUAAIACAD7pUlVvH0190oAAABJAAAAFwAAAAAAAAABAAAAAADkDQAAbm9uZS9sb2NhbF9zZXR0aW5ncy54bWxQSwECAAAUAAIACAAOhj5Tw8SYdkcDAADhCQAAFAAAAAAAAAABAAAAAABjDgAAdW5pdmVyc2FsL3BsYXllci54bWxQSwECAAAUAAIACAD8pUlV6mpz3mIHAAAOGgAAHQAAAAAAAAABAAAAAADcEQAAdW5pdmVyc2FsL2NvbW1vbl9tZXNzYWdlcy5sbmdQSwECAAAUAAIACAD8pUlVFR5gG6MAAAB/AQAALgAAAAAAAAABAAAAAAB5GQAAdW5pdmVyc2FsL3BsYXliYWNrX2FuZF9uYXZpZ2F0aW9uX3NldHRpbmdzLnhtbFBLAQIAABQAAgAIAPylSVVh5nmj6wUAAPgdAAAnAAAAAAAAAAEAAAAAAGgaAAB1bml2ZXJzYWwvZmxhc2hfcHVibGlzaGluZ19zZXR0aW5ncy54bWxQSwECAAAUAAIACAD8pUlVhDrvhX8DAADgDAAAIQAAAAAAAAABAAAAAACYIAAAdW5pdmVyc2FsL2ZsYXNoX3NraW5fc2V0dGluZ3MueG1sUEsBAgAAFAACAAgA/KVJVaENKkXoBQAAgh0AACYAAAAAAAAAAQAAAAAAViQAAHVuaXZlcnNhbC9odG1sX3B1Ymxpc2hpbmdfc2V0dGluZ3MueG1sUEsBAgAAFAACAAgA/KVJVebjuHCxAQAAeQYAAB8AAAAAAAAAAQAAAAAAgioAAHVuaXZlcnNhbC9odG1sX3NraW5fc2V0dGluZ3MuanNQSwECAAAUAAIACAD8pUlVlBOzImkAAABuAAAAHAAAAAAAAAABAAAAAABwLAAAdW5pdmVyc2FsL2xvY2FsX3NldHRpbmdzLnhtbFBLAQIAABQAAgAIADcvElXiarSi+jEAAFdMAAAXAAAAAAAAAAAAAAAAABMtAAB1bml2ZXJzYWwvdW5pdmVyc2FsLnBuZ1BLAQIAABQAAgAIADcvElVaWfM/TQAAAGoAAAAbAAAAAAAAAAEAAAAAAEJfAAB1bml2ZXJzYWwvdW5pdmVyc2FsLnBuZy54bWxQSwECAAAUAAIACAD9pUlV9rEOQqMFAAClFQAAIAAAAAAAAAABAAAAAADIXwAAdmlkZW9sZWN0dXJlL2NvbW1vbl9tZXNzYWdlcy5sbmdQSwECAAAUAAIACAD9pUlVFR5gG6MAAAB/AQAAMQAAAAAAAAABAAAAAACpZQAAdmlkZW9sZWN0dXJlL3BsYXliYWNrX2FuZF9uYXZpZ2F0aW9uX3NldHRpbmdzLnhtbFBLAQIAABQAAgAIAP2lSVWniu42DAUAAOUZAAAqAAAAAAAAAAEAAAAAAJtmAAB2aWRlb2xlY3R1cmUvZmxhc2hfcHVibGlzaGluZ19zZXR0aW5ncy54bWxQSwECAAAUAAIACAD9pUlVj3ZV/m8CAACHCAAAJAAAAAAAAAABAAAAAADvawAAdmlkZW9sZWN0dXJlL2ZsYXNoX3NraW5fc2V0dGluZ3MueG1sUEsBAgAAFAACAAgA/aVJVXyfhAoCBQAAXRkAACkAAAAAAAAAAQAAAAAAoG4AAHZpZGVvbGVjdHVyZS9odG1sX3B1Ymxpc2hpbmdfc2V0dGluZ3MueG1sUEsBAgAAFAACAAgA/aVJVZNoQH6HAQAA2QQAACIAAAAAAAAAAQAAAAAA6XMAAHZpZGVvbGVjdHVyZS9odG1sX3NraW5fc2V0dGluZ3MuanNQSwECAAAUAAIACAD9pUlVvH0190oAAABJAAAAHwAAAAAAAAABAAAAAACwdQAAdmlkZW9sZWN0dXJlL2xvY2FsX3NldHRpbmdzLnhtbFBLBQYAAAAAGAAYAGQHAAA3dgAAAAA="/>
  <p:tag name="ISPRING_ULTRA_SCORM_COURCE_TITLE" val="BANGCHI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c\u0014z{A382C6AE-3DA7-4114-B376-7A788FA033B9}&quot;,&quot;C:\\Users\\Admin\\Desktop\\toan 2-TA\\toan 2-TA&quot;],[&quot;\uFFFDc\u0014z{9EC0684E-1838-45DD-A00C-203136D4349C}&quot;,&quot;C:\\Users\\Admin\\Desktop\\toan 2-TA&quot;],[&quot;\uFFFDGN\u001E{35F4C214-93A0-4676-BD08-0386AB42A06E}&quot;,&quot;F:\\E-LEARNING 2020-2021\\toan 2- phep cong co nho pham vi 20\\TEPNGUON&quot;],[&quot;`\uFFFD\uFFFD:{D3000AA8-1A14-4DC7-BFB0-D6325C07B47F}&quot;,&quot;G:\\elearning thue\\NHAN - NGUYET BINH DUONG&quot;]]"/>
  <p:tag name="ISPRING_PRESENTATION_TITLE" val="BANGCHI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ội dung bài mới"/>
  <p:tag name="ISPRING_SLIDE_INDENT_LEVEL" val="0"/>
  <p:tag name="ISPRING_PLAYER_LAYOUT_TYPE" val="Video"/>
  <p:tag name="GENSWF_SLIDE_UID" val="{AFC7FA2E-7D44-465C-A748-7925DD392156}:266"/>
  <p:tag name="GENSWF_ADVANCE_TIME" val="63.216"/>
  <p:tag name="ISPRING_PRESENTER_ID" val="{0001A1D0-BFB8-4B3F-9806-7579377F01D0}"/>
  <p:tag name="ISPRING_SLIDE_ID_2" val="{6FE29A30-69A6-4A64-A2EC-0AF6915EB2C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DC3E5B85-47B3-44D8-9DDA-769D17B2C91F}:293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Nội dung bài mới"/>
  <p:tag name="ISPRING_SLIDE_INDENT_LEVEL" val="0"/>
  <p:tag name="GENSWF_ADVANCE_TIME" val="35.583"/>
  <p:tag name="ISPRING_RESOURCE_QUIZ" val="quiz3.quiz"/>
  <p:tag name="ISPRING_QUIZ_RELATIVE_PATH" val="toan 2\quiz\quiz3.quiz"/>
  <p:tag name="ISPRING_QUIZ_FULL_PATH" val="C:\Users\Admin\Desktop\toan 2-TA\toan 2-TA\tệp nguồn\toan 2\quiz\quiz3.quiz"/>
  <p:tag name="ISPRING_SLIDE_ID_2" val="{9B37B2B9-6ABD-4FC2-85CC-8DFBA134068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86C64AC-D5FE-4613-8177-BCAF28D8C2C7}:294"/>
  <p:tag name="ISPRING_CUSTOM_TIMING_USED" val="1"/>
  <p:tag name="GENSWF_ADVANCE_TIME" val="25.810"/>
  <p:tag name="TIMING" val="|5.066|1.567|2.041|2.19|2.106|1.911|2.421|2.127|1.969|1.664"/>
  <p:tag name="GENSWF_SLIDE_TITLE" val="Nội dung bài mới"/>
  <p:tag name="ISPRING_SLIDE_INDENT_LEVEL" val="0"/>
  <p:tag name="ISPRING_SLIDE_ID_2" val="{9C8FC631-EDC2-4ECA-9A4E-ED3B7BBFCBD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909D54E-71CE-4ED3-880D-46EF2531C79E}:295"/>
  <p:tag name="ISPRING_CUSTOM_TIMING_USED" val="1"/>
  <p:tag name="GENSWF_ADVANCE_TIME" val="27.823"/>
  <p:tag name="GENSWF_SLIDE_TITLE" val="Nội dung bài mới"/>
  <p:tag name="ISPRING_SLIDE_INDENT_LEVEL" val="0"/>
  <p:tag name="ISPRING_SLIDE_ID_2" val="{FFB678B5-2906-4CCE-8EA5-16585185241A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1030],&quot;i&quot;:{&quot;d&quot;:&quot;fDBxzf-bnL2aPjfiANErZA&quot;,&quot;p&quot;:true}}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9A9CF07-E153-412F-A253-5255CC430093}:296"/>
  <p:tag name="ISPRING_CUSTOM_TIMING_USED" val="1"/>
  <p:tag name="GENSWF_ADVANCE_TIME" val="24.667"/>
  <p:tag name="GENSWF_SLIDE_TITLE" val="VIDEO"/>
  <p:tag name="ISPRING_SLIDE_INDENT_LEVEL" val="0"/>
  <p:tag name="ISPRING_SLIDE_ID_2" val="{5D90D689-60DC-4804-A106-142F7291663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1030],&quot;i&quot;:{&quot;d&quot;:&quot;fDBxzf-bnL2aPjfiANErZA&quot;,&quot;p&quot;:true}}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AA2466E-830F-49A2-B43B-783D9292EB69}:297"/>
  <p:tag name="ISPRING_CUSTOM_TIMING_USED" val="1"/>
  <p:tag name="TIMING" val="|1.992"/>
  <p:tag name="GENSWF_SLIDE_TITLE" val="III.LUYỆN TẬP"/>
  <p:tag name="ISPRING_SLIDE_INDENT_LEVEL" val="0"/>
  <p:tag name="GENSWF_ADVANCE_TIME" val="7.722"/>
  <p:tag name="ISPRING_SLIDE_ID_2" val="{223C4A48-014E-4BB6-A850-8EBA6695BFAF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7F0B763-2424-42EC-A79E-53C33C6712F6}:298"/>
  <p:tag name="ISPRING_CUSTOM_TIMING_USED" val="1"/>
  <p:tag name="GENSWF_ADVANCE_TIME" val="10.946"/>
  <p:tag name="GENSWF_SLIDE_TITLE" val="BÀI 1"/>
  <p:tag name="ISPRING_SLIDE_INDENT_LEVEL" val="0"/>
  <p:tag name="ISPRING_SLIDE_ID_2" val="{0E69085A-C3CD-42E8-8252-A3218CF4FFA3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1030],&quot;i&quot;:{&quot;d&quot;:&quot;fDBxzf-bnL2aPjfiANErZA&quot;,&quot;p&quot;:true}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Giới thiệu"/>
  <p:tag name="ISPRING_CUSTOM_TIMING_USED" val="1"/>
  <p:tag name="ISPRING_PLAYER_LAYOUT_TYPE" val="Full"/>
  <p:tag name="GENSWF_SLIDE_UID" val="{EC60B7ED-7AF9-4B12-937F-E34B2609B750}:283"/>
  <p:tag name="ISPRING_PRESENTER_ID" val="{0001A1D0-BFB8-4B3F-9806-7579377F01D0}"/>
  <p:tag name="GENSWF_ADVANCE_TIME" val="42.136"/>
  <p:tag name="TIMING" val="|1.564|6.262|7.314|6.14|6.091|5.488"/>
  <p:tag name="ISPRING_SLIDE_ID_2" val="{44B1E8D3-6625-4AD3-B67B-B788D14089F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C8D767B-AD07-486C-BF8B-1EA9E819D2AA}:299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CUSTOM_TIMING_USED" val="1"/>
  <p:tag name="GENSWF_SLIDE_TITLE" val="BÀI 1"/>
  <p:tag name="ISPRING_SLIDE_INDENT_LEVEL" val="0"/>
  <p:tag name="GENSWF_ADVANCE_TIME" val="34.410"/>
  <p:tag name="ISPRING_QUIZ_RELATIVE_PATH" val="toan 2\quiz\quiz1.quiz"/>
  <p:tag name="ISPRING_QUIZ_FULL_PATH" val="C:\Users\Admin\Desktop\toan 2-TA\toan 2-TA\tệp nguồn\toan 2\quiz\quiz1.quiz"/>
  <p:tag name="ISPRING_SLIDE_ID_2" val="{B43FFDA9-7C0E-414F-A34E-61DD453C03C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SLIDE_INDENT_LEVEL" val="0"/>
  <p:tag name="ISPRING_PLAYER_LAYOUT_TYPE" val="Full"/>
  <p:tag name="GENSWF_SLIDE_UID" val="{029167DD-3B47-49EC-90E2-5660627CEA2C}:270"/>
  <p:tag name="GENSWF_ADVANCE_TIME" val="50.617"/>
  <p:tag name="TIMING" val="|44.468"/>
  <p:tag name="GENSWF_SLIDE_TITLE" val="BÀI 2"/>
  <p:tag name="ISPRING_PRESENTER_ID" val="{0001A1D0-BFB8-4B3F-9806-7579377F01D0}"/>
  <p:tag name="ISPRING_SLIDE_ID_2" val="{A1607E58-8EBE-4B54-86E8-FB05A9E50EEF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1030],&quot;i&quot;:{&quot;d&quot;:&quot;fDBxzf-bnL2aPjfiANErZA&quot;,&quot;p&quot;:true}}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B83E1A17-DE8B-4CBF-8999-1C5B4D46B202}:30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2.quiz"/>
  <p:tag name="ISPRING_CUSTOM_TIMING_USED" val="1"/>
  <p:tag name="GENSWF_SLIDE_TITLE" val="BÀI 2"/>
  <p:tag name="ISPRING_SLIDE_INDENT_LEVEL" val="0"/>
  <p:tag name="GENSWF_ADVANCE_TIME" val="10.882"/>
  <p:tag name="ISPRING_QUIZ_RELATIVE_PATH" val="toan 2\quiz\quiz2.quiz"/>
  <p:tag name="ISPRING_QUIZ_FULL_PATH" val="C:\Users\Admin\Desktop\toan 2-TA\toan 2-TA\tệp nguồn\toan 2\quiz\quiz2.quiz"/>
  <p:tag name="ISPRING_SLIDE_ID_2" val="{02ED57B0-D24A-427F-A264-4BA4D6A8B3FF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4.411"/>
  <p:tag name="TIMING" val="|4.891"/>
  <p:tag name="ISPRING_CUSTOM_TIMING_USED" val="1"/>
  <p:tag name="GENSWF_SLIDE_TITLE" val="BÀI 2"/>
  <p:tag name="ISPRING_SLIDE_INDENT_LEVEL" val="0"/>
  <p:tag name="GENSWF_SLIDE_UID" val="{49D02DE0-20AE-4C70-B786-561C0B259E7F}:303"/>
  <p:tag name="ISPRING_SLIDE_ID_2" val="{E5B69D06-011B-46B8-96DC-41BD7BD8117C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Video"/>
  <p:tag name="GENSWF_SLIDE_UID" val="{6668F525-4495-4330-A665-C559AA248E5C}:284"/>
  <p:tag name="GENSWF_ADVANCE_TIME" val="5.642"/>
  <p:tag name="TIMING" val="|2.828"/>
  <p:tag name="GENSWF_SLIDE_TITLE" val="IV.VẬN DỤNG"/>
  <p:tag name="ISPRING_PRESENTER_ID" val="{0001A1D0-BFB8-4B3F-9806-7579377F01D0}"/>
  <p:tag name="ISPRING_SLIDE_ID_2" val="{B29FE381-178C-422E-A003-530757E2670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8C5F4CA-116B-4F4D-8BFA-98B72483655D}:301"/>
  <p:tag name="GENSWF_ADVANCE_TIME" val="5.000"/>
  <p:tag name="ISPRING_CUSTOM_TIMING_USED" val="1"/>
  <p:tag name="ISPRING_SLIDE_SCENARIO_PROPERTIES" val="&lt;ScenarioProperties&gt;&lt;passAction&gt;&lt;action&gt;3&lt;/action&gt;&lt;/passAction&gt;&lt;failAction&gt;&lt;action&gt;3&lt;/action&gt;&lt;/failAction&gt;&lt;viewSlidesPolicy&gt;0&lt;/viewSlidesPolicy&gt;&lt;allowInterrupt&gt;1&lt;/allowInterrupt&gt;&lt;/ScenarioProperties&gt;&#10;"/>
  <p:tag name="GENSWF_SLIDE_TITLE" val="TRÒ CHƠI"/>
  <p:tag name="ISPRING_SLIDE_INDENT_LEVEL" val="0"/>
  <p:tag name="ISPRING_SCENARIO_RELATIVE_PATH" val="toan 2\scenarios\scenario1.scenario"/>
  <p:tag name="ISPRING_SCENARIO_FULL_PATH" val="C:\Users\Admin\Desktop\toan 2-TA\toan 2-TA\tệp nguồn\toan 2\scenarios\scenario1.scenario"/>
  <p:tag name="ISPRING_SLIDE_ID_2" val="{22409DAB-00C6-4C19-9D17-4777706D3674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.047"/>
  <p:tag name="GENSWF_SLIDE_UID" val="{8DA633B5-806E-49DF-8616-5604F95C1DAA}:304"/>
  <p:tag name="ISPRING_SLIDE_ID_2" val="{402AB982-6670-4A4B-B0F5-5AD6F915D5EF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7,110118175,C:\Users\Administrator.LONGHAI\Desktop\BAI LICH SU CHUA TRUNG TIET\BAI LICH SU CHUA TRUNG TIET\BAI LICH SU CHUA TRUNG TIET\Media.ppcx"/>
  <p:tag name="ISPRING_CUSTOM_TIMING_USED" val="1"/>
  <p:tag name="GENSWF_SLIDE_TITLE" val="LỜI CẢM ƠN"/>
  <p:tag name="ISPRING_SLIDE_INDENT_LEVEL" val="0"/>
  <p:tag name="ISPRING_PLAYER_LAYOUT_TYPE" val="Full"/>
  <p:tag name="GENSWF_ADVANCE_TIME" val="11.851"/>
  <p:tag name="GENSWF_SLIDE_UID" val="{15FFD608-1742-4936-B98E-BA6297F0B253}:289"/>
  <p:tag name="ISPRING_PRESENTER_ID" val="{0001A1D0-BFB8-4B3F-9806-7579377F01D0}"/>
  <p:tag name="ISPRING_SLIDE_ID_2" val="{7EC9EDB3-0085-4F06-A037-8E6DE5CD9253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cuc\elearning 2014\da lat\tai lieu da lat\phim long tieng moi\cuoi.mp3"/>
  <p:tag name="PPSNARRATION" val="229,1542847511,D:\Bai giang Elearning 2015-2016\TH Dong Da_Vinh Yen\Lop 4_Thanh pho Da Lat\Bai giang Thanh pho Da Lat\Kich ban\Thanh pho Da Lat\Media.ppcx"/>
  <p:tag name="ISPRING_CUSTOM_TIMING_USED" val="1"/>
  <p:tag name="ISPRING_SLIDE_INDENT_LEVEL" val="0"/>
  <p:tag name="GENSWF_SLIDE_TITLE" val="Tài liệu tham khảo"/>
  <p:tag name="TIMING" val="|0.001|5.845"/>
  <p:tag name="ISPRING_PLAYER_LAYOUT_TYPE" val="Full"/>
  <p:tag name="GENSWF_SLIDE_UID" val="{C85E2F77-9614-4B15-87B8-20DFCA0F999D}:286"/>
  <p:tag name="GENSWF_ADVANCE_TIME" val="21.011"/>
  <p:tag name="ISPRING_PRESENTER_ID" val="{0001A1D0-BFB8-4B3F-9806-7579377F01D0}"/>
  <p:tag name="ISPRING_SLIDE_ID_2" val="{200CC877-0800-4B94-BD29-9F20DD1D467B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Lưu ý khi sử dụng bài giảng"/>
  <p:tag name="ISPRING_SLIDE_INDENT_LEVEL" val="0"/>
  <p:tag name="ISPRING_PLAYER_LAYOUT_TYPE" val="Full"/>
  <p:tag name="GENSWF_SLIDE_UID" val="{6FD55E5E-81FA-4206-8859-F32EC4CACE52}:287"/>
  <p:tag name="ISPRING_PRESENTER_ID" val="{0001A1D0-BFB8-4B3F-9806-7579377F01D0}"/>
  <p:tag name="GENSWF_ADVANCE_TIME" val="17.583"/>
  <p:tag name="ISPRING_SLIDE_ID_2" val="{26878EB8-D143-47FF-981C-AC2EDE2C545A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4F73010-F496-4160-9B91-0266AC40C23E}:290"/>
  <p:tag name="ISPRING_CUSTOM_TIMING_USED" val="1"/>
  <p:tag name="ISPRING_SLIDE_INDENT_LEVEL" val="0"/>
  <p:tag name="GENSWF_ADVANCE_TIME" val="37.151"/>
  <p:tag name="ISPRING_SLIDE_ID_2" val="{C837507F-73F3-45BE-B306-152EACA2C656}"/>
  <p:tag name="GENSWF_SLIDE_TITLE" val="YÊU CẦU CẦN ĐẠ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SLIDE_UID" val="{F1B6EA39-9659-4959-B2E5-05A7216CEBB1}:285"/>
  <p:tag name="GENSWF_SLIDE_TITLE" val="I.KHỞI ĐỘNG"/>
  <p:tag name="ISPRING_PRESENTER_ID" val="{0001A1D0-BFB8-4B3F-9806-7579377F01D0}"/>
  <p:tag name="GENSWF_ADVANCE_TIME" val="15.337"/>
  <p:tag name="TIMING" val="|3.833"/>
  <p:tag name="ISPRING_SLIDE_ID_2" val="{8A0F249C-198B-49B6-BA46-C3590604587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1F5415C-4A4A-43C3-B400-5584329FE247}:292"/>
  <p:tag name="ISPRING_CUSTOM_TIMING_USED" val="1"/>
  <p:tag name="GENSWF_ADVANCE_TIME" val="46.817"/>
  <p:tag name="GENSWF_SLIDE_TITLE" val="ÔN BẢNG NHÂN 5"/>
  <p:tag name="ISPRING_SLIDE_INDENT_LEVEL" val="0"/>
  <p:tag name="ISPRING_SLIDE_ID_2" val="{5CDD13A0-44DF-406A-BBF3-E4B72CBB5BF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1034,1037,1027,1030],&quot;i&quot;:{&quot;d&quot;:&quot;fDBxzf-bnL2aPjfiANErZA&quot;,&quot;p&quot;:true}}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bài"/>
  <p:tag name="ISPRING_SLIDE_INDENT_LEVEL" val="0"/>
  <p:tag name="ISPRING_PLAYER_LAYOUT_TYPE" val="Full"/>
  <p:tag name="GENSWF_SLIDE_UID" val="{DEF29391-D4A8-437D-9C08-A0636A4F5A9A}:280"/>
  <p:tag name="ISPRING_PRESENTER_ID" val="{0001A1D0-BFB8-4B3F-9806-7579377F01D0}"/>
  <p:tag name="GENSWF_ADVANCE_TIME" val="3.282"/>
  <p:tag name="TIMING" val="|1.164"/>
  <p:tag name="ISPRING_SLIDE_ID_2" val="{5E3970B3-4435-4C34-8F85-44A4C1A0F31D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4FF49DB-2219-4E1D-8AAB-2AA05E0A3703}:302"/>
  <p:tag name="ISPRING_CUSTOM_TIMING_USED" val="1"/>
  <p:tag name="GENSWF_SLIDE_TITLE" val="II.KHÁM PHÁ"/>
  <p:tag name="ISPRING_SLIDE_INDENT_LEVEL" val="0"/>
  <p:tag name="GENSWF_ADVANCE_TIME" val="8.930"/>
  <p:tag name="TIMING" val="|0.892"/>
  <p:tag name="ISPRING_SLIDE_ID_2" val="{51068AAD-DDCA-459C-B696-4F32710A4306}"/>
</p:tagLst>
</file>

<file path=ppt/theme/theme1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</TotalTime>
  <Words>573</Words>
  <Application>Microsoft Office PowerPoint</Application>
  <PresentationFormat>Widescreen</PresentationFormat>
  <Paragraphs>106</Paragraphs>
  <Slides>23</Slides>
  <Notes>23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微软雅黑</vt:lpstr>
      <vt:lpstr>宋体</vt:lpstr>
      <vt:lpstr>宋体</vt:lpstr>
      <vt:lpstr>.VnSouthern</vt:lpstr>
      <vt:lpstr>Arial</vt:lpstr>
      <vt:lpstr>Calibri</vt:lpstr>
      <vt:lpstr>Calibri Light</vt:lpstr>
      <vt:lpstr>inpin heiti</vt:lpstr>
      <vt:lpstr>ITC Avant Garde Std Bk</vt:lpstr>
      <vt:lpstr>Segoe UI</vt:lpstr>
      <vt:lpstr>Segoe UI Semibold</vt:lpstr>
      <vt:lpstr>Times New Roman</vt:lpstr>
      <vt:lpstr>1_Office Theme</vt:lpstr>
      <vt:lpstr>2_Office Theme</vt:lpstr>
      <vt:lpstr>3_Office Theme</vt:lpstr>
      <vt:lpstr>4_Office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V. Củng cố- dặn dò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BANGCHIA</dc:title>
  <dc:creator>THQT</dc:creator>
  <cp:lastModifiedBy>Admin</cp:lastModifiedBy>
  <cp:revision>227</cp:revision>
  <dcterms:created xsi:type="dcterms:W3CDTF">2021-05-10T04:25:00Z</dcterms:created>
  <dcterms:modified xsi:type="dcterms:W3CDTF">2022-10-09T13:49:34Z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