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737" r:id="rId2"/>
    <p:sldMasterId id="2147483751" r:id="rId3"/>
    <p:sldMasterId id="2147483763" r:id="rId4"/>
  </p:sldMasterIdLst>
  <p:notesMasterIdLst>
    <p:notesMasterId r:id="rId59"/>
  </p:notesMasterIdLst>
  <p:handoutMasterIdLst>
    <p:handoutMasterId r:id="rId60"/>
  </p:handoutMasterIdLst>
  <p:sldIdLst>
    <p:sldId id="256" r:id="rId5"/>
    <p:sldId id="385" r:id="rId6"/>
    <p:sldId id="423" r:id="rId7"/>
    <p:sldId id="387" r:id="rId8"/>
    <p:sldId id="389" r:id="rId9"/>
    <p:sldId id="391" r:id="rId10"/>
    <p:sldId id="393" r:id="rId11"/>
    <p:sldId id="394" r:id="rId12"/>
    <p:sldId id="395" r:id="rId13"/>
    <p:sldId id="397" r:id="rId14"/>
    <p:sldId id="398" r:id="rId15"/>
    <p:sldId id="399" r:id="rId16"/>
    <p:sldId id="400" r:id="rId17"/>
    <p:sldId id="401" r:id="rId18"/>
    <p:sldId id="340" r:id="rId19"/>
    <p:sldId id="342" r:id="rId20"/>
    <p:sldId id="343" r:id="rId21"/>
    <p:sldId id="344" r:id="rId22"/>
    <p:sldId id="402" r:id="rId23"/>
    <p:sldId id="403" r:id="rId24"/>
    <p:sldId id="406" r:id="rId25"/>
    <p:sldId id="404" r:id="rId26"/>
    <p:sldId id="407" r:id="rId27"/>
    <p:sldId id="412" r:id="rId28"/>
    <p:sldId id="376" r:id="rId29"/>
    <p:sldId id="375" r:id="rId30"/>
    <p:sldId id="413" r:id="rId31"/>
    <p:sldId id="414" r:id="rId32"/>
    <p:sldId id="415" r:id="rId33"/>
    <p:sldId id="364" r:id="rId34"/>
    <p:sldId id="416" r:id="rId35"/>
    <p:sldId id="369" r:id="rId36"/>
    <p:sldId id="417" r:id="rId37"/>
    <p:sldId id="418" r:id="rId38"/>
    <p:sldId id="419" r:id="rId39"/>
    <p:sldId id="420" r:id="rId40"/>
    <p:sldId id="345" r:id="rId41"/>
    <p:sldId id="346" r:id="rId42"/>
    <p:sldId id="347" r:id="rId43"/>
    <p:sldId id="349" r:id="rId44"/>
    <p:sldId id="352" r:id="rId45"/>
    <p:sldId id="350" r:id="rId46"/>
    <p:sldId id="372" r:id="rId47"/>
    <p:sldId id="355" r:id="rId48"/>
    <p:sldId id="353" r:id="rId49"/>
    <p:sldId id="356" r:id="rId50"/>
    <p:sldId id="357" r:id="rId51"/>
    <p:sldId id="359" r:id="rId52"/>
    <p:sldId id="358" r:id="rId53"/>
    <p:sldId id="360" r:id="rId54"/>
    <p:sldId id="361" r:id="rId55"/>
    <p:sldId id="362" r:id="rId56"/>
    <p:sldId id="422" r:id="rId57"/>
    <p:sldId id="411" r:id="rId58"/>
  </p:sldIdLst>
  <p:sldSz cx="12192000" cy="6858000"/>
  <p:notesSz cx="9144000" cy="6858000"/>
  <p:defaultTextStyle>
    <a:defPPr>
      <a:defRPr lang="en-US"/>
    </a:defPPr>
    <a:lvl1pPr algn="l" rtl="0" eaLnBrk="0" fontAlgn="base" hangingPunct="0">
      <a:spcBef>
        <a:spcPct val="0"/>
      </a:spcBef>
      <a:spcAft>
        <a:spcPct val="0"/>
      </a:spcAft>
      <a:defRPr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b="1" kern="1200">
        <a:solidFill>
          <a:schemeClr val="tx1"/>
        </a:solidFill>
        <a:latin typeface="Times New Roman" panose="02020603050405020304" pitchFamily="18" charset="0"/>
        <a:ea typeface="+mn-ea"/>
        <a:cs typeface="+mn-cs"/>
      </a:defRPr>
    </a:lvl5pPr>
    <a:lvl6pPr marL="2286000" algn="l" defTabSz="914400" rtl="0" eaLnBrk="1" latinLnBrk="0" hangingPunct="1">
      <a:defRPr b="1" kern="1200">
        <a:solidFill>
          <a:schemeClr val="tx1"/>
        </a:solidFill>
        <a:latin typeface="Times New Roman" panose="02020603050405020304" pitchFamily="18" charset="0"/>
        <a:ea typeface="+mn-ea"/>
        <a:cs typeface="+mn-cs"/>
      </a:defRPr>
    </a:lvl6pPr>
    <a:lvl7pPr marL="2743200" algn="l" defTabSz="914400" rtl="0" eaLnBrk="1" latinLnBrk="0" hangingPunct="1">
      <a:defRPr b="1" kern="1200">
        <a:solidFill>
          <a:schemeClr val="tx1"/>
        </a:solidFill>
        <a:latin typeface="Times New Roman" panose="02020603050405020304" pitchFamily="18" charset="0"/>
        <a:ea typeface="+mn-ea"/>
        <a:cs typeface="+mn-cs"/>
      </a:defRPr>
    </a:lvl7pPr>
    <a:lvl8pPr marL="3200400" algn="l" defTabSz="914400" rtl="0" eaLnBrk="1" latinLnBrk="0" hangingPunct="1">
      <a:defRPr b="1" kern="1200">
        <a:solidFill>
          <a:schemeClr val="tx1"/>
        </a:solidFill>
        <a:latin typeface="Times New Roman" panose="02020603050405020304" pitchFamily="18" charset="0"/>
        <a:ea typeface="+mn-ea"/>
        <a:cs typeface="+mn-cs"/>
      </a:defRPr>
    </a:lvl8pPr>
    <a:lvl9pPr marL="3657600" algn="l" defTabSz="914400" rtl="0" eaLnBrk="1" latinLnBrk="0" hangingPunct="1">
      <a:defRPr b="1"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99"/>
    <a:srgbClr val="FF66FF"/>
    <a:srgbClr val="003399"/>
    <a:srgbClr val="FF6699"/>
    <a:srgbClr val="FFCCFF"/>
    <a:srgbClr val="000099"/>
    <a:srgbClr val="CC33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autoAdjust="0"/>
    <p:restoredTop sz="86410" autoAdjust="0"/>
  </p:normalViewPr>
  <p:slideViewPr>
    <p:cSldViewPr>
      <p:cViewPr varScale="1">
        <p:scale>
          <a:sx n="71" d="100"/>
          <a:sy n="71" d="100"/>
        </p:scale>
        <p:origin x="163" y="43"/>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2107" y="6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61"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2146" name="Rectangle 2">
            <a:extLst>
              <a:ext uri="{FF2B5EF4-FFF2-40B4-BE49-F238E27FC236}">
                <a16:creationId xmlns:a16="http://schemas.microsoft.com/office/drawing/2014/main" id="{AC3AAC72-BBA7-413B-A32C-3FE57B4501C4}"/>
              </a:ext>
            </a:extLst>
          </p:cNvPr>
          <p:cNvSpPr>
            <a:spLocks noGrp="1" noChangeArrowheads="1"/>
          </p:cNvSpPr>
          <p:nvPr>
            <p:ph type="hdr" sz="quarter"/>
          </p:nvPr>
        </p:nvSpPr>
        <p:spPr bwMode="auto">
          <a:xfrm>
            <a:off x="0" y="0"/>
            <a:ext cx="3962400" cy="3429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b="0">
                <a:latin typeface="Arial" panose="020B0604020202020204" pitchFamily="34" charset="0"/>
              </a:defRPr>
            </a:lvl1pPr>
          </a:lstStyle>
          <a:p>
            <a:pPr>
              <a:defRPr/>
            </a:pPr>
            <a:endParaRPr lang="en-US" altLang="en-US"/>
          </a:p>
        </p:txBody>
      </p:sp>
      <p:sp>
        <p:nvSpPr>
          <p:cNvPr id="262147" name="Rectangle 3">
            <a:extLst>
              <a:ext uri="{FF2B5EF4-FFF2-40B4-BE49-F238E27FC236}">
                <a16:creationId xmlns:a16="http://schemas.microsoft.com/office/drawing/2014/main" id="{8C521EA1-228C-4764-8442-C7512C797066}"/>
              </a:ext>
            </a:extLst>
          </p:cNvPr>
          <p:cNvSpPr>
            <a:spLocks noGrp="1" noChangeArrowheads="1"/>
          </p:cNvSpPr>
          <p:nvPr>
            <p:ph type="dt" idx="1"/>
          </p:nvPr>
        </p:nvSpPr>
        <p:spPr bwMode="auto">
          <a:xfrm>
            <a:off x="5180013" y="0"/>
            <a:ext cx="3962400" cy="3429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b="0">
                <a:latin typeface="Arial" panose="020B0604020202020204" pitchFamily="34" charset="0"/>
              </a:defRPr>
            </a:lvl1pPr>
          </a:lstStyle>
          <a:p>
            <a:pPr>
              <a:defRPr/>
            </a:pPr>
            <a:endParaRPr lang="en-US" altLang="en-US"/>
          </a:p>
        </p:txBody>
      </p:sp>
      <p:sp>
        <p:nvSpPr>
          <p:cNvPr id="6148" name="Rectangle 4">
            <a:extLst>
              <a:ext uri="{FF2B5EF4-FFF2-40B4-BE49-F238E27FC236}">
                <a16:creationId xmlns:a16="http://schemas.microsoft.com/office/drawing/2014/main" id="{22E17292-5732-4861-B75A-414E7F122562}"/>
              </a:ext>
            </a:extLst>
          </p:cNvPr>
          <p:cNvSpPr>
            <a:spLocks noGrp="1" noRot="1" noChangeAspect="1" noChangeArrowheads="1" noTextEdit="1"/>
          </p:cNvSpPr>
          <p:nvPr>
            <p:ph type="sldImg" idx="2"/>
          </p:nvPr>
        </p:nvSpPr>
        <p:spPr bwMode="auto">
          <a:xfrm>
            <a:off x="2286000" y="514350"/>
            <a:ext cx="4572000" cy="25717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62149" name="Rectangle 5">
            <a:extLst>
              <a:ext uri="{FF2B5EF4-FFF2-40B4-BE49-F238E27FC236}">
                <a16:creationId xmlns:a16="http://schemas.microsoft.com/office/drawing/2014/main" id="{F61E7655-E0B3-487A-B20F-3FB3FAA8E8D1}"/>
              </a:ext>
            </a:extLst>
          </p:cNvPr>
          <p:cNvSpPr>
            <a:spLocks noGrp="1" noChangeArrowheads="1"/>
          </p:cNvSpPr>
          <p:nvPr>
            <p:ph type="body" sz="quarter" idx="3"/>
          </p:nvPr>
        </p:nvSpPr>
        <p:spPr bwMode="auto">
          <a:xfrm>
            <a:off x="914400" y="3257550"/>
            <a:ext cx="7315200" cy="30861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262150" name="Rectangle 6">
            <a:extLst>
              <a:ext uri="{FF2B5EF4-FFF2-40B4-BE49-F238E27FC236}">
                <a16:creationId xmlns:a16="http://schemas.microsoft.com/office/drawing/2014/main" id="{B9CD3A79-882D-48AF-8101-976183F1242C}"/>
              </a:ext>
            </a:extLst>
          </p:cNvPr>
          <p:cNvSpPr>
            <a:spLocks noGrp="1" noChangeArrowheads="1"/>
          </p:cNvSpPr>
          <p:nvPr>
            <p:ph type="ftr" sz="quarter" idx="4"/>
          </p:nvPr>
        </p:nvSpPr>
        <p:spPr bwMode="auto">
          <a:xfrm>
            <a:off x="0" y="6513513"/>
            <a:ext cx="3962400" cy="3429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b="0">
                <a:latin typeface="Arial" panose="020B0604020202020204" pitchFamily="34" charset="0"/>
              </a:defRPr>
            </a:lvl1pPr>
          </a:lstStyle>
          <a:p>
            <a:pPr>
              <a:defRPr/>
            </a:pPr>
            <a:endParaRPr lang="en-US" altLang="en-US"/>
          </a:p>
        </p:txBody>
      </p:sp>
      <p:sp>
        <p:nvSpPr>
          <p:cNvPr id="262151" name="Rectangle 7">
            <a:extLst>
              <a:ext uri="{FF2B5EF4-FFF2-40B4-BE49-F238E27FC236}">
                <a16:creationId xmlns:a16="http://schemas.microsoft.com/office/drawing/2014/main" id="{BC3E0300-516B-4F8C-9F78-8843368A3FBE}"/>
              </a:ext>
            </a:extLst>
          </p:cNvPr>
          <p:cNvSpPr>
            <a:spLocks noGrp="1" noChangeArrowheads="1"/>
          </p:cNvSpPr>
          <p:nvPr>
            <p:ph type="sldNum" sz="quarter" idx="5"/>
          </p:nvPr>
        </p:nvSpPr>
        <p:spPr bwMode="auto">
          <a:xfrm>
            <a:off x="5180013" y="6513513"/>
            <a:ext cx="3962400" cy="3429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b="0">
                <a:latin typeface="Arial" panose="020B0604020202020204" pitchFamily="34" charset="0"/>
              </a:defRPr>
            </a:lvl1pPr>
          </a:lstStyle>
          <a:p>
            <a:pPr>
              <a:defRPr/>
            </a:pPr>
            <a:fld id="{0E2AEF5F-8225-4C59-BFBB-CC99906829D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0E2AEF5F-8225-4C59-BFBB-CC99906829DB}" type="slidenum">
              <a:rPr lang="en-US" altLang="en-US" smtClean="0"/>
              <a:pPr>
                <a:defRPr/>
              </a:pPr>
              <a:t>19</a:t>
            </a:fld>
            <a:endParaRPr lang="en-US" altLang="en-US"/>
          </a:p>
        </p:txBody>
      </p:sp>
    </p:spTree>
    <p:extLst>
      <p:ext uri="{BB962C8B-B14F-4D97-AF65-F5344CB8AC3E}">
        <p14:creationId xmlns:p14="http://schemas.microsoft.com/office/powerpoint/2010/main" val="3969746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E37F4B52-3FD9-46B3-9352-7B0EF45B9AC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8C7A1CF2-6317-4B97-B325-0A2F48DEE32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CB8B5EB3-DDC2-48DD-8803-43971D851537}"/>
              </a:ext>
            </a:extLst>
          </p:cNvPr>
          <p:cNvSpPr>
            <a:spLocks noGrp="1" noChangeArrowheads="1"/>
          </p:cNvSpPr>
          <p:nvPr>
            <p:ph type="sldNum" sz="quarter" idx="12"/>
          </p:nvPr>
        </p:nvSpPr>
        <p:spPr>
          <a:ln/>
        </p:spPr>
        <p:txBody>
          <a:bodyPr/>
          <a:lstStyle>
            <a:lvl1pPr>
              <a:defRPr/>
            </a:lvl1pPr>
          </a:lstStyle>
          <a:p>
            <a:pPr>
              <a:defRPr/>
            </a:pPr>
            <a:fld id="{902C888E-167E-40FD-BAB8-230B64789DF1}" type="slidenum">
              <a:rPr lang="en-US" altLang="en-US"/>
              <a:pPr>
                <a:defRPr/>
              </a:pPr>
              <a:t>‹#›</a:t>
            </a:fld>
            <a:endParaRPr lang="en-US" altLang="en-US"/>
          </a:p>
        </p:txBody>
      </p:sp>
    </p:spTree>
    <p:extLst>
      <p:ext uri="{BB962C8B-B14F-4D97-AF65-F5344CB8AC3E}">
        <p14:creationId xmlns:p14="http://schemas.microsoft.com/office/powerpoint/2010/main" val="306753537"/>
      </p:ext>
    </p:extLst>
  </p:cSld>
  <p:clrMapOvr>
    <a:masterClrMapping/>
  </p:clrMapOvr>
  <p:transition>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007B419-8775-45A4-82D9-EDF98FBB623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0C72CD65-91FD-49B2-A1A9-83423B92899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1BC9BC06-18F0-40C2-A1A4-650713AE7C46}"/>
              </a:ext>
            </a:extLst>
          </p:cNvPr>
          <p:cNvSpPr>
            <a:spLocks noGrp="1" noChangeArrowheads="1"/>
          </p:cNvSpPr>
          <p:nvPr>
            <p:ph type="sldNum" sz="quarter" idx="12"/>
          </p:nvPr>
        </p:nvSpPr>
        <p:spPr>
          <a:ln/>
        </p:spPr>
        <p:txBody>
          <a:bodyPr/>
          <a:lstStyle>
            <a:lvl1pPr>
              <a:defRPr/>
            </a:lvl1pPr>
          </a:lstStyle>
          <a:p>
            <a:pPr>
              <a:defRPr/>
            </a:pPr>
            <a:fld id="{A276F943-03B2-4A86-B1CF-2DAA6392A27E}" type="slidenum">
              <a:rPr lang="en-US" altLang="en-US"/>
              <a:pPr>
                <a:defRPr/>
              </a:pPr>
              <a:t>‹#›</a:t>
            </a:fld>
            <a:endParaRPr lang="en-US" altLang="en-US"/>
          </a:p>
        </p:txBody>
      </p:sp>
    </p:spTree>
    <p:extLst>
      <p:ext uri="{BB962C8B-B14F-4D97-AF65-F5344CB8AC3E}">
        <p14:creationId xmlns:p14="http://schemas.microsoft.com/office/powerpoint/2010/main" val="3168077195"/>
      </p:ext>
    </p:extLst>
  </p:cSld>
  <p:clrMapOvr>
    <a:masterClrMapping/>
  </p:clrMapOvr>
  <p:transition>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B34795D-765E-45EF-A4E3-3E46556CB00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F1ECA329-BDAE-4267-90DE-84074FCCF81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93E2D72C-F178-49D1-B470-9180CDD3B2A2}"/>
              </a:ext>
            </a:extLst>
          </p:cNvPr>
          <p:cNvSpPr>
            <a:spLocks noGrp="1" noChangeArrowheads="1"/>
          </p:cNvSpPr>
          <p:nvPr>
            <p:ph type="sldNum" sz="quarter" idx="12"/>
          </p:nvPr>
        </p:nvSpPr>
        <p:spPr>
          <a:ln/>
        </p:spPr>
        <p:txBody>
          <a:bodyPr/>
          <a:lstStyle>
            <a:lvl1pPr>
              <a:defRPr/>
            </a:lvl1pPr>
          </a:lstStyle>
          <a:p>
            <a:pPr>
              <a:defRPr/>
            </a:pPr>
            <a:fld id="{2CA4390E-3A02-4901-BEB4-94498F91453F}" type="slidenum">
              <a:rPr lang="en-US" altLang="en-US"/>
              <a:pPr>
                <a:defRPr/>
              </a:pPr>
              <a:t>‹#›</a:t>
            </a:fld>
            <a:endParaRPr lang="en-US" altLang="en-US"/>
          </a:p>
        </p:txBody>
      </p:sp>
    </p:spTree>
    <p:extLst>
      <p:ext uri="{BB962C8B-B14F-4D97-AF65-F5344CB8AC3E}">
        <p14:creationId xmlns:p14="http://schemas.microsoft.com/office/powerpoint/2010/main" val="4020653367"/>
      </p:ext>
    </p:extLst>
  </p:cSld>
  <p:clrMapOvr>
    <a:masterClrMapping/>
  </p:clrMapOvr>
  <p:transition>
    <p:randomBar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F73C491B-E66D-4F7A-8774-69F5316A0CF2}" type="slidenum">
              <a:rPr lang="en-US" altLang="en-US" smtClean="0"/>
              <a:pPr>
                <a:defRPr/>
              </a:pPr>
              <a:t>‹#›</a:t>
            </a:fld>
            <a:endParaRPr lang="en-US" altLang="en-US"/>
          </a:p>
        </p:txBody>
      </p:sp>
    </p:spTree>
    <p:extLst>
      <p:ext uri="{BB962C8B-B14F-4D97-AF65-F5344CB8AC3E}">
        <p14:creationId xmlns:p14="http://schemas.microsoft.com/office/powerpoint/2010/main" val="16879568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3FFBAC1F-0477-4F75-9E41-78B383CB7EA0}" type="slidenum">
              <a:rPr lang="en-US" altLang="en-US" smtClean="0"/>
              <a:pPr>
                <a:defRPr/>
              </a:pPr>
              <a:t>‹#›</a:t>
            </a:fld>
            <a:endParaRPr lang="en-US" altLang="en-US"/>
          </a:p>
        </p:txBody>
      </p:sp>
    </p:spTree>
    <p:extLst>
      <p:ext uri="{BB962C8B-B14F-4D97-AF65-F5344CB8AC3E}">
        <p14:creationId xmlns:p14="http://schemas.microsoft.com/office/powerpoint/2010/main" val="20868049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90A309C8-659B-4D75-A202-BEBBF0BF163B}" type="slidenum">
              <a:rPr lang="en-US" altLang="en-US" smtClean="0"/>
              <a:pPr>
                <a:defRPr/>
              </a:pPr>
              <a:t>‹#›</a:t>
            </a:fld>
            <a:endParaRPr lang="en-US" altLang="en-US"/>
          </a:p>
        </p:txBody>
      </p:sp>
    </p:spTree>
    <p:extLst>
      <p:ext uri="{BB962C8B-B14F-4D97-AF65-F5344CB8AC3E}">
        <p14:creationId xmlns:p14="http://schemas.microsoft.com/office/powerpoint/2010/main" val="6417239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ABDD2FF0-6571-45E2-A713-93F393300DAF}" type="slidenum">
              <a:rPr lang="en-US" altLang="en-US" smtClean="0"/>
              <a:pPr>
                <a:defRPr/>
              </a:pPr>
              <a:t>‹#›</a:t>
            </a:fld>
            <a:endParaRPr lang="en-US" altLang="en-US"/>
          </a:p>
        </p:txBody>
      </p:sp>
    </p:spTree>
    <p:extLst>
      <p:ext uri="{BB962C8B-B14F-4D97-AF65-F5344CB8AC3E}">
        <p14:creationId xmlns:p14="http://schemas.microsoft.com/office/powerpoint/2010/main" val="28505031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7E7BE645-521F-4679-A8EC-FB229A0B237E}" type="slidenum">
              <a:rPr lang="en-US" altLang="en-US" smtClean="0"/>
              <a:pPr>
                <a:defRPr/>
              </a:pPr>
              <a:t>‹#›</a:t>
            </a:fld>
            <a:endParaRPr lang="en-US" altLang="en-US"/>
          </a:p>
        </p:txBody>
      </p:sp>
    </p:spTree>
    <p:extLst>
      <p:ext uri="{BB962C8B-B14F-4D97-AF65-F5344CB8AC3E}">
        <p14:creationId xmlns:p14="http://schemas.microsoft.com/office/powerpoint/2010/main" val="31197519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pPr>
              <a:defRPr/>
            </a:pPr>
            <a:fld id="{3A99012B-ECD9-486F-B1B2-B4E526AD61CA}" type="slidenum">
              <a:rPr lang="en-US" altLang="en-US" smtClean="0"/>
              <a:pPr>
                <a:defRPr/>
              </a:pPr>
              <a:t>‹#›</a:t>
            </a:fld>
            <a:endParaRPr lang="en-US" altLang="en-US"/>
          </a:p>
        </p:txBody>
      </p:sp>
    </p:spTree>
    <p:extLst>
      <p:ext uri="{BB962C8B-B14F-4D97-AF65-F5344CB8AC3E}">
        <p14:creationId xmlns:p14="http://schemas.microsoft.com/office/powerpoint/2010/main" val="41851961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p>
        </p:txBody>
      </p:sp>
      <p:sp>
        <p:nvSpPr>
          <p:cNvPr id="3" name="Footer Placeholder 2"/>
          <p:cNvSpPr>
            <a:spLocks noGrp="1"/>
          </p:cNvSpPr>
          <p:nvPr>
            <p:ph type="ftr" sz="quarter" idx="11"/>
          </p:nvPr>
        </p:nvSpPr>
        <p:spPr/>
        <p:txBody>
          <a:bodyPr/>
          <a:lstStyle/>
          <a:p>
            <a:pPr>
              <a:defRPr/>
            </a:pPr>
            <a:endParaRPr lang="en-US" altLang="en-US"/>
          </a:p>
        </p:txBody>
      </p:sp>
      <p:sp>
        <p:nvSpPr>
          <p:cNvPr id="4" name="Slide Number Placeholder 3"/>
          <p:cNvSpPr>
            <a:spLocks noGrp="1"/>
          </p:cNvSpPr>
          <p:nvPr>
            <p:ph type="sldNum" sz="quarter" idx="12"/>
          </p:nvPr>
        </p:nvSpPr>
        <p:spPr/>
        <p:txBody>
          <a:bodyPr/>
          <a:lstStyle/>
          <a:p>
            <a:pPr>
              <a:defRPr/>
            </a:pPr>
            <a:fld id="{60DE4874-9EE4-48F1-A642-CDC07D548655}" type="slidenum">
              <a:rPr lang="en-US" altLang="en-US" smtClean="0"/>
              <a:pPr>
                <a:defRPr/>
              </a:pPr>
              <a:t>‹#›</a:t>
            </a:fld>
            <a:endParaRPr lang="en-US" altLang="en-US"/>
          </a:p>
        </p:txBody>
      </p:sp>
    </p:spTree>
    <p:extLst>
      <p:ext uri="{BB962C8B-B14F-4D97-AF65-F5344CB8AC3E}">
        <p14:creationId xmlns:p14="http://schemas.microsoft.com/office/powerpoint/2010/main" val="32130559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61DCB43C-8150-4655-B67F-C91929C017F3}" type="slidenum">
              <a:rPr lang="en-US" altLang="en-US" smtClean="0"/>
              <a:pPr>
                <a:defRPr/>
              </a:pPr>
              <a:t>‹#›</a:t>
            </a:fld>
            <a:endParaRPr lang="en-US" altLang="en-US"/>
          </a:p>
        </p:txBody>
      </p:sp>
    </p:spTree>
    <p:extLst>
      <p:ext uri="{BB962C8B-B14F-4D97-AF65-F5344CB8AC3E}">
        <p14:creationId xmlns:p14="http://schemas.microsoft.com/office/powerpoint/2010/main" val="2304535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CFBC779-4A81-4E47-930A-4CDB143E5D5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2C0F222E-6255-43DE-8FB1-96032CA58E7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2706C5B6-1517-4B41-A88A-FF6526AD8951}"/>
              </a:ext>
            </a:extLst>
          </p:cNvPr>
          <p:cNvSpPr>
            <a:spLocks noGrp="1" noChangeArrowheads="1"/>
          </p:cNvSpPr>
          <p:nvPr>
            <p:ph type="sldNum" sz="quarter" idx="12"/>
          </p:nvPr>
        </p:nvSpPr>
        <p:spPr>
          <a:ln/>
        </p:spPr>
        <p:txBody>
          <a:bodyPr/>
          <a:lstStyle>
            <a:lvl1pPr>
              <a:defRPr/>
            </a:lvl1pPr>
          </a:lstStyle>
          <a:p>
            <a:pPr>
              <a:defRPr/>
            </a:pPr>
            <a:fld id="{47B3099F-D5A0-4139-AF44-ABA4A3686E9E}" type="slidenum">
              <a:rPr lang="en-US" altLang="en-US"/>
              <a:pPr>
                <a:defRPr/>
              </a:pPr>
              <a:t>‹#›</a:t>
            </a:fld>
            <a:endParaRPr lang="en-US" altLang="en-US"/>
          </a:p>
        </p:txBody>
      </p:sp>
    </p:spTree>
    <p:extLst>
      <p:ext uri="{BB962C8B-B14F-4D97-AF65-F5344CB8AC3E}">
        <p14:creationId xmlns:p14="http://schemas.microsoft.com/office/powerpoint/2010/main" val="1100613307"/>
      </p:ext>
    </p:extLst>
  </p:cSld>
  <p:clrMapOvr>
    <a:masterClrMapping/>
  </p:clrMapOvr>
  <p:transition>
    <p:randomBar dir="ver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6F350953-36AF-4699-BCAE-9BD2DD8169A1}" type="slidenum">
              <a:rPr lang="en-US" altLang="en-US" smtClean="0"/>
              <a:pPr>
                <a:defRPr/>
              </a:pPr>
              <a:t>‹#›</a:t>
            </a:fld>
            <a:endParaRPr lang="en-US" altLang="en-US"/>
          </a:p>
        </p:txBody>
      </p:sp>
    </p:spTree>
    <p:extLst>
      <p:ext uri="{BB962C8B-B14F-4D97-AF65-F5344CB8AC3E}">
        <p14:creationId xmlns:p14="http://schemas.microsoft.com/office/powerpoint/2010/main" val="34937124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6B931575-88C6-41A5-8A97-8840A82DAAA3}" type="slidenum">
              <a:rPr lang="en-US" altLang="en-US" smtClean="0"/>
              <a:pPr>
                <a:defRPr/>
              </a:pPr>
              <a:t>‹#›</a:t>
            </a:fld>
            <a:endParaRPr lang="en-US" altLang="en-US"/>
          </a:p>
        </p:txBody>
      </p:sp>
    </p:spTree>
    <p:extLst>
      <p:ext uri="{BB962C8B-B14F-4D97-AF65-F5344CB8AC3E}">
        <p14:creationId xmlns:p14="http://schemas.microsoft.com/office/powerpoint/2010/main" val="2931517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D7209F2B-29D3-42EF-8F0F-0EFB6562D157}" type="slidenum">
              <a:rPr lang="en-US" altLang="en-US" smtClean="0"/>
              <a:pPr>
                <a:defRPr/>
              </a:pPr>
              <a:t>‹#›</a:t>
            </a:fld>
            <a:endParaRPr lang="en-US" altLang="en-US"/>
          </a:p>
        </p:txBody>
      </p:sp>
    </p:spTree>
    <p:extLst>
      <p:ext uri="{BB962C8B-B14F-4D97-AF65-F5344CB8AC3E}">
        <p14:creationId xmlns:p14="http://schemas.microsoft.com/office/powerpoint/2010/main" val="7878881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AndObj">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quarter" idx="1"/>
          </p:nvPr>
        </p:nvSpPr>
        <p:spPr>
          <a:xfrm>
            <a:off x="609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09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half" idx="3"/>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C9889D4C-5617-4B6C-B7B1-A422DD43233A}"/>
              </a:ext>
            </a:extLst>
          </p:cNvPr>
          <p:cNvSpPr>
            <a:spLocks noGrp="1" noChangeArrowheads="1"/>
          </p:cNvSpPr>
          <p:nvPr>
            <p:ph type="dt" sz="half" idx="10"/>
          </p:nvPr>
        </p:nvSpPr>
        <p:spPr/>
        <p:txBody>
          <a:bodyPr/>
          <a:lstStyle>
            <a:lvl1pPr>
              <a:defRPr/>
            </a:lvl1pPr>
          </a:lstStyle>
          <a:p>
            <a:pPr>
              <a:defRPr/>
            </a:pPr>
            <a:endParaRPr lang="en-US" altLang="en-US"/>
          </a:p>
        </p:txBody>
      </p:sp>
      <p:sp>
        <p:nvSpPr>
          <p:cNvPr id="7" name="Rectangle 5">
            <a:extLst>
              <a:ext uri="{FF2B5EF4-FFF2-40B4-BE49-F238E27FC236}">
                <a16:creationId xmlns:a16="http://schemas.microsoft.com/office/drawing/2014/main" id="{027D0260-ED60-4C04-AE0E-5C339FDE3E8F}"/>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8" name="Rectangle 6">
            <a:extLst>
              <a:ext uri="{FF2B5EF4-FFF2-40B4-BE49-F238E27FC236}">
                <a16:creationId xmlns:a16="http://schemas.microsoft.com/office/drawing/2014/main" id="{212BAE97-91EA-4169-86FE-5189C8DB8DF6}"/>
              </a:ext>
            </a:extLst>
          </p:cNvPr>
          <p:cNvSpPr>
            <a:spLocks noGrp="1" noChangeArrowheads="1"/>
          </p:cNvSpPr>
          <p:nvPr>
            <p:ph type="sldNum" sz="quarter" idx="12"/>
          </p:nvPr>
        </p:nvSpPr>
        <p:spPr/>
        <p:txBody>
          <a:bodyPr/>
          <a:lstStyle>
            <a:lvl1pPr>
              <a:defRPr/>
            </a:lvl1pPr>
          </a:lstStyle>
          <a:p>
            <a:pPr>
              <a:defRPr/>
            </a:pPr>
            <a:fld id="{D7A9C3EB-65B6-441D-9464-DB38F593FC80}" type="slidenum">
              <a:rPr lang="en-US" altLang="en-US"/>
              <a:pPr>
                <a:defRPr/>
              </a:pPr>
              <a:t>‹#›</a:t>
            </a:fld>
            <a:endParaRPr lang="en-US" altLang="en-US"/>
          </a:p>
        </p:txBody>
      </p:sp>
    </p:spTree>
    <p:extLst>
      <p:ext uri="{BB962C8B-B14F-4D97-AF65-F5344CB8AC3E}">
        <p14:creationId xmlns:p14="http://schemas.microsoft.com/office/powerpoint/2010/main" val="14087701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B2C21917-3958-4EFD-B938-470655778A55}"/>
              </a:ext>
            </a:extLst>
          </p:cNvPr>
          <p:cNvSpPr>
            <a:spLocks noGrp="1" noChangeArrowheads="1"/>
          </p:cNvSpPr>
          <p:nvPr>
            <p:ph type="dt" sz="half" idx="10"/>
          </p:nvPr>
        </p:nvSpPr>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5C9CFDEC-01B8-42A7-9D26-EBF8A79EC770}"/>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A6922C42-1C90-4C9C-A78F-E3E661E80C23}"/>
              </a:ext>
            </a:extLst>
          </p:cNvPr>
          <p:cNvSpPr>
            <a:spLocks noGrp="1" noChangeArrowheads="1"/>
          </p:cNvSpPr>
          <p:nvPr>
            <p:ph type="sldNum" sz="quarter" idx="12"/>
          </p:nvPr>
        </p:nvSpPr>
        <p:spPr/>
        <p:txBody>
          <a:bodyPr/>
          <a:lstStyle>
            <a:lvl1pPr>
              <a:defRPr/>
            </a:lvl1pPr>
          </a:lstStyle>
          <a:p>
            <a:pPr>
              <a:defRPr/>
            </a:pPr>
            <a:fld id="{D6780A92-6219-4857-920C-134BD47E5B18}" type="slidenum">
              <a:rPr lang="en-US" altLang="en-US"/>
              <a:pPr>
                <a:defRPr/>
              </a:pPr>
              <a:t>‹#›</a:t>
            </a:fld>
            <a:endParaRPr lang="en-US" altLang="en-US"/>
          </a:p>
        </p:txBody>
      </p:sp>
    </p:spTree>
    <p:extLst>
      <p:ext uri="{BB962C8B-B14F-4D97-AF65-F5344CB8AC3E}">
        <p14:creationId xmlns:p14="http://schemas.microsoft.com/office/powerpoint/2010/main" val="19913374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902C888E-167E-40FD-BAB8-230B64789DF1}" type="slidenum">
              <a:rPr lang="en-US" altLang="en-US" smtClean="0"/>
              <a:pPr>
                <a:defRPr/>
              </a:pPr>
              <a:t>‹#›</a:t>
            </a:fld>
            <a:endParaRPr lang="en-US" altLang="en-US"/>
          </a:p>
        </p:txBody>
      </p:sp>
    </p:spTree>
    <p:extLst>
      <p:ext uri="{BB962C8B-B14F-4D97-AF65-F5344CB8AC3E}">
        <p14:creationId xmlns:p14="http://schemas.microsoft.com/office/powerpoint/2010/main" val="2107769840"/>
      </p:ext>
    </p:extLst>
  </p:cSld>
  <p:clrMapOvr>
    <a:masterClrMapping/>
  </p:clrMapOvr>
  <p:transition>
    <p:randomBar dir="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47B3099F-D5A0-4139-AF44-ABA4A3686E9E}" type="slidenum">
              <a:rPr lang="en-US" altLang="en-US" smtClean="0"/>
              <a:pPr>
                <a:defRPr/>
              </a:pPr>
              <a:t>‹#›</a:t>
            </a:fld>
            <a:endParaRPr lang="en-US" altLang="en-US"/>
          </a:p>
        </p:txBody>
      </p:sp>
    </p:spTree>
    <p:extLst>
      <p:ext uri="{BB962C8B-B14F-4D97-AF65-F5344CB8AC3E}">
        <p14:creationId xmlns:p14="http://schemas.microsoft.com/office/powerpoint/2010/main" val="3010669863"/>
      </p:ext>
    </p:extLst>
  </p:cSld>
  <p:clrMapOvr>
    <a:masterClrMapping/>
  </p:clrMapOvr>
  <p:transition>
    <p:randomBar dir="ver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FF7DA92C-B41C-4C06-8F44-ED1B278D5453}" type="slidenum">
              <a:rPr lang="en-US" altLang="en-US" smtClean="0"/>
              <a:pPr>
                <a:defRPr/>
              </a:pPr>
              <a:t>‹#›</a:t>
            </a:fld>
            <a:endParaRPr lang="en-US" altLang="en-US"/>
          </a:p>
        </p:txBody>
      </p:sp>
    </p:spTree>
    <p:extLst>
      <p:ext uri="{BB962C8B-B14F-4D97-AF65-F5344CB8AC3E}">
        <p14:creationId xmlns:p14="http://schemas.microsoft.com/office/powerpoint/2010/main" val="3056940919"/>
      </p:ext>
    </p:extLst>
  </p:cSld>
  <p:clrMapOvr>
    <a:masterClrMapping/>
  </p:clrMapOvr>
  <p:transition>
    <p:randomBar dir="ver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593A6211-8E0A-485B-A8F0-7DBF39F7CB4E}" type="slidenum">
              <a:rPr lang="en-US" altLang="en-US" smtClean="0"/>
              <a:pPr>
                <a:defRPr/>
              </a:pPr>
              <a:t>‹#›</a:t>
            </a:fld>
            <a:endParaRPr lang="en-US" altLang="en-US"/>
          </a:p>
        </p:txBody>
      </p:sp>
    </p:spTree>
    <p:extLst>
      <p:ext uri="{BB962C8B-B14F-4D97-AF65-F5344CB8AC3E}">
        <p14:creationId xmlns:p14="http://schemas.microsoft.com/office/powerpoint/2010/main" val="1933415002"/>
      </p:ext>
    </p:extLst>
  </p:cSld>
  <p:clrMapOvr>
    <a:masterClrMapping/>
  </p:clrMapOvr>
  <p:transition>
    <p:randomBar dir="ver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DA8F3566-1730-45C1-B5C1-2A699CAC5A69}" type="slidenum">
              <a:rPr lang="en-US" altLang="en-US" smtClean="0"/>
              <a:pPr>
                <a:defRPr/>
              </a:pPr>
              <a:t>‹#›</a:t>
            </a:fld>
            <a:endParaRPr lang="en-US" altLang="en-US"/>
          </a:p>
        </p:txBody>
      </p:sp>
    </p:spTree>
    <p:extLst>
      <p:ext uri="{BB962C8B-B14F-4D97-AF65-F5344CB8AC3E}">
        <p14:creationId xmlns:p14="http://schemas.microsoft.com/office/powerpoint/2010/main" val="309583880"/>
      </p:ext>
    </p:extLst>
  </p:cSld>
  <p:clrMapOvr>
    <a:masterClrMapping/>
  </p:clrMapOvr>
  <p:transition>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8B835641-31A3-4481-836F-86F72437904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4ECA6546-046B-454D-A4A9-8AE82043CE1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B43DD654-C4C9-4747-8FA1-718C1366840C}"/>
              </a:ext>
            </a:extLst>
          </p:cNvPr>
          <p:cNvSpPr>
            <a:spLocks noGrp="1" noChangeArrowheads="1"/>
          </p:cNvSpPr>
          <p:nvPr>
            <p:ph type="sldNum" sz="quarter" idx="12"/>
          </p:nvPr>
        </p:nvSpPr>
        <p:spPr>
          <a:ln/>
        </p:spPr>
        <p:txBody>
          <a:bodyPr/>
          <a:lstStyle>
            <a:lvl1pPr>
              <a:defRPr/>
            </a:lvl1pPr>
          </a:lstStyle>
          <a:p>
            <a:pPr>
              <a:defRPr/>
            </a:pPr>
            <a:fld id="{FF7DA92C-B41C-4C06-8F44-ED1B278D5453}" type="slidenum">
              <a:rPr lang="en-US" altLang="en-US"/>
              <a:pPr>
                <a:defRPr/>
              </a:pPr>
              <a:t>‹#›</a:t>
            </a:fld>
            <a:endParaRPr lang="en-US" altLang="en-US"/>
          </a:p>
        </p:txBody>
      </p:sp>
    </p:spTree>
    <p:extLst>
      <p:ext uri="{BB962C8B-B14F-4D97-AF65-F5344CB8AC3E}">
        <p14:creationId xmlns:p14="http://schemas.microsoft.com/office/powerpoint/2010/main" val="2695250141"/>
      </p:ext>
    </p:extLst>
  </p:cSld>
  <p:clrMapOvr>
    <a:masterClrMapping/>
  </p:clrMapOvr>
  <p:transition>
    <p:randomBar dir="vert"/>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pPr>
              <a:defRPr/>
            </a:pPr>
            <a:fld id="{F8E9B691-9594-4D35-BCF6-5444C721A4E6}" type="slidenum">
              <a:rPr lang="en-US" altLang="en-US" smtClean="0"/>
              <a:pPr>
                <a:defRPr/>
              </a:pPr>
              <a:t>‹#›</a:t>
            </a:fld>
            <a:endParaRPr lang="en-US" altLang="en-US"/>
          </a:p>
        </p:txBody>
      </p:sp>
    </p:spTree>
    <p:extLst>
      <p:ext uri="{BB962C8B-B14F-4D97-AF65-F5344CB8AC3E}">
        <p14:creationId xmlns:p14="http://schemas.microsoft.com/office/powerpoint/2010/main" val="1806438753"/>
      </p:ext>
    </p:extLst>
  </p:cSld>
  <p:clrMapOvr>
    <a:masterClrMapping/>
  </p:clrMapOvr>
  <p:transition>
    <p:randomBar dir="ver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p>
        </p:txBody>
      </p:sp>
      <p:sp>
        <p:nvSpPr>
          <p:cNvPr id="3" name="Footer Placeholder 2"/>
          <p:cNvSpPr>
            <a:spLocks noGrp="1"/>
          </p:cNvSpPr>
          <p:nvPr>
            <p:ph type="ftr" sz="quarter" idx="11"/>
          </p:nvPr>
        </p:nvSpPr>
        <p:spPr/>
        <p:txBody>
          <a:bodyPr/>
          <a:lstStyle/>
          <a:p>
            <a:pPr>
              <a:defRPr/>
            </a:pPr>
            <a:endParaRPr lang="en-US" altLang="en-US"/>
          </a:p>
        </p:txBody>
      </p:sp>
      <p:sp>
        <p:nvSpPr>
          <p:cNvPr id="4" name="Slide Number Placeholder 3"/>
          <p:cNvSpPr>
            <a:spLocks noGrp="1"/>
          </p:cNvSpPr>
          <p:nvPr>
            <p:ph type="sldNum" sz="quarter" idx="12"/>
          </p:nvPr>
        </p:nvSpPr>
        <p:spPr/>
        <p:txBody>
          <a:bodyPr/>
          <a:lstStyle/>
          <a:p>
            <a:pPr>
              <a:defRPr/>
            </a:pPr>
            <a:fld id="{187E335F-84B0-4B96-B69A-469F10D1F3B3}" type="slidenum">
              <a:rPr lang="en-US" altLang="en-US" smtClean="0"/>
              <a:pPr>
                <a:defRPr/>
              </a:pPr>
              <a:t>‹#›</a:t>
            </a:fld>
            <a:endParaRPr lang="en-US" altLang="en-US"/>
          </a:p>
        </p:txBody>
      </p:sp>
    </p:spTree>
    <p:extLst>
      <p:ext uri="{BB962C8B-B14F-4D97-AF65-F5344CB8AC3E}">
        <p14:creationId xmlns:p14="http://schemas.microsoft.com/office/powerpoint/2010/main" val="4239508252"/>
      </p:ext>
    </p:extLst>
  </p:cSld>
  <p:clrMapOvr>
    <a:masterClrMapping/>
  </p:clrMapOvr>
  <p:transition>
    <p:randomBar dir="ver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A39B8A71-D8AE-4AB7-A0D3-3A6941ADF360}" type="slidenum">
              <a:rPr lang="en-US" altLang="en-US" smtClean="0"/>
              <a:pPr>
                <a:defRPr/>
              </a:pPr>
              <a:t>‹#›</a:t>
            </a:fld>
            <a:endParaRPr lang="en-US" altLang="en-US"/>
          </a:p>
        </p:txBody>
      </p:sp>
    </p:spTree>
    <p:extLst>
      <p:ext uri="{BB962C8B-B14F-4D97-AF65-F5344CB8AC3E}">
        <p14:creationId xmlns:p14="http://schemas.microsoft.com/office/powerpoint/2010/main" val="1657100543"/>
      </p:ext>
    </p:extLst>
  </p:cSld>
  <p:clrMapOvr>
    <a:masterClrMapping/>
  </p:clrMapOvr>
  <p:transition>
    <p:randomBar dir="vert"/>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65274725-9D31-449F-9BC7-622D9D4325FF}" type="slidenum">
              <a:rPr lang="en-US" altLang="en-US" smtClean="0"/>
              <a:pPr>
                <a:defRPr/>
              </a:pPr>
              <a:t>‹#›</a:t>
            </a:fld>
            <a:endParaRPr lang="en-US" altLang="en-US"/>
          </a:p>
        </p:txBody>
      </p:sp>
    </p:spTree>
    <p:extLst>
      <p:ext uri="{BB962C8B-B14F-4D97-AF65-F5344CB8AC3E}">
        <p14:creationId xmlns:p14="http://schemas.microsoft.com/office/powerpoint/2010/main" val="1516022729"/>
      </p:ext>
    </p:extLst>
  </p:cSld>
  <p:clrMapOvr>
    <a:masterClrMapping/>
  </p:clrMapOvr>
  <p:transition>
    <p:randomBar dir="vert"/>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A276F943-03B2-4A86-B1CF-2DAA6392A27E}" type="slidenum">
              <a:rPr lang="en-US" altLang="en-US" smtClean="0"/>
              <a:pPr>
                <a:defRPr/>
              </a:pPr>
              <a:t>‹#›</a:t>
            </a:fld>
            <a:endParaRPr lang="en-US" altLang="en-US"/>
          </a:p>
        </p:txBody>
      </p:sp>
    </p:spTree>
    <p:extLst>
      <p:ext uri="{BB962C8B-B14F-4D97-AF65-F5344CB8AC3E}">
        <p14:creationId xmlns:p14="http://schemas.microsoft.com/office/powerpoint/2010/main" val="1841320852"/>
      </p:ext>
    </p:extLst>
  </p:cSld>
  <p:clrMapOvr>
    <a:masterClrMapping/>
  </p:clrMapOvr>
  <p:transition>
    <p:randomBar dir="vert"/>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2CA4390E-3A02-4901-BEB4-94498F91453F}" type="slidenum">
              <a:rPr lang="en-US" altLang="en-US" smtClean="0"/>
              <a:pPr>
                <a:defRPr/>
              </a:pPr>
              <a:t>‹#›</a:t>
            </a:fld>
            <a:endParaRPr lang="en-US" altLang="en-US"/>
          </a:p>
        </p:txBody>
      </p:sp>
    </p:spTree>
    <p:extLst>
      <p:ext uri="{BB962C8B-B14F-4D97-AF65-F5344CB8AC3E}">
        <p14:creationId xmlns:p14="http://schemas.microsoft.com/office/powerpoint/2010/main" val="3692726546"/>
      </p:ext>
    </p:extLst>
  </p:cSld>
  <p:clrMapOvr>
    <a:masterClrMapping/>
  </p:clrMapOvr>
  <p:transition>
    <p:randomBar dir="vert"/>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17BE95E-DD84-4C7F-B316-3BDEE3EC013B}" type="slidenum">
              <a:rPr lang="en-US" altLang="en-US" smtClean="0"/>
              <a:pPr>
                <a:defRPr/>
              </a:pPr>
              <a:t>‹#›</a:t>
            </a:fld>
            <a:endParaRPr lang="en-US" altLang="en-US"/>
          </a:p>
        </p:txBody>
      </p:sp>
    </p:spTree>
    <p:extLst>
      <p:ext uri="{BB962C8B-B14F-4D97-AF65-F5344CB8AC3E}">
        <p14:creationId xmlns:p14="http://schemas.microsoft.com/office/powerpoint/2010/main" val="43948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36A8E8B-6F4E-47CF-8E08-1711B21F1FB3}" type="slidenum">
              <a:rPr lang="en-US" altLang="en-US" smtClean="0"/>
              <a:pPr>
                <a:defRPr/>
              </a:pPr>
              <a:t>‹#›</a:t>
            </a:fld>
            <a:endParaRPr lang="en-US" altLang="en-US"/>
          </a:p>
        </p:txBody>
      </p:sp>
    </p:spTree>
    <p:extLst>
      <p:ext uri="{BB962C8B-B14F-4D97-AF65-F5344CB8AC3E}">
        <p14:creationId xmlns:p14="http://schemas.microsoft.com/office/powerpoint/2010/main" val="8602814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50948F4-9247-47C1-A202-8E034487A98B}" type="slidenum">
              <a:rPr lang="en-US" altLang="en-US" smtClean="0"/>
              <a:pPr>
                <a:defRPr/>
              </a:pPr>
              <a:t>‹#›</a:t>
            </a:fld>
            <a:endParaRPr lang="en-US" altLang="en-US"/>
          </a:p>
        </p:txBody>
      </p:sp>
    </p:spTree>
    <p:extLst>
      <p:ext uri="{BB962C8B-B14F-4D97-AF65-F5344CB8AC3E}">
        <p14:creationId xmlns:p14="http://schemas.microsoft.com/office/powerpoint/2010/main" val="14671441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496B7D2-AD0B-40D1-8898-D8CA39842EA3}" type="slidenum">
              <a:rPr lang="en-US" altLang="en-US" smtClean="0"/>
              <a:pPr>
                <a:defRPr/>
              </a:pPr>
              <a:t>‹#›</a:t>
            </a:fld>
            <a:endParaRPr lang="en-US" altLang="en-US"/>
          </a:p>
        </p:txBody>
      </p:sp>
    </p:spTree>
    <p:extLst>
      <p:ext uri="{BB962C8B-B14F-4D97-AF65-F5344CB8AC3E}">
        <p14:creationId xmlns:p14="http://schemas.microsoft.com/office/powerpoint/2010/main" val="1759739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3AAB7FB1-3613-414D-B88F-17236F33E79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7DD50212-40ED-4FB3-ACD4-B7A11938D9F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C3301B9C-A09E-4CE4-B634-3B1C985645E8}"/>
              </a:ext>
            </a:extLst>
          </p:cNvPr>
          <p:cNvSpPr>
            <a:spLocks noGrp="1" noChangeArrowheads="1"/>
          </p:cNvSpPr>
          <p:nvPr>
            <p:ph type="sldNum" sz="quarter" idx="12"/>
          </p:nvPr>
        </p:nvSpPr>
        <p:spPr>
          <a:ln/>
        </p:spPr>
        <p:txBody>
          <a:bodyPr/>
          <a:lstStyle>
            <a:lvl1pPr>
              <a:defRPr/>
            </a:lvl1pPr>
          </a:lstStyle>
          <a:p>
            <a:pPr>
              <a:defRPr/>
            </a:pPr>
            <a:fld id="{593A6211-8E0A-485B-A8F0-7DBF39F7CB4E}" type="slidenum">
              <a:rPr lang="en-US" altLang="en-US"/>
              <a:pPr>
                <a:defRPr/>
              </a:pPr>
              <a:t>‹#›</a:t>
            </a:fld>
            <a:endParaRPr lang="en-US" altLang="en-US"/>
          </a:p>
        </p:txBody>
      </p:sp>
    </p:spTree>
    <p:extLst>
      <p:ext uri="{BB962C8B-B14F-4D97-AF65-F5344CB8AC3E}">
        <p14:creationId xmlns:p14="http://schemas.microsoft.com/office/powerpoint/2010/main" val="2710681988"/>
      </p:ext>
    </p:extLst>
  </p:cSld>
  <p:clrMapOvr>
    <a:masterClrMapping/>
  </p:clrMapOvr>
  <p:transition>
    <p:randomBar dir="vert"/>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C480574B-A70C-47A4-AFA4-A798BB3C2A12}" type="slidenum">
              <a:rPr lang="en-US" altLang="en-US" smtClean="0"/>
              <a:pPr>
                <a:defRPr/>
              </a:pPr>
              <a:t>‹#›</a:t>
            </a:fld>
            <a:endParaRPr lang="en-US" altLang="en-US"/>
          </a:p>
        </p:txBody>
      </p:sp>
    </p:spTree>
    <p:extLst>
      <p:ext uri="{BB962C8B-B14F-4D97-AF65-F5344CB8AC3E}">
        <p14:creationId xmlns:p14="http://schemas.microsoft.com/office/powerpoint/2010/main" val="9454409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C5143B9-1A96-4742-8048-C1F8174020AB}" type="slidenum">
              <a:rPr lang="en-US" altLang="en-US" smtClean="0"/>
              <a:pPr>
                <a:defRPr/>
              </a:pPr>
              <a:t>‹#›</a:t>
            </a:fld>
            <a:endParaRPr lang="en-US" altLang="en-US"/>
          </a:p>
        </p:txBody>
      </p:sp>
    </p:spTree>
    <p:extLst>
      <p:ext uri="{BB962C8B-B14F-4D97-AF65-F5344CB8AC3E}">
        <p14:creationId xmlns:p14="http://schemas.microsoft.com/office/powerpoint/2010/main" val="32951768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F77B4F58-1C96-4706-AF38-0EB507202D75}" type="slidenum">
              <a:rPr lang="en-US" altLang="en-US" smtClean="0"/>
              <a:pPr>
                <a:defRPr/>
              </a:pPr>
              <a:t>‹#›</a:t>
            </a:fld>
            <a:endParaRPr lang="en-US" altLang="en-US"/>
          </a:p>
        </p:txBody>
      </p:sp>
    </p:spTree>
    <p:extLst>
      <p:ext uri="{BB962C8B-B14F-4D97-AF65-F5344CB8AC3E}">
        <p14:creationId xmlns:p14="http://schemas.microsoft.com/office/powerpoint/2010/main" val="27960949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0C1EABE-E912-471B-B295-2B88B8BAA6C6}" type="slidenum">
              <a:rPr lang="en-US" altLang="en-US" smtClean="0"/>
              <a:pPr>
                <a:defRPr/>
              </a:pPr>
              <a:t>‹#›</a:t>
            </a:fld>
            <a:endParaRPr lang="en-US" altLang="en-US"/>
          </a:p>
        </p:txBody>
      </p:sp>
    </p:spTree>
    <p:extLst>
      <p:ext uri="{BB962C8B-B14F-4D97-AF65-F5344CB8AC3E}">
        <p14:creationId xmlns:p14="http://schemas.microsoft.com/office/powerpoint/2010/main" val="31925170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D0A40BA-D210-4F81-BC33-60CFB2A0716F}" type="slidenum">
              <a:rPr lang="en-US" altLang="en-US" smtClean="0"/>
              <a:pPr>
                <a:defRPr/>
              </a:pPr>
              <a:t>‹#›</a:t>
            </a:fld>
            <a:endParaRPr lang="en-US" altLang="en-US"/>
          </a:p>
        </p:txBody>
      </p:sp>
    </p:spTree>
    <p:extLst>
      <p:ext uri="{BB962C8B-B14F-4D97-AF65-F5344CB8AC3E}">
        <p14:creationId xmlns:p14="http://schemas.microsoft.com/office/powerpoint/2010/main" val="269249066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9F3DFBD-1012-4F38-8C8B-FF59AD96AFB5}" type="slidenum">
              <a:rPr lang="en-US" altLang="en-US" smtClean="0"/>
              <a:pPr>
                <a:defRPr/>
              </a:pPr>
              <a:t>‹#›</a:t>
            </a:fld>
            <a:endParaRPr lang="en-US" altLang="en-US"/>
          </a:p>
        </p:txBody>
      </p:sp>
    </p:spTree>
    <p:extLst>
      <p:ext uri="{BB962C8B-B14F-4D97-AF65-F5344CB8AC3E}">
        <p14:creationId xmlns:p14="http://schemas.microsoft.com/office/powerpoint/2010/main" val="412328195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EA939DD-556F-4349-8215-F792D885E598}" type="slidenum">
              <a:rPr lang="en-US" altLang="en-US" smtClean="0"/>
              <a:pPr>
                <a:defRPr/>
              </a:pPr>
              <a:t>‹#›</a:t>
            </a:fld>
            <a:endParaRPr lang="en-US" altLang="en-US"/>
          </a:p>
        </p:txBody>
      </p:sp>
    </p:spTree>
    <p:extLst>
      <p:ext uri="{BB962C8B-B14F-4D97-AF65-F5344CB8AC3E}">
        <p14:creationId xmlns:p14="http://schemas.microsoft.com/office/powerpoint/2010/main" val="23559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90286633-D5EE-47B1-BC70-127405A2628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432F9407-AB0E-4679-8087-69451F3DF6C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89F2D0C6-AD28-4DF4-996D-13B7478ECA09}"/>
              </a:ext>
            </a:extLst>
          </p:cNvPr>
          <p:cNvSpPr>
            <a:spLocks noGrp="1" noChangeArrowheads="1"/>
          </p:cNvSpPr>
          <p:nvPr>
            <p:ph type="sldNum" sz="quarter" idx="12"/>
          </p:nvPr>
        </p:nvSpPr>
        <p:spPr>
          <a:ln/>
        </p:spPr>
        <p:txBody>
          <a:bodyPr/>
          <a:lstStyle>
            <a:lvl1pPr>
              <a:defRPr/>
            </a:lvl1pPr>
          </a:lstStyle>
          <a:p>
            <a:pPr>
              <a:defRPr/>
            </a:pPr>
            <a:fld id="{DA8F3566-1730-45C1-B5C1-2A699CAC5A69}" type="slidenum">
              <a:rPr lang="en-US" altLang="en-US"/>
              <a:pPr>
                <a:defRPr/>
              </a:pPr>
              <a:t>‹#›</a:t>
            </a:fld>
            <a:endParaRPr lang="en-US" altLang="en-US"/>
          </a:p>
        </p:txBody>
      </p:sp>
    </p:spTree>
    <p:extLst>
      <p:ext uri="{BB962C8B-B14F-4D97-AF65-F5344CB8AC3E}">
        <p14:creationId xmlns:p14="http://schemas.microsoft.com/office/powerpoint/2010/main" val="996625598"/>
      </p:ext>
    </p:extLst>
  </p:cSld>
  <p:clrMapOvr>
    <a:masterClrMapping/>
  </p:clrMapOvr>
  <p:transition>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E5CD0F32-5CAC-496C-A660-0B0D0B3E28D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CFC2CBAD-604B-432B-94B7-87F5818F340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2DD867E8-E714-40F1-BCCA-6649545EFD9D}"/>
              </a:ext>
            </a:extLst>
          </p:cNvPr>
          <p:cNvSpPr>
            <a:spLocks noGrp="1" noChangeArrowheads="1"/>
          </p:cNvSpPr>
          <p:nvPr>
            <p:ph type="sldNum" sz="quarter" idx="12"/>
          </p:nvPr>
        </p:nvSpPr>
        <p:spPr>
          <a:ln/>
        </p:spPr>
        <p:txBody>
          <a:bodyPr/>
          <a:lstStyle>
            <a:lvl1pPr>
              <a:defRPr/>
            </a:lvl1pPr>
          </a:lstStyle>
          <a:p>
            <a:pPr>
              <a:defRPr/>
            </a:pPr>
            <a:fld id="{F8E9B691-9594-4D35-BCF6-5444C721A4E6}" type="slidenum">
              <a:rPr lang="en-US" altLang="en-US"/>
              <a:pPr>
                <a:defRPr/>
              </a:pPr>
              <a:t>‹#›</a:t>
            </a:fld>
            <a:endParaRPr lang="en-US" altLang="en-US"/>
          </a:p>
        </p:txBody>
      </p:sp>
    </p:spTree>
    <p:extLst>
      <p:ext uri="{BB962C8B-B14F-4D97-AF65-F5344CB8AC3E}">
        <p14:creationId xmlns:p14="http://schemas.microsoft.com/office/powerpoint/2010/main" val="1762340923"/>
      </p:ext>
    </p:extLst>
  </p:cSld>
  <p:clrMapOvr>
    <a:masterClrMapping/>
  </p:clrMapOvr>
  <p:transition>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3CFB2D2-737E-414D-A3E7-7499A098AD6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6720EE44-D396-4DAA-BB75-DEC9C3A3262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EF55DF69-9E1E-451D-81C9-A058C9904B1F}"/>
              </a:ext>
            </a:extLst>
          </p:cNvPr>
          <p:cNvSpPr>
            <a:spLocks noGrp="1" noChangeArrowheads="1"/>
          </p:cNvSpPr>
          <p:nvPr>
            <p:ph type="sldNum" sz="quarter" idx="12"/>
          </p:nvPr>
        </p:nvSpPr>
        <p:spPr>
          <a:ln/>
        </p:spPr>
        <p:txBody>
          <a:bodyPr/>
          <a:lstStyle>
            <a:lvl1pPr>
              <a:defRPr/>
            </a:lvl1pPr>
          </a:lstStyle>
          <a:p>
            <a:pPr>
              <a:defRPr/>
            </a:pPr>
            <a:fld id="{187E335F-84B0-4B96-B69A-469F10D1F3B3}" type="slidenum">
              <a:rPr lang="en-US" altLang="en-US"/>
              <a:pPr>
                <a:defRPr/>
              </a:pPr>
              <a:t>‹#›</a:t>
            </a:fld>
            <a:endParaRPr lang="en-US" altLang="en-US"/>
          </a:p>
        </p:txBody>
      </p:sp>
    </p:spTree>
    <p:extLst>
      <p:ext uri="{BB962C8B-B14F-4D97-AF65-F5344CB8AC3E}">
        <p14:creationId xmlns:p14="http://schemas.microsoft.com/office/powerpoint/2010/main" val="1917476715"/>
      </p:ext>
    </p:extLst>
  </p:cSld>
  <p:clrMapOvr>
    <a:masterClrMapping/>
  </p:clrMapOvr>
  <p:transition>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B22D35F0-9B59-48B8-BA03-E772B6B6934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C38FE86F-6A34-41F7-A8A7-13D93428EC0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B4F65EEB-7717-49BC-A756-AD04DCB1D94D}"/>
              </a:ext>
            </a:extLst>
          </p:cNvPr>
          <p:cNvSpPr>
            <a:spLocks noGrp="1" noChangeArrowheads="1"/>
          </p:cNvSpPr>
          <p:nvPr>
            <p:ph type="sldNum" sz="quarter" idx="12"/>
          </p:nvPr>
        </p:nvSpPr>
        <p:spPr>
          <a:ln/>
        </p:spPr>
        <p:txBody>
          <a:bodyPr/>
          <a:lstStyle>
            <a:lvl1pPr>
              <a:defRPr/>
            </a:lvl1pPr>
          </a:lstStyle>
          <a:p>
            <a:pPr>
              <a:defRPr/>
            </a:pPr>
            <a:fld id="{A39B8A71-D8AE-4AB7-A0D3-3A6941ADF360}" type="slidenum">
              <a:rPr lang="en-US" altLang="en-US"/>
              <a:pPr>
                <a:defRPr/>
              </a:pPr>
              <a:t>‹#›</a:t>
            </a:fld>
            <a:endParaRPr lang="en-US" altLang="en-US"/>
          </a:p>
        </p:txBody>
      </p:sp>
    </p:spTree>
    <p:extLst>
      <p:ext uri="{BB962C8B-B14F-4D97-AF65-F5344CB8AC3E}">
        <p14:creationId xmlns:p14="http://schemas.microsoft.com/office/powerpoint/2010/main" val="3778424734"/>
      </p:ext>
    </p:extLst>
  </p:cSld>
  <p:clrMapOvr>
    <a:masterClrMapping/>
  </p:clrMapOvr>
  <p:transition>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B5F24B74-B7E3-4626-9866-CDC9B261400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4DE1E4AB-BD47-4263-B9A4-57E6986A821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C9E763EB-567B-451B-B913-077CD61FACBB}"/>
              </a:ext>
            </a:extLst>
          </p:cNvPr>
          <p:cNvSpPr>
            <a:spLocks noGrp="1" noChangeArrowheads="1"/>
          </p:cNvSpPr>
          <p:nvPr>
            <p:ph type="sldNum" sz="quarter" idx="12"/>
          </p:nvPr>
        </p:nvSpPr>
        <p:spPr>
          <a:ln/>
        </p:spPr>
        <p:txBody>
          <a:bodyPr/>
          <a:lstStyle>
            <a:lvl1pPr>
              <a:defRPr/>
            </a:lvl1pPr>
          </a:lstStyle>
          <a:p>
            <a:pPr>
              <a:defRPr/>
            </a:pPr>
            <a:fld id="{65274725-9D31-449F-9BC7-622D9D4325FF}" type="slidenum">
              <a:rPr lang="en-US" altLang="en-US"/>
              <a:pPr>
                <a:defRPr/>
              </a:pPr>
              <a:t>‹#›</a:t>
            </a:fld>
            <a:endParaRPr lang="en-US" altLang="en-US"/>
          </a:p>
        </p:txBody>
      </p:sp>
    </p:spTree>
    <p:extLst>
      <p:ext uri="{BB962C8B-B14F-4D97-AF65-F5344CB8AC3E}">
        <p14:creationId xmlns:p14="http://schemas.microsoft.com/office/powerpoint/2010/main" val="2745940395"/>
      </p:ext>
    </p:extLst>
  </p:cSld>
  <p:clrMapOvr>
    <a:masterClrMapping/>
  </p:clrMapOvr>
  <p:transition>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C876FCC-E95A-4269-B5FA-727F72C8D94C}"/>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3672AC50-51AA-4E47-9B4A-FB2AA0E48881}"/>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69988" name="Rectangle 4">
            <a:extLst>
              <a:ext uri="{FF2B5EF4-FFF2-40B4-BE49-F238E27FC236}">
                <a16:creationId xmlns:a16="http://schemas.microsoft.com/office/drawing/2014/main" id="{BF90BD43-37AD-4DDA-B87B-23AEC13DE0DF}"/>
              </a:ext>
            </a:extLst>
          </p:cNvPr>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b="0">
                <a:latin typeface="+mn-lt"/>
              </a:defRPr>
            </a:lvl1pPr>
          </a:lstStyle>
          <a:p>
            <a:pPr>
              <a:defRPr/>
            </a:pPr>
            <a:endParaRPr lang="en-US" altLang="en-US"/>
          </a:p>
        </p:txBody>
      </p:sp>
      <p:sp>
        <p:nvSpPr>
          <p:cNvPr id="169989" name="Rectangle 5">
            <a:extLst>
              <a:ext uri="{FF2B5EF4-FFF2-40B4-BE49-F238E27FC236}">
                <a16:creationId xmlns:a16="http://schemas.microsoft.com/office/drawing/2014/main" id="{11E9BF36-9809-4FCF-9657-9ADDF19F990E}"/>
              </a:ext>
            </a:extLst>
          </p:cNvPr>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b="0">
                <a:latin typeface="+mn-lt"/>
              </a:defRPr>
            </a:lvl1pPr>
          </a:lstStyle>
          <a:p>
            <a:pPr>
              <a:defRPr/>
            </a:pPr>
            <a:endParaRPr lang="en-US" altLang="en-US"/>
          </a:p>
        </p:txBody>
      </p:sp>
      <p:sp>
        <p:nvSpPr>
          <p:cNvPr id="169990" name="Rectangle 6">
            <a:extLst>
              <a:ext uri="{FF2B5EF4-FFF2-40B4-BE49-F238E27FC236}">
                <a16:creationId xmlns:a16="http://schemas.microsoft.com/office/drawing/2014/main" id="{772F290C-3F5C-4852-915B-1AD71A60BE2A}"/>
              </a:ext>
            </a:extLst>
          </p:cNvPr>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b="0">
                <a:latin typeface="+mn-lt"/>
              </a:defRPr>
            </a:lvl1pPr>
          </a:lstStyle>
          <a:p>
            <a:pPr>
              <a:defRPr/>
            </a:pPr>
            <a:fld id="{A2821B67-0AB4-4ECF-8754-5B4D4B3DC01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ransition>
    <p:randomBar dir="vert"/>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A2821B67-0AB4-4ECF-8754-5B4D4B3DC016}" type="slidenum">
              <a:rPr lang="en-US" altLang="en-US" smtClean="0"/>
              <a:pPr>
                <a:defRPr/>
              </a:pPr>
              <a:t>‹#›</a:t>
            </a:fld>
            <a:endParaRPr lang="en-US" altLang="en-US"/>
          </a:p>
        </p:txBody>
      </p:sp>
    </p:spTree>
    <p:extLst>
      <p:ext uri="{BB962C8B-B14F-4D97-AF65-F5344CB8AC3E}">
        <p14:creationId xmlns:p14="http://schemas.microsoft.com/office/powerpoint/2010/main" val="1580132283"/>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A2821B67-0AB4-4ECF-8754-5B4D4B3DC016}" type="slidenum">
              <a:rPr lang="en-US" altLang="en-US" smtClean="0"/>
              <a:pPr>
                <a:defRPr/>
              </a:pPr>
              <a:t>‹#›</a:t>
            </a:fld>
            <a:endParaRPr lang="en-US" altLang="en-US"/>
          </a:p>
        </p:txBody>
      </p:sp>
    </p:spTree>
    <p:extLst>
      <p:ext uri="{BB962C8B-B14F-4D97-AF65-F5344CB8AC3E}">
        <p14:creationId xmlns:p14="http://schemas.microsoft.com/office/powerpoint/2010/main" val="823494969"/>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transition>
    <p:randomBar dir="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A2821B67-0AB4-4ECF-8754-5B4D4B3DC016}" type="slidenum">
              <a:rPr lang="en-US" altLang="en-US" smtClean="0"/>
              <a:pPr>
                <a:defRPr/>
              </a:pPr>
              <a:t>‹#›</a:t>
            </a:fld>
            <a:endParaRPr lang="en-US" altLang="en-US"/>
          </a:p>
        </p:txBody>
      </p:sp>
    </p:spTree>
    <p:extLst>
      <p:ext uri="{BB962C8B-B14F-4D97-AF65-F5344CB8AC3E}">
        <p14:creationId xmlns:p14="http://schemas.microsoft.com/office/powerpoint/2010/main" val="770586641"/>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3.xml"/><Relationship Id="rId6" Type="http://schemas.openxmlformats.org/officeDocument/2006/relationships/image" Target="../media/image29.gif"/><Relationship Id="rId5" Type="http://schemas.openxmlformats.org/officeDocument/2006/relationships/image" Target="../media/image28.jpeg"/><Relationship Id="rId4" Type="http://schemas.openxmlformats.org/officeDocument/2006/relationships/hyperlink" Target="http://upload.wikimedia.org/wikipedia/en/0/02/Mosquito_bite4.jp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30.png"/><Relationship Id="rId1" Type="http://schemas.openxmlformats.org/officeDocument/2006/relationships/slideLayout" Target="../slideLayouts/slideLayout13.xml"/><Relationship Id="rId5" Type="http://schemas.openxmlformats.org/officeDocument/2006/relationships/image" Target="../media/image18.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12"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18.xml"/><Relationship Id="rId6" Type="http://schemas.openxmlformats.org/officeDocument/2006/relationships/image" Target="../media/image7.png"/><Relationship Id="rId11" Type="http://schemas.openxmlformats.org/officeDocument/2006/relationships/image" Target="../media/image29.gif"/><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8" Type="http://schemas.openxmlformats.org/officeDocument/2006/relationships/image" Target="../media/image38.jpeg"/><Relationship Id="rId13" Type="http://schemas.openxmlformats.org/officeDocument/2006/relationships/slide" Target="slide5.xml"/><Relationship Id="rId3" Type="http://schemas.openxmlformats.org/officeDocument/2006/relationships/image" Target="../media/image17.jpeg"/><Relationship Id="rId7" Type="http://schemas.openxmlformats.org/officeDocument/2006/relationships/image" Target="../media/image37.jpeg"/><Relationship Id="rId12" Type="http://schemas.openxmlformats.org/officeDocument/2006/relationships/image" Target="../media/image42.jpeg"/><Relationship Id="rId2" Type="http://schemas.openxmlformats.org/officeDocument/2006/relationships/image" Target="../media/image34.jpeg"/><Relationship Id="rId1" Type="http://schemas.openxmlformats.org/officeDocument/2006/relationships/slideLayout" Target="../slideLayouts/slideLayout18.xml"/><Relationship Id="rId6" Type="http://schemas.openxmlformats.org/officeDocument/2006/relationships/image" Target="../media/image36.jpeg"/><Relationship Id="rId11" Type="http://schemas.openxmlformats.org/officeDocument/2006/relationships/image" Target="../media/image41.jpeg"/><Relationship Id="rId5" Type="http://schemas.openxmlformats.org/officeDocument/2006/relationships/image" Target="../media/image35.jpeg"/><Relationship Id="rId15" Type="http://schemas.openxmlformats.org/officeDocument/2006/relationships/image" Target="../media/image29.gif"/><Relationship Id="rId10" Type="http://schemas.openxmlformats.org/officeDocument/2006/relationships/image" Target="../media/image40.jpeg"/><Relationship Id="rId4" Type="http://schemas.openxmlformats.org/officeDocument/2006/relationships/image" Target="../media/image18.jpeg"/><Relationship Id="rId9" Type="http://schemas.openxmlformats.org/officeDocument/2006/relationships/image" Target="../media/image39.jpeg"/><Relationship Id="rId14" Type="http://schemas.openxmlformats.org/officeDocument/2006/relationships/image" Target="../media/image43.jpeg"/></Relationships>
</file>

<file path=ppt/slides/_rels/slide1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13.xml"/><Relationship Id="rId5" Type="http://schemas.openxmlformats.org/officeDocument/2006/relationships/image" Target="../media/image47.jpeg"/><Relationship Id="rId4" Type="http://schemas.openxmlformats.org/officeDocument/2006/relationships/image" Target="../media/image46.jpeg"/></Relationships>
</file>

<file path=ppt/slides/_rels/slide1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13.xml"/><Relationship Id="rId5" Type="http://schemas.openxmlformats.org/officeDocument/2006/relationships/image" Target="../media/image51.jpeg"/><Relationship Id="rId4" Type="http://schemas.openxmlformats.org/officeDocument/2006/relationships/image" Target="../media/image50.jpeg"/></Relationships>
</file>

<file path=ppt/slides/_rels/slide1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audio" Target="../media/audio2.wav"/><Relationship Id="rId1" Type="http://schemas.openxmlformats.org/officeDocument/2006/relationships/slideLayout" Target="../slideLayouts/slideLayout13.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s>
</file>

<file path=ppt/slides/_rels/slide1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audio" Target="../media/audio2.wav"/><Relationship Id="rId1" Type="http://schemas.openxmlformats.org/officeDocument/2006/relationships/slideLayout" Target="../slideLayouts/slideLayout13.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57.jpeg"/></Relationships>
</file>

<file path=ppt/slides/_rels/slide19.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60.jpeg"/><Relationship Id="rId7" Type="http://schemas.openxmlformats.org/officeDocument/2006/relationships/image" Target="../media/image40.jpe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36.jpeg"/><Relationship Id="rId5" Type="http://schemas.openxmlformats.org/officeDocument/2006/relationships/image" Target="../media/image62.jpeg"/><Relationship Id="rId4" Type="http://schemas.openxmlformats.org/officeDocument/2006/relationships/image" Target="../media/image61.jpeg"/><Relationship Id="rId9" Type="http://schemas.openxmlformats.org/officeDocument/2006/relationships/image" Target="../media/image29.gif"/></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18.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jpeg"/></Relationships>
</file>

<file path=ppt/slides/_rels/slide20.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8" Type="http://schemas.openxmlformats.org/officeDocument/2006/relationships/image" Target="../media/image66.jpeg"/><Relationship Id="rId13" Type="http://schemas.openxmlformats.org/officeDocument/2006/relationships/audio" Target="../media/audio2.wav"/><Relationship Id="rId3" Type="http://schemas.openxmlformats.org/officeDocument/2006/relationships/image" Target="../media/image17.jpeg"/><Relationship Id="rId7" Type="http://schemas.openxmlformats.org/officeDocument/2006/relationships/image" Target="../media/image42.jpeg"/><Relationship Id="rId12" Type="http://schemas.openxmlformats.org/officeDocument/2006/relationships/image" Target="../media/image70.jpeg"/><Relationship Id="rId2" Type="http://schemas.openxmlformats.org/officeDocument/2006/relationships/image" Target="../media/image64.gif"/><Relationship Id="rId1" Type="http://schemas.openxmlformats.org/officeDocument/2006/relationships/slideLayout" Target="../slideLayouts/slideLayout18.xml"/><Relationship Id="rId6" Type="http://schemas.openxmlformats.org/officeDocument/2006/relationships/image" Target="../media/image37.jpeg"/><Relationship Id="rId11" Type="http://schemas.openxmlformats.org/officeDocument/2006/relationships/image" Target="../media/image69.jpeg"/><Relationship Id="rId5" Type="http://schemas.openxmlformats.org/officeDocument/2006/relationships/image" Target="../media/image65.jpeg"/><Relationship Id="rId15" Type="http://schemas.openxmlformats.org/officeDocument/2006/relationships/image" Target="../media/image72.png"/><Relationship Id="rId10" Type="http://schemas.openxmlformats.org/officeDocument/2006/relationships/image" Target="../media/image68.jpeg"/><Relationship Id="rId4" Type="http://schemas.openxmlformats.org/officeDocument/2006/relationships/image" Target="../media/image18.jpeg"/><Relationship Id="rId9" Type="http://schemas.openxmlformats.org/officeDocument/2006/relationships/image" Target="../media/image67.jpeg"/><Relationship Id="rId14" Type="http://schemas.openxmlformats.org/officeDocument/2006/relationships/image" Target="../media/image71.jpeg"/></Relationships>
</file>

<file path=ppt/slides/_rels/slide22.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74.jpeg"/><Relationship Id="rId7" Type="http://schemas.openxmlformats.org/officeDocument/2006/relationships/image" Target="../media/image78.png"/><Relationship Id="rId2" Type="http://schemas.openxmlformats.org/officeDocument/2006/relationships/slideLayout" Target="../slideLayouts/slideLayout18.xml"/><Relationship Id="rId1" Type="http://schemas.openxmlformats.org/officeDocument/2006/relationships/video" Target="file:///D:\BAI%20GADT%20-%20LY%20THAI%20TO\GADT%20-%20Thanh%20Ha\nnnnDemoTam.avi" TargetMode="External"/><Relationship Id="rId6" Type="http://schemas.openxmlformats.org/officeDocument/2006/relationships/image" Target="../media/image77.jpeg"/><Relationship Id="rId5" Type="http://schemas.openxmlformats.org/officeDocument/2006/relationships/image" Target="../media/image76.jpeg"/><Relationship Id="rId4" Type="http://schemas.openxmlformats.org/officeDocument/2006/relationships/image" Target="../media/image75.jpeg"/></Relationships>
</file>

<file path=ppt/slides/_rels/slide24.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81.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jpg"/><Relationship Id="rId1" Type="http://schemas.openxmlformats.org/officeDocument/2006/relationships/slideLayout" Target="../slideLayouts/slideLayout23.xml"/><Relationship Id="rId4" Type="http://schemas.openxmlformats.org/officeDocument/2006/relationships/image" Target="../media/image83.jpg"/></Relationships>
</file>

<file path=ppt/slides/_rels/slide27.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slideLayout" Target="../slideLayouts/slideLayout24.xml"/><Relationship Id="rId1" Type="http://schemas.openxmlformats.org/officeDocument/2006/relationships/video" Target="file:///C:\Documents%20and%20Settings\Compaq\My%20Documents\TNXH%203%20-%20TU%20LIEU\con%20trung\con%20trung\Slide%2046.wmv" TargetMode="External"/><Relationship Id="rId4" Type="http://schemas.openxmlformats.org/officeDocument/2006/relationships/image" Target="../media/image90.png"/></Relationships>
</file>

<file path=ppt/slides/_rels/slide33.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87.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audio" Target="../media/audio3.wav"/><Relationship Id="rId1" Type="http://schemas.openxmlformats.org/officeDocument/2006/relationships/slideLayout" Target="../slideLayouts/slideLayout13.xml"/><Relationship Id="rId5" Type="http://schemas.openxmlformats.org/officeDocument/2006/relationships/image" Target="../media/image56.jpeg"/><Relationship Id="rId4" Type="http://schemas.openxmlformats.org/officeDocument/2006/relationships/audio" Target="../media/audio2.wav"/></Relationships>
</file>

<file path=ppt/slides/_rels/slide39.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audio" Target="../media/audio3.wav"/><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audio" Target="../media/audio3.wav"/><Relationship Id="rId1" Type="http://schemas.openxmlformats.org/officeDocument/2006/relationships/slideLayout" Target="../slideLayouts/slideLayout13.xml"/><Relationship Id="rId4" Type="http://schemas.openxmlformats.org/officeDocument/2006/relationships/image" Target="../media/image98.png"/></Relationships>
</file>

<file path=ppt/slides/_rels/slide41.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audio" Target="../media/audio1.wav"/><Relationship Id="rId1" Type="http://schemas.openxmlformats.org/officeDocument/2006/relationships/slideLayout" Target="../slideLayouts/slideLayout13.xml"/><Relationship Id="rId4" Type="http://schemas.openxmlformats.org/officeDocument/2006/relationships/image" Target="../media/image100.jpeg"/></Relationships>
</file>

<file path=ppt/slides/_rels/slide42.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audio" Target="../media/audio3.wav"/><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audio" Target="../media/audio3.wav"/><Relationship Id="rId1" Type="http://schemas.openxmlformats.org/officeDocument/2006/relationships/slideLayout" Target="../slideLayouts/slideLayout13.xml"/><Relationship Id="rId4" Type="http://schemas.openxmlformats.org/officeDocument/2006/relationships/image" Target="../media/image103.jpeg"/></Relationships>
</file>

<file path=ppt/slides/_rels/slide4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audio" Target="../media/audio3.wav"/><Relationship Id="rId1" Type="http://schemas.openxmlformats.org/officeDocument/2006/relationships/slideLayout" Target="../slideLayouts/slideLayout13.xml"/><Relationship Id="rId4" Type="http://schemas.openxmlformats.org/officeDocument/2006/relationships/image" Target="../media/image105.jpeg"/></Relationships>
</file>

<file path=ppt/slides/_rels/slide46.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audio" Target="../media/audio1.wav"/><Relationship Id="rId1" Type="http://schemas.openxmlformats.org/officeDocument/2006/relationships/slideLayout" Target="../slideLayouts/slideLayout26.xml"/><Relationship Id="rId4" Type="http://schemas.openxmlformats.org/officeDocument/2006/relationships/image" Target="../media/image107.jpeg"/></Relationships>
</file>

<file path=ppt/slides/_rels/slide47.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audio" Target="../media/audio3.wav"/><Relationship Id="rId1" Type="http://schemas.openxmlformats.org/officeDocument/2006/relationships/slideLayout" Target="../slideLayouts/slideLayout37.xml"/><Relationship Id="rId4" Type="http://schemas.openxmlformats.org/officeDocument/2006/relationships/image" Target="../media/image55.jpeg"/></Relationships>
</file>

<file path=ppt/slides/_rels/slide48.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3.wav"/><Relationship Id="rId1" Type="http://schemas.openxmlformats.org/officeDocument/2006/relationships/slideLayout" Target="../slideLayouts/slideLayout13.xml"/><Relationship Id="rId4" Type="http://schemas.openxmlformats.org/officeDocument/2006/relationships/image" Target="../media/image110.jpe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3" Type="http://schemas.openxmlformats.org/officeDocument/2006/relationships/image" Target="../media/image111.jpeg"/><Relationship Id="rId7" Type="http://schemas.openxmlformats.org/officeDocument/2006/relationships/image" Target="../media/image115.jpeg"/><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image" Target="../media/image114.jpeg"/><Relationship Id="rId5" Type="http://schemas.openxmlformats.org/officeDocument/2006/relationships/image" Target="../media/image113.wmf"/><Relationship Id="rId4" Type="http://schemas.openxmlformats.org/officeDocument/2006/relationships/image" Target="../media/image112.jpeg"/></Relationships>
</file>

<file path=ppt/slides/_rels/slide51.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audio" Target="../media/audio3.wav"/><Relationship Id="rId1" Type="http://schemas.openxmlformats.org/officeDocument/2006/relationships/slideLayout" Target="../slideLayouts/slideLayout13.xml"/><Relationship Id="rId4" Type="http://schemas.openxmlformats.org/officeDocument/2006/relationships/image" Target="../media/image116.jpeg"/></Relationships>
</file>

<file path=ppt/slides/_rels/slide52.xml.rels><?xml version="1.0" encoding="UTF-8" standalone="yes"?>
<Relationships xmlns="http://schemas.openxmlformats.org/package/2006/relationships"><Relationship Id="rId3" Type="http://schemas.openxmlformats.org/officeDocument/2006/relationships/image" Target="../media/image117.jpeg"/><Relationship Id="rId2" Type="http://schemas.openxmlformats.org/officeDocument/2006/relationships/audio" Target="../media/audio1.wav"/><Relationship Id="rId1" Type="http://schemas.openxmlformats.org/officeDocument/2006/relationships/slideLayout" Target="../slideLayouts/slideLayout13.xml"/><Relationship Id="rId5" Type="http://schemas.openxmlformats.org/officeDocument/2006/relationships/image" Target="../media/image119.jpeg"/><Relationship Id="rId4" Type="http://schemas.openxmlformats.org/officeDocument/2006/relationships/image" Target="../media/image118.png"/></Relationships>
</file>

<file path=ppt/slides/_rels/slide5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120.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8.xml"/><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8.xml"/><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18.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 name="Picture 10">
            <a:extLst>
              <a:ext uri="{FF2B5EF4-FFF2-40B4-BE49-F238E27FC236}">
                <a16:creationId xmlns:a16="http://schemas.microsoft.com/office/drawing/2014/main" id="{F76BF252-1C42-4FBA-9119-0E5A649E85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0000"/>
          <a:stretch>
            <a:fillRect/>
          </a:stretch>
        </p:blipFill>
        <p:spPr bwMode="auto">
          <a:xfrm>
            <a:off x="6096000" y="0"/>
            <a:ext cx="4572000" cy="7010400"/>
          </a:xfrm>
          <a:prstGeom prst="rect">
            <a:avLst/>
          </a:prstGeom>
          <a:noFill/>
          <a:ln w="9525">
            <a:solidFill>
              <a:srgbClr val="3333FF"/>
            </a:solidFill>
            <a:miter lim="800000"/>
            <a:headEnd/>
            <a:tailEnd/>
          </a:ln>
          <a:extLst>
            <a:ext uri="{909E8E84-426E-40DD-AFC4-6F175D3DCCD1}">
              <a14:hiddenFill xmlns:a14="http://schemas.microsoft.com/office/drawing/2010/main">
                <a:solidFill>
                  <a:srgbClr val="FFFFFF"/>
                </a:solidFill>
              </a14:hiddenFill>
            </a:ext>
          </a:extLst>
        </p:spPr>
      </p:pic>
      <p:pic>
        <p:nvPicPr>
          <p:cNvPr id="2059" name="Picture 11">
            <a:extLst>
              <a:ext uri="{FF2B5EF4-FFF2-40B4-BE49-F238E27FC236}">
                <a16:creationId xmlns:a16="http://schemas.microsoft.com/office/drawing/2014/main" id="{B1E6301C-901C-4BB2-8FFA-B45BC2B317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49167"/>
          <a:stretch>
            <a:fillRect/>
          </a:stretch>
        </p:blipFill>
        <p:spPr bwMode="auto">
          <a:xfrm>
            <a:off x="1524000" y="0"/>
            <a:ext cx="4648200"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8" name="WordArt 16">
            <a:extLst>
              <a:ext uri="{FF2B5EF4-FFF2-40B4-BE49-F238E27FC236}">
                <a16:creationId xmlns:a16="http://schemas.microsoft.com/office/drawing/2014/main" id="{878468C0-F16B-4FA7-8D92-D8E9D8595B17}"/>
              </a:ext>
            </a:extLst>
          </p:cNvPr>
          <p:cNvSpPr>
            <a:spLocks noChangeArrowheads="1" noChangeShapeType="1" noTextEdit="1"/>
          </p:cNvSpPr>
          <p:nvPr/>
        </p:nvSpPr>
        <p:spPr bwMode="auto">
          <a:xfrm>
            <a:off x="2133600" y="457200"/>
            <a:ext cx="7772400" cy="3124200"/>
          </a:xfrm>
          <a:prstGeom prst="rect">
            <a:avLst/>
          </a:prstGeom>
        </p:spPr>
        <p:txBody>
          <a:bodyPr wrap="none" fromWordArt="1">
            <a:prstTxWarp prst="textPlain">
              <a:avLst>
                <a:gd name="adj" fmla="val 50000"/>
              </a:avLst>
            </a:prstTxWarp>
          </a:bodyPr>
          <a:lstStyle/>
          <a:p>
            <a:pPr algn="ctr"/>
            <a:r>
              <a:rPr lang="vi-VN" sz="3600" kern="10">
                <a:ln w="9525">
                  <a:solidFill>
                    <a:srgbClr val="3333FF"/>
                  </a:solidFill>
                  <a:round/>
                  <a:headEnd/>
                  <a:tailEnd/>
                </a:ln>
                <a:solidFill>
                  <a:schemeClr val="hlink"/>
                </a:solidFill>
                <a:cs typeface="Times New Roman" panose="02020603050405020304" pitchFamily="18" charset="0"/>
              </a:rPr>
              <a:t>Chào mừng </a:t>
            </a:r>
            <a:r>
              <a:rPr lang="en-US" sz="3600" kern="10">
                <a:ln w="9525">
                  <a:solidFill>
                    <a:srgbClr val="3333FF"/>
                  </a:solidFill>
                  <a:round/>
                  <a:headEnd/>
                  <a:tailEnd/>
                </a:ln>
                <a:solidFill>
                  <a:schemeClr val="hlink"/>
                </a:solidFill>
                <a:cs typeface="Times New Roman" panose="02020603050405020304" pitchFamily="18" charset="0"/>
              </a:rPr>
              <a:t>các </a:t>
            </a:r>
            <a:r>
              <a:rPr lang="vi-VN" sz="3600" kern="10">
                <a:ln w="9525">
                  <a:solidFill>
                    <a:srgbClr val="3333FF"/>
                  </a:solidFill>
                  <a:round/>
                  <a:headEnd/>
                  <a:tailEnd/>
                </a:ln>
                <a:solidFill>
                  <a:schemeClr val="hlink"/>
                </a:solidFill>
                <a:cs typeface="Times New Roman" panose="02020603050405020304" pitchFamily="18" charset="0"/>
              </a:rPr>
              <a:t>thầy cô và các em học sinh !</a:t>
            </a:r>
          </a:p>
          <a:p>
            <a:pPr algn="ctr"/>
            <a:r>
              <a:rPr lang="vi-VN" sz="3600" kern="10">
                <a:ln w="9525">
                  <a:solidFill>
                    <a:srgbClr val="3333FF"/>
                  </a:solidFill>
                  <a:round/>
                  <a:headEnd/>
                  <a:tailEnd/>
                </a:ln>
                <a:solidFill>
                  <a:schemeClr val="hlink"/>
                </a:solidFill>
                <a:cs typeface="Times New Roman" panose="02020603050405020304" pitchFamily="18" charset="0"/>
              </a:rPr>
              <a:t>Môn : Tự nhiên - Xã hội</a:t>
            </a:r>
          </a:p>
          <a:p>
            <a:pPr algn="ctr"/>
            <a:r>
              <a:rPr lang="vi-VN" sz="3600" kern="10">
                <a:ln w="9525">
                  <a:solidFill>
                    <a:srgbClr val="3333FF"/>
                  </a:solidFill>
                  <a:round/>
                  <a:headEnd/>
                  <a:tailEnd/>
                </a:ln>
                <a:solidFill>
                  <a:schemeClr val="hlink"/>
                </a:solidFill>
                <a:cs typeface="Times New Roman" panose="02020603050405020304" pitchFamily="18" charset="0"/>
              </a:rPr>
              <a:t>Lớp : 3</a:t>
            </a:r>
          </a:p>
          <a:p>
            <a:pPr algn="ctr"/>
            <a:r>
              <a:rPr lang="vi-VN" sz="3600" kern="10">
                <a:ln w="9525">
                  <a:solidFill>
                    <a:srgbClr val="3333FF"/>
                  </a:solidFill>
                  <a:round/>
                  <a:headEnd/>
                  <a:tailEnd/>
                </a:ln>
                <a:solidFill>
                  <a:schemeClr val="hlink"/>
                </a:solidFill>
                <a:cs typeface="Times New Roman" panose="02020603050405020304" pitchFamily="18" charset="0"/>
              </a:rPr>
              <a:t>Người thực hiện :</a:t>
            </a:r>
            <a:r>
              <a:rPr lang="en-US" sz="3600" kern="10">
                <a:ln w="9525">
                  <a:solidFill>
                    <a:srgbClr val="3333FF"/>
                  </a:solidFill>
                  <a:round/>
                  <a:headEnd/>
                  <a:tailEnd/>
                </a:ln>
                <a:solidFill>
                  <a:schemeClr val="hlink"/>
                </a:solidFill>
                <a:cs typeface="Times New Roman" panose="02020603050405020304" pitchFamily="18" charset="0"/>
              </a:rPr>
              <a:t>Phạm Văn Sĩ</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059"/>
                                        </p:tgtEl>
                                        <p:attrNameLst>
                                          <p:attrName>style.visibility</p:attrName>
                                        </p:attrNameLst>
                                      </p:cBhvr>
                                      <p:to>
                                        <p:strVal val="visible"/>
                                      </p:to>
                                    </p:set>
                                    <p:animEffect transition="in" filter="blinds(horizontal)">
                                      <p:cBhvr>
                                        <p:cTn id="7" dur="500"/>
                                        <p:tgtEl>
                                          <p:spTgt spid="2059"/>
                                        </p:tgtEl>
                                      </p:cBhvr>
                                    </p:animEffect>
                                  </p:childTnLst>
                                </p:cTn>
                              </p:par>
                              <p:par>
                                <p:cTn id="8" presetID="3" presetClass="entr" presetSubtype="10" fill="hold" nodeType="withEffect">
                                  <p:stCondLst>
                                    <p:cond delay="0"/>
                                  </p:stCondLst>
                                  <p:childTnLst>
                                    <p:set>
                                      <p:cBhvr>
                                        <p:cTn id="9" dur="1" fill="hold">
                                          <p:stCondLst>
                                            <p:cond delay="0"/>
                                          </p:stCondLst>
                                        </p:cTn>
                                        <p:tgtEl>
                                          <p:spTgt spid="2058"/>
                                        </p:tgtEl>
                                        <p:attrNameLst>
                                          <p:attrName>style.visibility</p:attrName>
                                        </p:attrNameLst>
                                      </p:cBhvr>
                                      <p:to>
                                        <p:strVal val="visible"/>
                                      </p:to>
                                    </p:set>
                                    <p:animEffect transition="in" filter="blinds(horizontal)">
                                      <p:cBhvr>
                                        <p:cTn id="10" dur="500"/>
                                        <p:tgtEl>
                                          <p:spTgt spid="2058"/>
                                        </p:tgtEl>
                                      </p:cBhvr>
                                    </p:animEffect>
                                  </p:childTnLst>
                                </p:cTn>
                              </p:par>
                              <p:par>
                                <p:cTn id="11" presetID="3" presetClass="entr" presetSubtype="10" fill="hold" nodeType="withEffect">
                                  <p:stCondLst>
                                    <p:cond delay="0"/>
                                  </p:stCondLst>
                                  <p:childTnLst>
                                    <p:set>
                                      <p:cBhvr>
                                        <p:cTn id="12" dur="1" fill="hold">
                                          <p:stCondLst>
                                            <p:cond delay="0"/>
                                          </p:stCondLst>
                                        </p:cTn>
                                        <p:tgtEl>
                                          <p:spTgt spid="3088"/>
                                        </p:tgtEl>
                                        <p:attrNameLst>
                                          <p:attrName>style.visibility</p:attrName>
                                        </p:attrNameLst>
                                      </p:cBhvr>
                                      <p:to>
                                        <p:strVal val="visible"/>
                                      </p:to>
                                    </p:set>
                                    <p:animEffect transition="in" filter="blinds(horizontal)">
                                      <p:cBhvr>
                                        <p:cTn id="13" dur="500"/>
                                        <p:tgtEl>
                                          <p:spTgt spid="30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39618" name="Picture 2">
            <a:extLst>
              <a:ext uri="{FF2B5EF4-FFF2-40B4-BE49-F238E27FC236}">
                <a16:creationId xmlns:a16="http://schemas.microsoft.com/office/drawing/2014/main" id="{0BCE4917-87B1-4F49-B301-734054A1AEC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4470400" y="2619534"/>
            <a:ext cx="3251200" cy="2763520"/>
          </a:xfrm>
          <a:ln w="38100" cmpd="dbl">
            <a:solidFill>
              <a:schemeClr val="tx2"/>
            </a:solidFill>
            <a:miter lim="800000"/>
            <a:headEnd/>
            <a:tailEnd/>
          </a:ln>
        </p:spPr>
      </p:pic>
      <p:pic>
        <p:nvPicPr>
          <p:cNvPr id="239619" name="Picture 3">
            <a:hlinkClick r:id="rId4"/>
            <a:extLst>
              <a:ext uri="{FF2B5EF4-FFF2-40B4-BE49-F238E27FC236}">
                <a16:creationId xmlns:a16="http://schemas.microsoft.com/office/drawing/2014/main" id="{8952F0E7-65ED-4CB3-B202-D70D04EF78F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2895601"/>
            <a:ext cx="3352800" cy="3592513"/>
          </a:xfrm>
          <a:prstGeom prst="rect">
            <a:avLst/>
          </a:prstGeom>
          <a:noFill/>
          <a:ln w="38100" cmpd="dbl">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66574" name="Text Box 14">
            <a:extLst>
              <a:ext uri="{FF2B5EF4-FFF2-40B4-BE49-F238E27FC236}">
                <a16:creationId xmlns:a16="http://schemas.microsoft.com/office/drawing/2014/main" id="{B012CEA4-6231-447B-8A23-5B21CB09BEF6}"/>
              </a:ext>
            </a:extLst>
          </p:cNvPr>
          <p:cNvSpPr txBox="1">
            <a:spLocks noChangeArrowheads="1"/>
          </p:cNvSpPr>
          <p:nvPr/>
        </p:nvSpPr>
        <p:spPr bwMode="auto">
          <a:xfrm>
            <a:off x="5638800" y="3276601"/>
            <a:ext cx="1219200" cy="461665"/>
          </a:xfrm>
          <a:prstGeom prst="rect">
            <a:avLst/>
          </a:prstGeom>
          <a:solidFill>
            <a:schemeClr val="bg1"/>
          </a:solidFill>
          <a:ln w="57150" cmpd="thinThick">
            <a:solidFill>
              <a:srgbClr val="FF6600"/>
            </a:solidFill>
            <a:miter lim="800000"/>
            <a:headEnd/>
            <a:tailEnd/>
          </a:ln>
        </p:spPr>
        <p:txBody>
          <a:bodyPr>
            <a:spAutoFit/>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algn="ctr">
              <a:spcBef>
                <a:spcPct val="50000"/>
              </a:spcBef>
            </a:pPr>
            <a:r>
              <a:rPr lang="en-US" altLang="en-US" sz="2400"/>
              <a:t>Mắt</a:t>
            </a:r>
          </a:p>
        </p:txBody>
      </p:sp>
      <p:sp>
        <p:nvSpPr>
          <p:cNvPr id="66575" name="Text Box 15">
            <a:extLst>
              <a:ext uri="{FF2B5EF4-FFF2-40B4-BE49-F238E27FC236}">
                <a16:creationId xmlns:a16="http://schemas.microsoft.com/office/drawing/2014/main" id="{FA264CF6-4C90-4BB9-BF84-EF74664033C8}"/>
              </a:ext>
            </a:extLst>
          </p:cNvPr>
          <p:cNvSpPr txBox="1">
            <a:spLocks noChangeArrowheads="1"/>
          </p:cNvSpPr>
          <p:nvPr/>
        </p:nvSpPr>
        <p:spPr bwMode="auto">
          <a:xfrm>
            <a:off x="5638800" y="4191001"/>
            <a:ext cx="1219200" cy="461665"/>
          </a:xfrm>
          <a:prstGeom prst="rect">
            <a:avLst/>
          </a:prstGeom>
          <a:solidFill>
            <a:schemeClr val="bg1"/>
          </a:solidFill>
          <a:ln w="57150" cmpd="thinThick">
            <a:solidFill>
              <a:srgbClr val="FF6600"/>
            </a:solidFill>
            <a:miter lim="800000"/>
            <a:headEnd/>
            <a:tailEnd/>
          </a:ln>
        </p:spPr>
        <p:txBody>
          <a:bodyPr>
            <a:spAutoFit/>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algn="ctr">
              <a:spcBef>
                <a:spcPct val="50000"/>
              </a:spcBef>
            </a:pPr>
            <a:r>
              <a:rPr lang="en-US" altLang="en-US" sz="2400"/>
              <a:t>Râu</a:t>
            </a:r>
          </a:p>
        </p:txBody>
      </p:sp>
      <p:sp>
        <p:nvSpPr>
          <p:cNvPr id="66576" name="Text Box 16">
            <a:extLst>
              <a:ext uri="{FF2B5EF4-FFF2-40B4-BE49-F238E27FC236}">
                <a16:creationId xmlns:a16="http://schemas.microsoft.com/office/drawing/2014/main" id="{2A815936-6CE1-4125-A75C-044FBF839824}"/>
              </a:ext>
            </a:extLst>
          </p:cNvPr>
          <p:cNvSpPr txBox="1">
            <a:spLocks noChangeArrowheads="1"/>
          </p:cNvSpPr>
          <p:nvPr/>
        </p:nvSpPr>
        <p:spPr bwMode="auto">
          <a:xfrm>
            <a:off x="5638800" y="5105401"/>
            <a:ext cx="1371600" cy="830997"/>
          </a:xfrm>
          <a:prstGeom prst="rect">
            <a:avLst/>
          </a:prstGeom>
          <a:solidFill>
            <a:schemeClr val="bg1"/>
          </a:solidFill>
          <a:ln w="57150" cmpd="thinThick">
            <a:solidFill>
              <a:srgbClr val="FF6600"/>
            </a:solidFill>
            <a:miter lim="800000"/>
            <a:headEnd/>
            <a:tailEnd/>
          </a:ln>
        </p:spPr>
        <p:txBody>
          <a:bodyPr>
            <a:spAutoFit/>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algn="ctr">
              <a:spcBef>
                <a:spcPct val="50000"/>
              </a:spcBef>
            </a:pPr>
            <a:r>
              <a:rPr lang="en-US" altLang="en-US" sz="2400"/>
              <a:t>Vòi (Miệng</a:t>
            </a:r>
            <a:r>
              <a:rPr lang="en-US" altLang="en-US" sz="2400">
                <a:latin typeface="VNI-Times" pitchFamily="2" charset="0"/>
              </a:rPr>
              <a:t>)</a:t>
            </a:r>
            <a:r>
              <a:rPr lang="en-US" altLang="en-US" sz="2400">
                <a:solidFill>
                  <a:srgbClr val="660033"/>
                </a:solidFill>
                <a:latin typeface="VNI-Times" pitchFamily="2" charset="0"/>
              </a:rPr>
              <a:t> </a:t>
            </a:r>
          </a:p>
        </p:txBody>
      </p:sp>
      <p:sp>
        <p:nvSpPr>
          <p:cNvPr id="66579" name="Line 19">
            <a:extLst>
              <a:ext uri="{FF2B5EF4-FFF2-40B4-BE49-F238E27FC236}">
                <a16:creationId xmlns:a16="http://schemas.microsoft.com/office/drawing/2014/main" id="{DB180A56-64C8-4ECE-A56A-120C3BE09A50}"/>
              </a:ext>
            </a:extLst>
          </p:cNvPr>
          <p:cNvSpPr>
            <a:spLocks noChangeShapeType="1"/>
          </p:cNvSpPr>
          <p:nvPr/>
        </p:nvSpPr>
        <p:spPr bwMode="auto">
          <a:xfrm flipH="1">
            <a:off x="4114800" y="3505200"/>
            <a:ext cx="1524000" cy="1752600"/>
          </a:xfrm>
          <a:prstGeom prst="line">
            <a:avLst/>
          </a:prstGeom>
          <a:noFill/>
          <a:ln w="38100">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6580" name="Line 20">
            <a:extLst>
              <a:ext uri="{FF2B5EF4-FFF2-40B4-BE49-F238E27FC236}">
                <a16:creationId xmlns:a16="http://schemas.microsoft.com/office/drawing/2014/main" id="{64ED1451-8853-4622-AFEE-B4014650071F}"/>
              </a:ext>
            </a:extLst>
          </p:cNvPr>
          <p:cNvSpPr>
            <a:spLocks noChangeShapeType="1"/>
          </p:cNvSpPr>
          <p:nvPr/>
        </p:nvSpPr>
        <p:spPr bwMode="auto">
          <a:xfrm flipH="1">
            <a:off x="4572000" y="4495800"/>
            <a:ext cx="990600" cy="685800"/>
          </a:xfrm>
          <a:prstGeom prst="line">
            <a:avLst/>
          </a:prstGeom>
          <a:noFill/>
          <a:ln w="38100">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6581" name="Line 21">
            <a:extLst>
              <a:ext uri="{FF2B5EF4-FFF2-40B4-BE49-F238E27FC236}">
                <a16:creationId xmlns:a16="http://schemas.microsoft.com/office/drawing/2014/main" id="{69EC20FF-28BD-40C4-8258-4CCF67464A5B}"/>
              </a:ext>
            </a:extLst>
          </p:cNvPr>
          <p:cNvSpPr>
            <a:spLocks noChangeShapeType="1"/>
          </p:cNvSpPr>
          <p:nvPr/>
        </p:nvSpPr>
        <p:spPr bwMode="auto">
          <a:xfrm flipH="1">
            <a:off x="4114800" y="5334000"/>
            <a:ext cx="1524000" cy="304800"/>
          </a:xfrm>
          <a:prstGeom prst="line">
            <a:avLst/>
          </a:prstGeom>
          <a:noFill/>
          <a:ln w="38100">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5312" name="Line 16">
            <a:extLst>
              <a:ext uri="{FF2B5EF4-FFF2-40B4-BE49-F238E27FC236}">
                <a16:creationId xmlns:a16="http://schemas.microsoft.com/office/drawing/2014/main" id="{914CF9E3-B2BC-4DD0-9E4E-D96497EEAABA}"/>
              </a:ext>
            </a:extLst>
          </p:cNvPr>
          <p:cNvSpPr>
            <a:spLocks noChangeShapeType="1"/>
          </p:cNvSpPr>
          <p:nvPr/>
        </p:nvSpPr>
        <p:spPr bwMode="auto">
          <a:xfrm flipV="1">
            <a:off x="6934200" y="5105400"/>
            <a:ext cx="990600" cy="762000"/>
          </a:xfrm>
          <a:prstGeom prst="line">
            <a:avLst/>
          </a:prstGeom>
          <a:noFill/>
          <a:ln w="38100">
            <a:solidFill>
              <a:srgbClr val="990099"/>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5313" name="Line 17">
            <a:extLst>
              <a:ext uri="{FF2B5EF4-FFF2-40B4-BE49-F238E27FC236}">
                <a16:creationId xmlns:a16="http://schemas.microsoft.com/office/drawing/2014/main" id="{48F82FA8-49F0-4BBD-BA86-550A28A7A761}"/>
              </a:ext>
            </a:extLst>
          </p:cNvPr>
          <p:cNvSpPr>
            <a:spLocks noChangeShapeType="1"/>
          </p:cNvSpPr>
          <p:nvPr/>
        </p:nvSpPr>
        <p:spPr bwMode="auto">
          <a:xfrm>
            <a:off x="6858000" y="3581400"/>
            <a:ext cx="1066800" cy="914400"/>
          </a:xfrm>
          <a:prstGeom prst="line">
            <a:avLst/>
          </a:prstGeom>
          <a:noFill/>
          <a:ln w="38100">
            <a:solidFill>
              <a:srgbClr val="CC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5315" name="Line 19">
            <a:extLst>
              <a:ext uri="{FF2B5EF4-FFF2-40B4-BE49-F238E27FC236}">
                <a16:creationId xmlns:a16="http://schemas.microsoft.com/office/drawing/2014/main" id="{5C8E7E8B-3A1E-45C5-B4E3-92F8569DDACB}"/>
              </a:ext>
            </a:extLst>
          </p:cNvPr>
          <p:cNvSpPr>
            <a:spLocks noChangeShapeType="1"/>
          </p:cNvSpPr>
          <p:nvPr/>
        </p:nvSpPr>
        <p:spPr bwMode="auto">
          <a:xfrm flipV="1">
            <a:off x="6858000" y="3810000"/>
            <a:ext cx="838200" cy="685800"/>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239629" name="Picture 13">
            <a:extLst>
              <a:ext uri="{FF2B5EF4-FFF2-40B4-BE49-F238E27FC236}">
                <a16:creationId xmlns:a16="http://schemas.microsoft.com/office/drawing/2014/main" id="{7D10D77E-C72B-465B-84D4-22B9028F1199}"/>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828800" y="1524000"/>
            <a:ext cx="889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9630" name="Text Box 14">
            <a:extLst>
              <a:ext uri="{FF2B5EF4-FFF2-40B4-BE49-F238E27FC236}">
                <a16:creationId xmlns:a16="http://schemas.microsoft.com/office/drawing/2014/main" id="{2F814C89-626D-468D-9651-57304DA35C9D}"/>
              </a:ext>
            </a:extLst>
          </p:cNvPr>
          <p:cNvSpPr txBox="1">
            <a:spLocks noChangeArrowheads="1"/>
          </p:cNvSpPr>
          <p:nvPr/>
        </p:nvSpPr>
        <p:spPr bwMode="auto">
          <a:xfrm>
            <a:off x="2667000" y="1843088"/>
            <a:ext cx="6477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algn="ctr">
              <a:spcBef>
                <a:spcPct val="50000"/>
              </a:spcBef>
            </a:pPr>
            <a:r>
              <a:rPr lang="en-US" altLang="en-US" sz="2800">
                <a:latin typeface=".VnTime" panose="020B7200000000000000" pitchFamily="34" charset="0"/>
              </a:rPr>
              <a:t>   </a:t>
            </a:r>
            <a:r>
              <a:rPr lang="en-US" altLang="en-US" sz="2800"/>
              <a:t>Trên đầu chúng thường có gì?</a:t>
            </a:r>
          </a:p>
        </p:txBody>
      </p:sp>
      <p:sp>
        <p:nvSpPr>
          <p:cNvPr id="16399" name="Rectangle 19">
            <a:extLst>
              <a:ext uri="{FF2B5EF4-FFF2-40B4-BE49-F238E27FC236}">
                <a16:creationId xmlns:a16="http://schemas.microsoft.com/office/drawing/2014/main" id="{F4883D36-4FB5-44AD-95F2-EF5671E67AE8}"/>
              </a:ext>
            </a:extLst>
          </p:cNvPr>
          <p:cNvSpPr>
            <a:spLocks noChangeArrowheads="1"/>
          </p:cNvSpPr>
          <p:nvPr/>
        </p:nvSpPr>
        <p:spPr bwMode="auto">
          <a:xfrm>
            <a:off x="4724400" y="685800"/>
            <a:ext cx="2535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algn="ctr" eaLnBrk="1" hangingPunct="1"/>
            <a:r>
              <a:rPr lang="en-US" altLang="en-US" sz="2400">
                <a:solidFill>
                  <a:srgbClr val="000099"/>
                </a:solidFill>
              </a:rPr>
              <a:t>Tự nhiên – Xã hội</a:t>
            </a:r>
          </a:p>
        </p:txBody>
      </p:sp>
      <p:sp>
        <p:nvSpPr>
          <p:cNvPr id="16400" name="Rectangle 20">
            <a:extLst>
              <a:ext uri="{FF2B5EF4-FFF2-40B4-BE49-F238E27FC236}">
                <a16:creationId xmlns:a16="http://schemas.microsoft.com/office/drawing/2014/main" id="{31783ADC-C6E6-4DDE-ACB6-A47C1B4F7316}"/>
              </a:ext>
            </a:extLst>
          </p:cNvPr>
          <p:cNvSpPr>
            <a:spLocks noChangeArrowheads="1"/>
          </p:cNvSpPr>
          <p:nvPr/>
        </p:nvSpPr>
        <p:spPr bwMode="auto">
          <a:xfrm>
            <a:off x="4267200" y="1066800"/>
            <a:ext cx="3581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algn="ctr" eaLnBrk="1" hangingPunct="1"/>
            <a:r>
              <a:rPr lang="en-US" altLang="en-US" sz="3600">
                <a:solidFill>
                  <a:srgbClr val="000099"/>
                </a:solidFill>
              </a:rPr>
              <a:t>Bài : Côn trùng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39630"/>
                                        </p:tgtEl>
                                        <p:attrNameLst>
                                          <p:attrName>style.visibility</p:attrName>
                                        </p:attrNameLst>
                                      </p:cBhvr>
                                      <p:to>
                                        <p:strVal val="visible"/>
                                      </p:to>
                                    </p:set>
                                    <p:animEffect transition="in" filter="blinds(horizontal)">
                                      <p:cBhvr>
                                        <p:cTn id="7" dur="500"/>
                                        <p:tgtEl>
                                          <p:spTgt spid="239630"/>
                                        </p:tgtEl>
                                      </p:cBhvr>
                                    </p:animEffect>
                                  </p:childTnLst>
                                </p:cTn>
                              </p:par>
                            </p:childTnLst>
                          </p:cTn>
                        </p:par>
                        <p:par>
                          <p:cTn id="8" fill="hold" nodeType="afterGroup">
                            <p:stCondLst>
                              <p:cond delay="500"/>
                            </p:stCondLst>
                            <p:childTnLst>
                              <p:par>
                                <p:cTn id="9" presetID="3" presetClass="entr" presetSubtype="10" fill="hold" nodeType="afterEffect">
                                  <p:stCondLst>
                                    <p:cond delay="0"/>
                                  </p:stCondLst>
                                  <p:childTnLst>
                                    <p:set>
                                      <p:cBhvr>
                                        <p:cTn id="10" dur="1" fill="hold">
                                          <p:stCondLst>
                                            <p:cond delay="0"/>
                                          </p:stCondLst>
                                        </p:cTn>
                                        <p:tgtEl>
                                          <p:spTgt spid="239629"/>
                                        </p:tgtEl>
                                        <p:attrNameLst>
                                          <p:attrName>style.visibility</p:attrName>
                                        </p:attrNameLst>
                                      </p:cBhvr>
                                      <p:to>
                                        <p:strVal val="visible"/>
                                      </p:to>
                                    </p:set>
                                    <p:animEffect transition="in" filter="blinds(horizontal)">
                                      <p:cBhvr>
                                        <p:cTn id="11" dur="500"/>
                                        <p:tgtEl>
                                          <p:spTgt spid="239629"/>
                                        </p:tgtEl>
                                      </p:cBhvr>
                                    </p:animEffect>
                                  </p:childTnLst>
                                </p:cTn>
                              </p:par>
                            </p:childTnLst>
                          </p:cTn>
                        </p:par>
                        <p:par>
                          <p:cTn id="12" fill="hold" nodeType="afterGroup">
                            <p:stCondLst>
                              <p:cond delay="1000"/>
                            </p:stCondLst>
                            <p:childTnLst>
                              <p:par>
                                <p:cTn id="13" presetID="3" presetClass="entr" presetSubtype="10" fill="hold" nodeType="afterEffect">
                                  <p:stCondLst>
                                    <p:cond delay="0"/>
                                  </p:stCondLst>
                                  <p:childTnLst>
                                    <p:set>
                                      <p:cBhvr>
                                        <p:cTn id="14" dur="1" fill="hold">
                                          <p:stCondLst>
                                            <p:cond delay="0"/>
                                          </p:stCondLst>
                                        </p:cTn>
                                        <p:tgtEl>
                                          <p:spTgt spid="239619"/>
                                        </p:tgtEl>
                                        <p:attrNameLst>
                                          <p:attrName>style.visibility</p:attrName>
                                        </p:attrNameLst>
                                      </p:cBhvr>
                                      <p:to>
                                        <p:strVal val="visible"/>
                                      </p:to>
                                    </p:set>
                                    <p:animEffect transition="in" filter="blinds(horizontal)">
                                      <p:cBhvr>
                                        <p:cTn id="15" dur="500"/>
                                        <p:tgtEl>
                                          <p:spTgt spid="239619"/>
                                        </p:tgtEl>
                                      </p:cBhvr>
                                    </p:animEffect>
                                  </p:childTnLst>
                                </p:cTn>
                              </p:par>
                            </p:childTnLst>
                          </p:cTn>
                        </p:par>
                        <p:par>
                          <p:cTn id="16" fill="hold" nodeType="afterGroup">
                            <p:stCondLst>
                              <p:cond delay="1500"/>
                            </p:stCondLst>
                            <p:childTnLst>
                              <p:par>
                                <p:cTn id="17" presetID="3" presetClass="entr" presetSubtype="10" fill="hold" nodeType="afterEffect">
                                  <p:stCondLst>
                                    <p:cond delay="0"/>
                                  </p:stCondLst>
                                  <p:childTnLst>
                                    <p:set>
                                      <p:cBhvr>
                                        <p:cTn id="18" dur="1" fill="hold">
                                          <p:stCondLst>
                                            <p:cond delay="0"/>
                                          </p:stCondLst>
                                        </p:cTn>
                                        <p:tgtEl>
                                          <p:spTgt spid="239618"/>
                                        </p:tgtEl>
                                        <p:attrNameLst>
                                          <p:attrName>style.visibility</p:attrName>
                                        </p:attrNameLst>
                                      </p:cBhvr>
                                      <p:to>
                                        <p:strVal val="visible"/>
                                      </p:to>
                                    </p:set>
                                    <p:animEffect transition="in" filter="blinds(horizontal)">
                                      <p:cBhvr>
                                        <p:cTn id="19" dur="500"/>
                                        <p:tgtEl>
                                          <p:spTgt spid="23961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66574"/>
                                        </p:tgtEl>
                                        <p:attrNameLst>
                                          <p:attrName>style.visibility</p:attrName>
                                        </p:attrNameLst>
                                      </p:cBhvr>
                                      <p:to>
                                        <p:strVal val="visible"/>
                                      </p:to>
                                    </p:set>
                                    <p:anim calcmode="lin" valueType="num">
                                      <p:cBhvr>
                                        <p:cTn id="24" dur="500" fill="hold"/>
                                        <p:tgtEl>
                                          <p:spTgt spid="66574"/>
                                        </p:tgtEl>
                                        <p:attrNameLst>
                                          <p:attrName>ppt_w</p:attrName>
                                        </p:attrNameLst>
                                      </p:cBhvr>
                                      <p:tavLst>
                                        <p:tav tm="0">
                                          <p:val>
                                            <p:fltVal val="0"/>
                                          </p:val>
                                        </p:tav>
                                        <p:tav tm="100000">
                                          <p:val>
                                            <p:strVal val="#ppt_w"/>
                                          </p:val>
                                        </p:tav>
                                      </p:tavLst>
                                    </p:anim>
                                    <p:anim calcmode="lin" valueType="num">
                                      <p:cBhvr>
                                        <p:cTn id="25" dur="500" fill="hold"/>
                                        <p:tgtEl>
                                          <p:spTgt spid="66574"/>
                                        </p:tgtEl>
                                        <p:attrNameLst>
                                          <p:attrName>ppt_h</p:attrName>
                                        </p:attrNameLst>
                                      </p:cBhvr>
                                      <p:tavLst>
                                        <p:tav tm="0">
                                          <p:val>
                                            <p:fltVal val="0"/>
                                          </p:val>
                                        </p:tav>
                                        <p:tav tm="100000">
                                          <p:val>
                                            <p:strVal val="#ppt_h"/>
                                          </p:val>
                                        </p:tav>
                                      </p:tavLst>
                                    </p:anim>
                                    <p:animEffect transition="in" filter="fade">
                                      <p:cBhvr>
                                        <p:cTn id="26" dur="500"/>
                                        <p:tgtEl>
                                          <p:spTgt spid="66574"/>
                                        </p:tgtEl>
                                      </p:cBhvr>
                                    </p:animEffect>
                                  </p:childTnLst>
                                </p:cTn>
                              </p:par>
                              <p:par>
                                <p:cTn id="27" presetID="3" presetClass="entr" presetSubtype="10" fill="hold" nodeType="withEffect">
                                  <p:stCondLst>
                                    <p:cond delay="0"/>
                                  </p:stCondLst>
                                  <p:childTnLst>
                                    <p:set>
                                      <p:cBhvr>
                                        <p:cTn id="28" dur="1" fill="hold">
                                          <p:stCondLst>
                                            <p:cond delay="0"/>
                                          </p:stCondLst>
                                        </p:cTn>
                                        <p:tgtEl>
                                          <p:spTgt spid="55313"/>
                                        </p:tgtEl>
                                        <p:attrNameLst>
                                          <p:attrName>style.visibility</p:attrName>
                                        </p:attrNameLst>
                                      </p:cBhvr>
                                      <p:to>
                                        <p:strVal val="visible"/>
                                      </p:to>
                                    </p:set>
                                    <p:animEffect transition="in" filter="blinds(horizontal)">
                                      <p:cBhvr>
                                        <p:cTn id="29" dur="500"/>
                                        <p:tgtEl>
                                          <p:spTgt spid="55313"/>
                                        </p:tgtEl>
                                      </p:cBhvr>
                                    </p:animEffect>
                                  </p:childTnLst>
                                </p:cTn>
                              </p:par>
                              <p:par>
                                <p:cTn id="30" presetID="53" presetClass="entr" presetSubtype="0" fill="hold" nodeType="withEffect">
                                  <p:stCondLst>
                                    <p:cond delay="0"/>
                                  </p:stCondLst>
                                  <p:childTnLst>
                                    <p:set>
                                      <p:cBhvr>
                                        <p:cTn id="31" dur="1" fill="hold">
                                          <p:stCondLst>
                                            <p:cond delay="0"/>
                                          </p:stCondLst>
                                        </p:cTn>
                                        <p:tgtEl>
                                          <p:spTgt spid="66579"/>
                                        </p:tgtEl>
                                        <p:attrNameLst>
                                          <p:attrName>style.visibility</p:attrName>
                                        </p:attrNameLst>
                                      </p:cBhvr>
                                      <p:to>
                                        <p:strVal val="visible"/>
                                      </p:to>
                                    </p:set>
                                    <p:anim calcmode="lin" valueType="num">
                                      <p:cBhvr>
                                        <p:cTn id="32" dur="500" fill="hold"/>
                                        <p:tgtEl>
                                          <p:spTgt spid="66579"/>
                                        </p:tgtEl>
                                        <p:attrNameLst>
                                          <p:attrName>ppt_w</p:attrName>
                                        </p:attrNameLst>
                                      </p:cBhvr>
                                      <p:tavLst>
                                        <p:tav tm="0">
                                          <p:val>
                                            <p:fltVal val="0"/>
                                          </p:val>
                                        </p:tav>
                                        <p:tav tm="100000">
                                          <p:val>
                                            <p:strVal val="#ppt_w"/>
                                          </p:val>
                                        </p:tav>
                                      </p:tavLst>
                                    </p:anim>
                                    <p:anim calcmode="lin" valueType="num">
                                      <p:cBhvr>
                                        <p:cTn id="33" dur="500" fill="hold"/>
                                        <p:tgtEl>
                                          <p:spTgt spid="66579"/>
                                        </p:tgtEl>
                                        <p:attrNameLst>
                                          <p:attrName>ppt_h</p:attrName>
                                        </p:attrNameLst>
                                      </p:cBhvr>
                                      <p:tavLst>
                                        <p:tav tm="0">
                                          <p:val>
                                            <p:fltVal val="0"/>
                                          </p:val>
                                        </p:tav>
                                        <p:tav tm="100000">
                                          <p:val>
                                            <p:strVal val="#ppt_h"/>
                                          </p:val>
                                        </p:tav>
                                      </p:tavLst>
                                    </p:anim>
                                    <p:animEffect transition="in" filter="fade">
                                      <p:cBhvr>
                                        <p:cTn id="34" dur="500"/>
                                        <p:tgtEl>
                                          <p:spTgt spid="66579"/>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3" presetClass="entr" presetSubtype="0" fill="hold" grpId="0" nodeType="clickEffect">
                                  <p:stCondLst>
                                    <p:cond delay="0"/>
                                  </p:stCondLst>
                                  <p:childTnLst>
                                    <p:set>
                                      <p:cBhvr>
                                        <p:cTn id="38" dur="1" fill="hold">
                                          <p:stCondLst>
                                            <p:cond delay="0"/>
                                          </p:stCondLst>
                                        </p:cTn>
                                        <p:tgtEl>
                                          <p:spTgt spid="66575"/>
                                        </p:tgtEl>
                                        <p:attrNameLst>
                                          <p:attrName>style.visibility</p:attrName>
                                        </p:attrNameLst>
                                      </p:cBhvr>
                                      <p:to>
                                        <p:strVal val="visible"/>
                                      </p:to>
                                    </p:set>
                                    <p:anim calcmode="lin" valueType="num">
                                      <p:cBhvr>
                                        <p:cTn id="39" dur="500" fill="hold"/>
                                        <p:tgtEl>
                                          <p:spTgt spid="66575"/>
                                        </p:tgtEl>
                                        <p:attrNameLst>
                                          <p:attrName>ppt_w</p:attrName>
                                        </p:attrNameLst>
                                      </p:cBhvr>
                                      <p:tavLst>
                                        <p:tav tm="0">
                                          <p:val>
                                            <p:fltVal val="0"/>
                                          </p:val>
                                        </p:tav>
                                        <p:tav tm="100000">
                                          <p:val>
                                            <p:strVal val="#ppt_w"/>
                                          </p:val>
                                        </p:tav>
                                      </p:tavLst>
                                    </p:anim>
                                    <p:anim calcmode="lin" valueType="num">
                                      <p:cBhvr>
                                        <p:cTn id="40" dur="500" fill="hold"/>
                                        <p:tgtEl>
                                          <p:spTgt spid="66575"/>
                                        </p:tgtEl>
                                        <p:attrNameLst>
                                          <p:attrName>ppt_h</p:attrName>
                                        </p:attrNameLst>
                                      </p:cBhvr>
                                      <p:tavLst>
                                        <p:tav tm="0">
                                          <p:val>
                                            <p:fltVal val="0"/>
                                          </p:val>
                                        </p:tav>
                                        <p:tav tm="100000">
                                          <p:val>
                                            <p:strVal val="#ppt_h"/>
                                          </p:val>
                                        </p:tav>
                                      </p:tavLst>
                                    </p:anim>
                                    <p:animEffect transition="in" filter="fade">
                                      <p:cBhvr>
                                        <p:cTn id="41" dur="500"/>
                                        <p:tgtEl>
                                          <p:spTgt spid="66575"/>
                                        </p:tgtEl>
                                      </p:cBhvr>
                                    </p:animEffect>
                                  </p:childTnLst>
                                </p:cTn>
                              </p:par>
                              <p:par>
                                <p:cTn id="42" presetID="53" presetClass="entr" presetSubtype="0" fill="hold" nodeType="withEffect">
                                  <p:stCondLst>
                                    <p:cond delay="0"/>
                                  </p:stCondLst>
                                  <p:childTnLst>
                                    <p:set>
                                      <p:cBhvr>
                                        <p:cTn id="43" dur="1" fill="hold">
                                          <p:stCondLst>
                                            <p:cond delay="0"/>
                                          </p:stCondLst>
                                        </p:cTn>
                                        <p:tgtEl>
                                          <p:spTgt spid="66580"/>
                                        </p:tgtEl>
                                        <p:attrNameLst>
                                          <p:attrName>style.visibility</p:attrName>
                                        </p:attrNameLst>
                                      </p:cBhvr>
                                      <p:to>
                                        <p:strVal val="visible"/>
                                      </p:to>
                                    </p:set>
                                    <p:anim calcmode="lin" valueType="num">
                                      <p:cBhvr>
                                        <p:cTn id="44" dur="500" fill="hold"/>
                                        <p:tgtEl>
                                          <p:spTgt spid="66580"/>
                                        </p:tgtEl>
                                        <p:attrNameLst>
                                          <p:attrName>ppt_w</p:attrName>
                                        </p:attrNameLst>
                                      </p:cBhvr>
                                      <p:tavLst>
                                        <p:tav tm="0">
                                          <p:val>
                                            <p:fltVal val="0"/>
                                          </p:val>
                                        </p:tav>
                                        <p:tav tm="100000">
                                          <p:val>
                                            <p:strVal val="#ppt_w"/>
                                          </p:val>
                                        </p:tav>
                                      </p:tavLst>
                                    </p:anim>
                                    <p:anim calcmode="lin" valueType="num">
                                      <p:cBhvr>
                                        <p:cTn id="45" dur="500" fill="hold"/>
                                        <p:tgtEl>
                                          <p:spTgt spid="66580"/>
                                        </p:tgtEl>
                                        <p:attrNameLst>
                                          <p:attrName>ppt_h</p:attrName>
                                        </p:attrNameLst>
                                      </p:cBhvr>
                                      <p:tavLst>
                                        <p:tav tm="0">
                                          <p:val>
                                            <p:fltVal val="0"/>
                                          </p:val>
                                        </p:tav>
                                        <p:tav tm="100000">
                                          <p:val>
                                            <p:strVal val="#ppt_h"/>
                                          </p:val>
                                        </p:tav>
                                      </p:tavLst>
                                    </p:anim>
                                    <p:animEffect transition="in" filter="fade">
                                      <p:cBhvr>
                                        <p:cTn id="46" dur="500"/>
                                        <p:tgtEl>
                                          <p:spTgt spid="66580"/>
                                        </p:tgtEl>
                                      </p:cBhvr>
                                    </p:animEffect>
                                  </p:childTnLst>
                                </p:cTn>
                              </p:par>
                              <p:par>
                                <p:cTn id="47" presetID="3" presetClass="entr" presetSubtype="10" fill="hold" nodeType="withEffect">
                                  <p:stCondLst>
                                    <p:cond delay="0"/>
                                  </p:stCondLst>
                                  <p:childTnLst>
                                    <p:set>
                                      <p:cBhvr>
                                        <p:cTn id="48" dur="1" fill="hold">
                                          <p:stCondLst>
                                            <p:cond delay="0"/>
                                          </p:stCondLst>
                                        </p:cTn>
                                        <p:tgtEl>
                                          <p:spTgt spid="55315"/>
                                        </p:tgtEl>
                                        <p:attrNameLst>
                                          <p:attrName>style.visibility</p:attrName>
                                        </p:attrNameLst>
                                      </p:cBhvr>
                                      <p:to>
                                        <p:strVal val="visible"/>
                                      </p:to>
                                    </p:set>
                                    <p:animEffect transition="in" filter="blinds(horizontal)">
                                      <p:cBhvr>
                                        <p:cTn id="49" dur="500"/>
                                        <p:tgtEl>
                                          <p:spTgt spid="55315"/>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37" presetClass="entr" presetSubtype="0" fill="hold" grpId="0" nodeType="clickEffect">
                                  <p:stCondLst>
                                    <p:cond delay="0"/>
                                  </p:stCondLst>
                                  <p:childTnLst>
                                    <p:set>
                                      <p:cBhvr>
                                        <p:cTn id="53" dur="1" fill="hold">
                                          <p:stCondLst>
                                            <p:cond delay="0"/>
                                          </p:stCondLst>
                                        </p:cTn>
                                        <p:tgtEl>
                                          <p:spTgt spid="66576"/>
                                        </p:tgtEl>
                                        <p:attrNameLst>
                                          <p:attrName>style.visibility</p:attrName>
                                        </p:attrNameLst>
                                      </p:cBhvr>
                                      <p:to>
                                        <p:strVal val="visible"/>
                                      </p:to>
                                    </p:set>
                                    <p:animEffect transition="in" filter="fade">
                                      <p:cBhvr>
                                        <p:cTn id="54" dur="1000"/>
                                        <p:tgtEl>
                                          <p:spTgt spid="66576"/>
                                        </p:tgtEl>
                                      </p:cBhvr>
                                    </p:animEffect>
                                    <p:anim calcmode="lin" valueType="num">
                                      <p:cBhvr>
                                        <p:cTn id="55" dur="1000" fill="hold"/>
                                        <p:tgtEl>
                                          <p:spTgt spid="66576"/>
                                        </p:tgtEl>
                                        <p:attrNameLst>
                                          <p:attrName>ppt_x</p:attrName>
                                        </p:attrNameLst>
                                      </p:cBhvr>
                                      <p:tavLst>
                                        <p:tav tm="0">
                                          <p:val>
                                            <p:strVal val="#ppt_x"/>
                                          </p:val>
                                        </p:tav>
                                        <p:tav tm="100000">
                                          <p:val>
                                            <p:strVal val="#ppt_x"/>
                                          </p:val>
                                        </p:tav>
                                      </p:tavLst>
                                    </p:anim>
                                    <p:anim calcmode="lin" valueType="num">
                                      <p:cBhvr>
                                        <p:cTn id="56" dur="900" decel="100000" fill="hold"/>
                                        <p:tgtEl>
                                          <p:spTgt spid="66576"/>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6576"/>
                                        </p:tgtEl>
                                        <p:attrNameLst>
                                          <p:attrName>ppt_y</p:attrName>
                                        </p:attrNameLst>
                                      </p:cBhvr>
                                      <p:tavLst>
                                        <p:tav tm="0">
                                          <p:val>
                                            <p:strVal val="#ppt_y-.03"/>
                                          </p:val>
                                        </p:tav>
                                        <p:tav tm="100000">
                                          <p:val>
                                            <p:strVal val="#ppt_y"/>
                                          </p:val>
                                        </p:tav>
                                      </p:tavLst>
                                    </p:anim>
                                  </p:childTnLst>
                                </p:cTn>
                              </p:par>
                              <p:par>
                                <p:cTn id="58" presetID="37" presetClass="entr" presetSubtype="0" fill="hold" nodeType="withEffect">
                                  <p:stCondLst>
                                    <p:cond delay="0"/>
                                  </p:stCondLst>
                                  <p:childTnLst>
                                    <p:set>
                                      <p:cBhvr>
                                        <p:cTn id="59" dur="1" fill="hold">
                                          <p:stCondLst>
                                            <p:cond delay="0"/>
                                          </p:stCondLst>
                                        </p:cTn>
                                        <p:tgtEl>
                                          <p:spTgt spid="66581"/>
                                        </p:tgtEl>
                                        <p:attrNameLst>
                                          <p:attrName>style.visibility</p:attrName>
                                        </p:attrNameLst>
                                      </p:cBhvr>
                                      <p:to>
                                        <p:strVal val="visible"/>
                                      </p:to>
                                    </p:set>
                                    <p:animEffect transition="in" filter="fade">
                                      <p:cBhvr>
                                        <p:cTn id="60" dur="1000"/>
                                        <p:tgtEl>
                                          <p:spTgt spid="66581"/>
                                        </p:tgtEl>
                                      </p:cBhvr>
                                    </p:animEffect>
                                    <p:anim calcmode="lin" valueType="num">
                                      <p:cBhvr>
                                        <p:cTn id="61" dur="1000" fill="hold"/>
                                        <p:tgtEl>
                                          <p:spTgt spid="66581"/>
                                        </p:tgtEl>
                                        <p:attrNameLst>
                                          <p:attrName>ppt_x</p:attrName>
                                        </p:attrNameLst>
                                      </p:cBhvr>
                                      <p:tavLst>
                                        <p:tav tm="0">
                                          <p:val>
                                            <p:strVal val="#ppt_x"/>
                                          </p:val>
                                        </p:tav>
                                        <p:tav tm="100000">
                                          <p:val>
                                            <p:strVal val="#ppt_x"/>
                                          </p:val>
                                        </p:tav>
                                      </p:tavLst>
                                    </p:anim>
                                    <p:anim calcmode="lin" valueType="num">
                                      <p:cBhvr>
                                        <p:cTn id="62" dur="900" decel="100000" fill="hold"/>
                                        <p:tgtEl>
                                          <p:spTgt spid="66581"/>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6581"/>
                                        </p:tgtEl>
                                        <p:attrNameLst>
                                          <p:attrName>ppt_y</p:attrName>
                                        </p:attrNameLst>
                                      </p:cBhvr>
                                      <p:tavLst>
                                        <p:tav tm="0">
                                          <p:val>
                                            <p:strVal val="#ppt_y-.03"/>
                                          </p:val>
                                        </p:tav>
                                        <p:tav tm="100000">
                                          <p:val>
                                            <p:strVal val="#ppt_y"/>
                                          </p:val>
                                        </p:tav>
                                      </p:tavLst>
                                    </p:anim>
                                  </p:childTnLst>
                                </p:cTn>
                              </p:par>
                              <p:par>
                                <p:cTn id="64" presetID="3" presetClass="entr" presetSubtype="10" fill="hold" nodeType="withEffect">
                                  <p:stCondLst>
                                    <p:cond delay="0"/>
                                  </p:stCondLst>
                                  <p:childTnLst>
                                    <p:set>
                                      <p:cBhvr>
                                        <p:cTn id="65" dur="1" fill="hold">
                                          <p:stCondLst>
                                            <p:cond delay="0"/>
                                          </p:stCondLst>
                                        </p:cTn>
                                        <p:tgtEl>
                                          <p:spTgt spid="55312"/>
                                        </p:tgtEl>
                                        <p:attrNameLst>
                                          <p:attrName>style.visibility</p:attrName>
                                        </p:attrNameLst>
                                      </p:cBhvr>
                                      <p:to>
                                        <p:strVal val="visible"/>
                                      </p:to>
                                    </p:set>
                                    <p:animEffect transition="in" filter="blinds(horizontal)">
                                      <p:cBhvr>
                                        <p:cTn id="66" dur="500"/>
                                        <p:tgtEl>
                                          <p:spTgt spid="553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74" grpId="0" animBg="1"/>
      <p:bldP spid="66575" grpId="0" animBg="1"/>
      <p:bldP spid="66576" grpId="0" animBg="1"/>
      <p:bldP spid="239630"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C1F77BB3-F93F-46F8-9531-EF410E077078}"/>
              </a:ext>
            </a:extLst>
          </p:cNvPr>
          <p:cNvSpPr>
            <a:spLocks noChangeArrowheads="1"/>
          </p:cNvSpPr>
          <p:nvPr/>
        </p:nvSpPr>
        <p:spPr bwMode="auto">
          <a:xfrm>
            <a:off x="3962400" y="0"/>
            <a:ext cx="457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algn="ctr"/>
            <a:endParaRPr lang="en-US" altLang="en-US" sz="2400" b="0">
              <a:latin typeface=".VnTime" panose="020B7200000000000000" pitchFamily="34" charset="0"/>
            </a:endParaRPr>
          </a:p>
        </p:txBody>
      </p:sp>
      <p:pic>
        <p:nvPicPr>
          <p:cNvPr id="240643" name="Picture 3">
            <a:extLst>
              <a:ext uri="{FF2B5EF4-FFF2-40B4-BE49-F238E27FC236}">
                <a16:creationId xmlns:a16="http://schemas.microsoft.com/office/drawing/2014/main" id="{AED3B7FC-2AFA-42C9-B2AE-A24C02E2DACB}"/>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447800"/>
            <a:ext cx="889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0644" name="Text Box 4">
            <a:extLst>
              <a:ext uri="{FF2B5EF4-FFF2-40B4-BE49-F238E27FC236}">
                <a16:creationId xmlns:a16="http://schemas.microsoft.com/office/drawing/2014/main" id="{1359F0E4-F8AA-48DC-B237-51936C6995A2}"/>
              </a:ext>
            </a:extLst>
          </p:cNvPr>
          <p:cNvSpPr txBox="1">
            <a:spLocks noChangeArrowheads="1"/>
          </p:cNvSpPr>
          <p:nvPr/>
        </p:nvSpPr>
        <p:spPr bwMode="auto">
          <a:xfrm>
            <a:off x="2547938" y="1568450"/>
            <a:ext cx="80772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a:spcBef>
                <a:spcPct val="50000"/>
              </a:spcBef>
            </a:pPr>
            <a:r>
              <a:rPr lang="en-US" altLang="en-US" sz="2800"/>
              <a:t>Những côn trùng này có bao nhiêu chân? Chân của chúng có gì đặc biệt ?</a:t>
            </a:r>
          </a:p>
        </p:txBody>
      </p:sp>
      <p:sp>
        <p:nvSpPr>
          <p:cNvPr id="240645" name="Text Box 5">
            <a:extLst>
              <a:ext uri="{FF2B5EF4-FFF2-40B4-BE49-F238E27FC236}">
                <a16:creationId xmlns:a16="http://schemas.microsoft.com/office/drawing/2014/main" id="{0AA6F0EB-31D6-48EF-AA27-73CEE4A0798D}"/>
              </a:ext>
            </a:extLst>
          </p:cNvPr>
          <p:cNvSpPr txBox="1">
            <a:spLocks noChangeArrowheads="1"/>
          </p:cNvSpPr>
          <p:nvPr/>
        </p:nvSpPr>
        <p:spPr bwMode="auto">
          <a:xfrm>
            <a:off x="1676400" y="2667000"/>
            <a:ext cx="8991600" cy="592138"/>
          </a:xfrm>
          <a:prstGeom prst="rect">
            <a:avLst/>
          </a:prstGeom>
          <a:solidFill>
            <a:schemeClr val="bg1">
              <a:lumMod val="95000"/>
            </a:schemeClr>
          </a:solidFill>
          <a:ln w="12700">
            <a:solidFill>
              <a:schemeClr val="tx1"/>
            </a:solidFill>
            <a:miter lim="800000"/>
            <a:headEnd/>
            <a:tailEnd/>
          </a:ln>
          <a:effectLst/>
        </p:spPr>
        <p:txBody>
          <a:bodyPr>
            <a:spAutoFit/>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algn="ctr">
              <a:spcBef>
                <a:spcPct val="50000"/>
              </a:spcBef>
            </a:pPr>
            <a:r>
              <a:rPr lang="en-US" altLang="en-US" sz="3200"/>
              <a:t>Chúng có 6 chân và chân phân thành các đốt.</a:t>
            </a:r>
          </a:p>
        </p:txBody>
      </p:sp>
      <p:pic>
        <p:nvPicPr>
          <p:cNvPr id="240646" name="Picture 6">
            <a:extLst>
              <a:ext uri="{FF2B5EF4-FFF2-40B4-BE49-F238E27FC236}">
                <a16:creationId xmlns:a16="http://schemas.microsoft.com/office/drawing/2014/main" id="{197FEA79-0F80-49B4-BBCD-40FB5E3E33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1" y="3276600"/>
            <a:ext cx="3255963" cy="35814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0647" name="Picture 7">
            <a:extLst>
              <a:ext uri="{FF2B5EF4-FFF2-40B4-BE49-F238E27FC236}">
                <a16:creationId xmlns:a16="http://schemas.microsoft.com/office/drawing/2014/main" id="{2CF141ED-A870-4C27-A5F4-6FCCB515E70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43800" y="3352800"/>
            <a:ext cx="3124200" cy="35052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0648" name="Text Box 8">
            <a:extLst>
              <a:ext uri="{FF2B5EF4-FFF2-40B4-BE49-F238E27FC236}">
                <a16:creationId xmlns:a16="http://schemas.microsoft.com/office/drawing/2014/main" id="{AF71EF89-8F8D-4BFC-9FF4-DA7AAC8AC734}"/>
              </a:ext>
            </a:extLst>
          </p:cNvPr>
          <p:cNvSpPr txBox="1">
            <a:spLocks noChangeArrowheads="1"/>
          </p:cNvSpPr>
          <p:nvPr/>
        </p:nvSpPr>
        <p:spPr bwMode="auto">
          <a:xfrm>
            <a:off x="5562600" y="3962401"/>
            <a:ext cx="1371600" cy="466725"/>
          </a:xfrm>
          <a:prstGeom prst="rect">
            <a:avLst/>
          </a:prstGeom>
          <a:solidFill>
            <a:schemeClr val="bg1">
              <a:lumMod val="85000"/>
            </a:schemeClr>
          </a:solidFill>
          <a:ln w="9525">
            <a:solidFill>
              <a:schemeClr val="tx1"/>
            </a:solidFill>
            <a:miter lim="800000"/>
            <a:headEnd/>
            <a:tailEnd/>
          </a:ln>
          <a:effectLst/>
        </p:spPr>
        <p:txBody>
          <a:bodyPr>
            <a:spAutoFit/>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algn="ctr">
              <a:spcBef>
                <a:spcPct val="50000"/>
              </a:spcBef>
            </a:pPr>
            <a:r>
              <a:rPr lang="en-US" altLang="en-US" sz="2400"/>
              <a:t>6 Chân</a:t>
            </a:r>
          </a:p>
        </p:txBody>
      </p:sp>
      <p:sp>
        <p:nvSpPr>
          <p:cNvPr id="240649" name="Text Box 9">
            <a:extLst>
              <a:ext uri="{FF2B5EF4-FFF2-40B4-BE49-F238E27FC236}">
                <a16:creationId xmlns:a16="http://schemas.microsoft.com/office/drawing/2014/main" id="{F5E523A1-E509-4518-909D-1B9106E69D07}"/>
              </a:ext>
            </a:extLst>
          </p:cNvPr>
          <p:cNvSpPr txBox="1">
            <a:spLocks noChangeArrowheads="1"/>
          </p:cNvSpPr>
          <p:nvPr/>
        </p:nvSpPr>
        <p:spPr bwMode="auto">
          <a:xfrm>
            <a:off x="5562600" y="5105401"/>
            <a:ext cx="1371600" cy="466725"/>
          </a:xfrm>
          <a:prstGeom prst="rect">
            <a:avLst/>
          </a:prstGeom>
          <a:solidFill>
            <a:schemeClr val="bg1">
              <a:lumMod val="85000"/>
            </a:schemeClr>
          </a:solidFill>
          <a:ln w="9525">
            <a:solidFill>
              <a:schemeClr val="tx1"/>
            </a:solidFill>
            <a:miter lim="800000"/>
            <a:headEnd/>
            <a:tailEnd/>
          </a:ln>
          <a:effectLst/>
        </p:spPr>
        <p:txBody>
          <a:bodyPr>
            <a:spAutoFit/>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algn="ctr">
              <a:spcBef>
                <a:spcPct val="50000"/>
              </a:spcBef>
            </a:pPr>
            <a:r>
              <a:rPr lang="en-US" altLang="en-US" sz="2400"/>
              <a:t>Các đốt</a:t>
            </a:r>
          </a:p>
        </p:txBody>
      </p:sp>
      <p:sp>
        <p:nvSpPr>
          <p:cNvPr id="240650" name="Line 10">
            <a:extLst>
              <a:ext uri="{FF2B5EF4-FFF2-40B4-BE49-F238E27FC236}">
                <a16:creationId xmlns:a16="http://schemas.microsoft.com/office/drawing/2014/main" id="{E544FCC9-5237-4242-B3AA-9C000EE304A8}"/>
              </a:ext>
            </a:extLst>
          </p:cNvPr>
          <p:cNvSpPr>
            <a:spLocks noChangeShapeType="1"/>
          </p:cNvSpPr>
          <p:nvPr/>
        </p:nvSpPr>
        <p:spPr bwMode="auto">
          <a:xfrm>
            <a:off x="6934200" y="5334000"/>
            <a:ext cx="1600200" cy="2286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0651" name="Line 11">
            <a:extLst>
              <a:ext uri="{FF2B5EF4-FFF2-40B4-BE49-F238E27FC236}">
                <a16:creationId xmlns:a16="http://schemas.microsoft.com/office/drawing/2014/main" id="{F95ECD90-0F0C-450C-8096-20C803758898}"/>
              </a:ext>
            </a:extLst>
          </p:cNvPr>
          <p:cNvSpPr>
            <a:spLocks noChangeShapeType="1"/>
          </p:cNvSpPr>
          <p:nvPr/>
        </p:nvSpPr>
        <p:spPr bwMode="auto">
          <a:xfrm flipH="1">
            <a:off x="4343400" y="5334000"/>
            <a:ext cx="1219200" cy="762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0652" name="Line 12">
            <a:extLst>
              <a:ext uri="{FF2B5EF4-FFF2-40B4-BE49-F238E27FC236}">
                <a16:creationId xmlns:a16="http://schemas.microsoft.com/office/drawing/2014/main" id="{C259E5B3-8E09-418C-968F-46B41A8EB797}"/>
              </a:ext>
            </a:extLst>
          </p:cNvPr>
          <p:cNvSpPr>
            <a:spLocks noChangeShapeType="1"/>
          </p:cNvSpPr>
          <p:nvPr/>
        </p:nvSpPr>
        <p:spPr bwMode="auto">
          <a:xfrm flipH="1">
            <a:off x="4419600" y="4114800"/>
            <a:ext cx="1143000" cy="2286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0653" name="Line 13">
            <a:extLst>
              <a:ext uri="{FF2B5EF4-FFF2-40B4-BE49-F238E27FC236}">
                <a16:creationId xmlns:a16="http://schemas.microsoft.com/office/drawing/2014/main" id="{52CCBC82-3FA9-47DF-A066-6AAECD1D2686}"/>
              </a:ext>
            </a:extLst>
          </p:cNvPr>
          <p:cNvSpPr>
            <a:spLocks noChangeShapeType="1"/>
          </p:cNvSpPr>
          <p:nvPr/>
        </p:nvSpPr>
        <p:spPr bwMode="auto">
          <a:xfrm>
            <a:off x="6934200" y="4191000"/>
            <a:ext cx="1371600" cy="2286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3" name="Rectangle 19">
            <a:extLst>
              <a:ext uri="{FF2B5EF4-FFF2-40B4-BE49-F238E27FC236}">
                <a16:creationId xmlns:a16="http://schemas.microsoft.com/office/drawing/2014/main" id="{4257546E-C677-448A-8B9D-DF6F7284FDEA}"/>
              </a:ext>
            </a:extLst>
          </p:cNvPr>
          <p:cNvSpPr>
            <a:spLocks noChangeArrowheads="1"/>
          </p:cNvSpPr>
          <p:nvPr/>
        </p:nvSpPr>
        <p:spPr bwMode="auto">
          <a:xfrm>
            <a:off x="4779963" y="8068"/>
            <a:ext cx="2535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algn="ctr" eaLnBrk="1" hangingPunct="1"/>
            <a:r>
              <a:rPr lang="en-US" altLang="en-US" sz="2400">
                <a:solidFill>
                  <a:srgbClr val="CC0000"/>
                </a:solidFill>
              </a:rPr>
              <a:t>Tự nhiên – Xã hội</a:t>
            </a:r>
          </a:p>
        </p:txBody>
      </p:sp>
      <p:sp>
        <p:nvSpPr>
          <p:cNvPr id="17424" name="Rectangle 20">
            <a:extLst>
              <a:ext uri="{FF2B5EF4-FFF2-40B4-BE49-F238E27FC236}">
                <a16:creationId xmlns:a16="http://schemas.microsoft.com/office/drawing/2014/main" id="{0FCDA9DD-9317-4D10-8825-E452E8D2814A}"/>
              </a:ext>
            </a:extLst>
          </p:cNvPr>
          <p:cNvSpPr>
            <a:spLocks noChangeArrowheads="1"/>
          </p:cNvSpPr>
          <p:nvPr/>
        </p:nvSpPr>
        <p:spPr bwMode="auto">
          <a:xfrm>
            <a:off x="4305300" y="508000"/>
            <a:ext cx="3581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algn="ctr" eaLnBrk="1" hangingPunct="1"/>
            <a:r>
              <a:rPr lang="en-US" altLang="en-US" sz="3600">
                <a:solidFill>
                  <a:srgbClr val="800000"/>
                </a:solidFill>
              </a:rPr>
              <a:t>Bài : Côn trùng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40644"/>
                                        </p:tgtEl>
                                        <p:attrNameLst>
                                          <p:attrName>style.visibility</p:attrName>
                                        </p:attrNameLst>
                                      </p:cBhvr>
                                      <p:to>
                                        <p:strVal val="visible"/>
                                      </p:to>
                                    </p:set>
                                    <p:animEffect transition="in" filter="blinds(horizontal)">
                                      <p:cBhvr>
                                        <p:cTn id="7" dur="500"/>
                                        <p:tgtEl>
                                          <p:spTgt spid="240644"/>
                                        </p:tgtEl>
                                      </p:cBhvr>
                                    </p:animEffect>
                                  </p:childTnLst>
                                </p:cTn>
                              </p:par>
                            </p:childTnLst>
                          </p:cTn>
                        </p:par>
                        <p:par>
                          <p:cTn id="8" fill="hold" nodeType="afterGroup">
                            <p:stCondLst>
                              <p:cond delay="500"/>
                            </p:stCondLst>
                            <p:childTnLst>
                              <p:par>
                                <p:cTn id="9" presetID="3" presetClass="entr" presetSubtype="10" fill="hold" nodeType="afterEffect">
                                  <p:stCondLst>
                                    <p:cond delay="0"/>
                                  </p:stCondLst>
                                  <p:childTnLst>
                                    <p:set>
                                      <p:cBhvr>
                                        <p:cTn id="10" dur="1" fill="hold">
                                          <p:stCondLst>
                                            <p:cond delay="0"/>
                                          </p:stCondLst>
                                        </p:cTn>
                                        <p:tgtEl>
                                          <p:spTgt spid="240643"/>
                                        </p:tgtEl>
                                        <p:attrNameLst>
                                          <p:attrName>style.visibility</p:attrName>
                                        </p:attrNameLst>
                                      </p:cBhvr>
                                      <p:to>
                                        <p:strVal val="visible"/>
                                      </p:to>
                                    </p:set>
                                    <p:animEffect transition="in" filter="blinds(horizontal)">
                                      <p:cBhvr>
                                        <p:cTn id="11" dur="500"/>
                                        <p:tgtEl>
                                          <p:spTgt spid="240643"/>
                                        </p:tgtEl>
                                      </p:cBhvr>
                                    </p:animEffect>
                                  </p:childTnLst>
                                </p:cTn>
                              </p:par>
                            </p:childTnLst>
                          </p:cTn>
                        </p:par>
                        <p:par>
                          <p:cTn id="12" fill="hold" nodeType="afterGroup">
                            <p:stCondLst>
                              <p:cond delay="1000"/>
                            </p:stCondLst>
                            <p:childTnLst>
                              <p:par>
                                <p:cTn id="13" presetID="3" presetClass="entr" presetSubtype="10" fill="hold" nodeType="afterEffect">
                                  <p:stCondLst>
                                    <p:cond delay="0"/>
                                  </p:stCondLst>
                                  <p:childTnLst>
                                    <p:set>
                                      <p:cBhvr>
                                        <p:cTn id="14" dur="1" fill="hold">
                                          <p:stCondLst>
                                            <p:cond delay="0"/>
                                          </p:stCondLst>
                                        </p:cTn>
                                        <p:tgtEl>
                                          <p:spTgt spid="240646"/>
                                        </p:tgtEl>
                                        <p:attrNameLst>
                                          <p:attrName>style.visibility</p:attrName>
                                        </p:attrNameLst>
                                      </p:cBhvr>
                                      <p:to>
                                        <p:strVal val="visible"/>
                                      </p:to>
                                    </p:set>
                                    <p:animEffect transition="in" filter="blinds(horizontal)">
                                      <p:cBhvr>
                                        <p:cTn id="15" dur="500"/>
                                        <p:tgtEl>
                                          <p:spTgt spid="240646"/>
                                        </p:tgtEl>
                                      </p:cBhvr>
                                    </p:animEffect>
                                  </p:childTnLst>
                                </p:cTn>
                              </p:par>
                            </p:childTnLst>
                          </p:cTn>
                        </p:par>
                        <p:par>
                          <p:cTn id="16" fill="hold" nodeType="afterGroup">
                            <p:stCondLst>
                              <p:cond delay="1500"/>
                            </p:stCondLst>
                            <p:childTnLst>
                              <p:par>
                                <p:cTn id="17" presetID="3" presetClass="entr" presetSubtype="10" fill="hold" nodeType="afterEffect">
                                  <p:stCondLst>
                                    <p:cond delay="0"/>
                                  </p:stCondLst>
                                  <p:childTnLst>
                                    <p:set>
                                      <p:cBhvr>
                                        <p:cTn id="18" dur="1" fill="hold">
                                          <p:stCondLst>
                                            <p:cond delay="0"/>
                                          </p:stCondLst>
                                        </p:cTn>
                                        <p:tgtEl>
                                          <p:spTgt spid="240647"/>
                                        </p:tgtEl>
                                        <p:attrNameLst>
                                          <p:attrName>style.visibility</p:attrName>
                                        </p:attrNameLst>
                                      </p:cBhvr>
                                      <p:to>
                                        <p:strVal val="visible"/>
                                      </p:to>
                                    </p:set>
                                    <p:animEffect transition="in" filter="blinds(horizontal)">
                                      <p:cBhvr>
                                        <p:cTn id="19" dur="500"/>
                                        <p:tgtEl>
                                          <p:spTgt spid="24064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240648"/>
                                        </p:tgtEl>
                                        <p:attrNameLst>
                                          <p:attrName>style.visibility</p:attrName>
                                        </p:attrNameLst>
                                      </p:cBhvr>
                                      <p:to>
                                        <p:strVal val="visible"/>
                                      </p:to>
                                    </p:set>
                                    <p:anim calcmode="lin" valueType="num">
                                      <p:cBhvr>
                                        <p:cTn id="24" dur="500" fill="hold"/>
                                        <p:tgtEl>
                                          <p:spTgt spid="240648"/>
                                        </p:tgtEl>
                                        <p:attrNameLst>
                                          <p:attrName>ppt_w</p:attrName>
                                        </p:attrNameLst>
                                      </p:cBhvr>
                                      <p:tavLst>
                                        <p:tav tm="0">
                                          <p:val>
                                            <p:fltVal val="0"/>
                                          </p:val>
                                        </p:tav>
                                        <p:tav tm="100000">
                                          <p:val>
                                            <p:strVal val="#ppt_w"/>
                                          </p:val>
                                        </p:tav>
                                      </p:tavLst>
                                    </p:anim>
                                    <p:anim calcmode="lin" valueType="num">
                                      <p:cBhvr>
                                        <p:cTn id="25" dur="500" fill="hold"/>
                                        <p:tgtEl>
                                          <p:spTgt spid="240648"/>
                                        </p:tgtEl>
                                        <p:attrNameLst>
                                          <p:attrName>ppt_h</p:attrName>
                                        </p:attrNameLst>
                                      </p:cBhvr>
                                      <p:tavLst>
                                        <p:tav tm="0">
                                          <p:val>
                                            <p:fltVal val="0"/>
                                          </p:val>
                                        </p:tav>
                                        <p:tav tm="100000">
                                          <p:val>
                                            <p:strVal val="#ppt_h"/>
                                          </p:val>
                                        </p:tav>
                                      </p:tavLst>
                                    </p:anim>
                                    <p:animEffect transition="in" filter="fade">
                                      <p:cBhvr>
                                        <p:cTn id="26" dur="500"/>
                                        <p:tgtEl>
                                          <p:spTgt spid="240648"/>
                                        </p:tgtEl>
                                      </p:cBhvr>
                                    </p:animEffect>
                                  </p:childTnLst>
                                </p:cTn>
                              </p:par>
                              <p:par>
                                <p:cTn id="27" presetID="53" presetClass="entr" presetSubtype="0" fill="hold" nodeType="withEffect">
                                  <p:stCondLst>
                                    <p:cond delay="0"/>
                                  </p:stCondLst>
                                  <p:childTnLst>
                                    <p:set>
                                      <p:cBhvr>
                                        <p:cTn id="28" dur="1" fill="hold">
                                          <p:stCondLst>
                                            <p:cond delay="0"/>
                                          </p:stCondLst>
                                        </p:cTn>
                                        <p:tgtEl>
                                          <p:spTgt spid="240652"/>
                                        </p:tgtEl>
                                        <p:attrNameLst>
                                          <p:attrName>style.visibility</p:attrName>
                                        </p:attrNameLst>
                                      </p:cBhvr>
                                      <p:to>
                                        <p:strVal val="visible"/>
                                      </p:to>
                                    </p:set>
                                    <p:anim calcmode="lin" valueType="num">
                                      <p:cBhvr>
                                        <p:cTn id="29" dur="500" fill="hold"/>
                                        <p:tgtEl>
                                          <p:spTgt spid="240652"/>
                                        </p:tgtEl>
                                        <p:attrNameLst>
                                          <p:attrName>ppt_w</p:attrName>
                                        </p:attrNameLst>
                                      </p:cBhvr>
                                      <p:tavLst>
                                        <p:tav tm="0">
                                          <p:val>
                                            <p:fltVal val="0"/>
                                          </p:val>
                                        </p:tav>
                                        <p:tav tm="100000">
                                          <p:val>
                                            <p:strVal val="#ppt_w"/>
                                          </p:val>
                                        </p:tav>
                                      </p:tavLst>
                                    </p:anim>
                                    <p:anim calcmode="lin" valueType="num">
                                      <p:cBhvr>
                                        <p:cTn id="30" dur="500" fill="hold"/>
                                        <p:tgtEl>
                                          <p:spTgt spid="240652"/>
                                        </p:tgtEl>
                                        <p:attrNameLst>
                                          <p:attrName>ppt_h</p:attrName>
                                        </p:attrNameLst>
                                      </p:cBhvr>
                                      <p:tavLst>
                                        <p:tav tm="0">
                                          <p:val>
                                            <p:fltVal val="0"/>
                                          </p:val>
                                        </p:tav>
                                        <p:tav tm="100000">
                                          <p:val>
                                            <p:strVal val="#ppt_h"/>
                                          </p:val>
                                        </p:tav>
                                      </p:tavLst>
                                    </p:anim>
                                    <p:animEffect transition="in" filter="fade">
                                      <p:cBhvr>
                                        <p:cTn id="31" dur="500"/>
                                        <p:tgtEl>
                                          <p:spTgt spid="240652"/>
                                        </p:tgtEl>
                                      </p:cBhvr>
                                    </p:animEffect>
                                  </p:childTnLst>
                                </p:cTn>
                              </p:par>
                              <p:par>
                                <p:cTn id="32" presetID="53" presetClass="entr" presetSubtype="0" fill="hold" nodeType="withEffect">
                                  <p:stCondLst>
                                    <p:cond delay="0"/>
                                  </p:stCondLst>
                                  <p:childTnLst>
                                    <p:set>
                                      <p:cBhvr>
                                        <p:cTn id="33" dur="1" fill="hold">
                                          <p:stCondLst>
                                            <p:cond delay="0"/>
                                          </p:stCondLst>
                                        </p:cTn>
                                        <p:tgtEl>
                                          <p:spTgt spid="240653"/>
                                        </p:tgtEl>
                                        <p:attrNameLst>
                                          <p:attrName>style.visibility</p:attrName>
                                        </p:attrNameLst>
                                      </p:cBhvr>
                                      <p:to>
                                        <p:strVal val="visible"/>
                                      </p:to>
                                    </p:set>
                                    <p:anim calcmode="lin" valueType="num">
                                      <p:cBhvr>
                                        <p:cTn id="34" dur="500" fill="hold"/>
                                        <p:tgtEl>
                                          <p:spTgt spid="240653"/>
                                        </p:tgtEl>
                                        <p:attrNameLst>
                                          <p:attrName>ppt_w</p:attrName>
                                        </p:attrNameLst>
                                      </p:cBhvr>
                                      <p:tavLst>
                                        <p:tav tm="0">
                                          <p:val>
                                            <p:fltVal val="0"/>
                                          </p:val>
                                        </p:tav>
                                        <p:tav tm="100000">
                                          <p:val>
                                            <p:strVal val="#ppt_w"/>
                                          </p:val>
                                        </p:tav>
                                      </p:tavLst>
                                    </p:anim>
                                    <p:anim calcmode="lin" valueType="num">
                                      <p:cBhvr>
                                        <p:cTn id="35" dur="500" fill="hold"/>
                                        <p:tgtEl>
                                          <p:spTgt spid="240653"/>
                                        </p:tgtEl>
                                        <p:attrNameLst>
                                          <p:attrName>ppt_h</p:attrName>
                                        </p:attrNameLst>
                                      </p:cBhvr>
                                      <p:tavLst>
                                        <p:tav tm="0">
                                          <p:val>
                                            <p:fltVal val="0"/>
                                          </p:val>
                                        </p:tav>
                                        <p:tav tm="100000">
                                          <p:val>
                                            <p:strVal val="#ppt_h"/>
                                          </p:val>
                                        </p:tav>
                                      </p:tavLst>
                                    </p:anim>
                                    <p:animEffect transition="in" filter="fade">
                                      <p:cBhvr>
                                        <p:cTn id="36" dur="500"/>
                                        <p:tgtEl>
                                          <p:spTgt spid="240653"/>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53" presetClass="entr" presetSubtype="0" fill="hold" grpId="0" nodeType="clickEffect">
                                  <p:stCondLst>
                                    <p:cond delay="0"/>
                                  </p:stCondLst>
                                  <p:childTnLst>
                                    <p:set>
                                      <p:cBhvr>
                                        <p:cTn id="40" dur="1" fill="hold">
                                          <p:stCondLst>
                                            <p:cond delay="0"/>
                                          </p:stCondLst>
                                        </p:cTn>
                                        <p:tgtEl>
                                          <p:spTgt spid="240649"/>
                                        </p:tgtEl>
                                        <p:attrNameLst>
                                          <p:attrName>style.visibility</p:attrName>
                                        </p:attrNameLst>
                                      </p:cBhvr>
                                      <p:to>
                                        <p:strVal val="visible"/>
                                      </p:to>
                                    </p:set>
                                    <p:anim calcmode="lin" valueType="num">
                                      <p:cBhvr>
                                        <p:cTn id="41" dur="500" fill="hold"/>
                                        <p:tgtEl>
                                          <p:spTgt spid="240649"/>
                                        </p:tgtEl>
                                        <p:attrNameLst>
                                          <p:attrName>ppt_w</p:attrName>
                                        </p:attrNameLst>
                                      </p:cBhvr>
                                      <p:tavLst>
                                        <p:tav tm="0">
                                          <p:val>
                                            <p:fltVal val="0"/>
                                          </p:val>
                                        </p:tav>
                                        <p:tav tm="100000">
                                          <p:val>
                                            <p:strVal val="#ppt_w"/>
                                          </p:val>
                                        </p:tav>
                                      </p:tavLst>
                                    </p:anim>
                                    <p:anim calcmode="lin" valueType="num">
                                      <p:cBhvr>
                                        <p:cTn id="42" dur="500" fill="hold"/>
                                        <p:tgtEl>
                                          <p:spTgt spid="240649"/>
                                        </p:tgtEl>
                                        <p:attrNameLst>
                                          <p:attrName>ppt_h</p:attrName>
                                        </p:attrNameLst>
                                      </p:cBhvr>
                                      <p:tavLst>
                                        <p:tav tm="0">
                                          <p:val>
                                            <p:fltVal val="0"/>
                                          </p:val>
                                        </p:tav>
                                        <p:tav tm="100000">
                                          <p:val>
                                            <p:strVal val="#ppt_h"/>
                                          </p:val>
                                        </p:tav>
                                      </p:tavLst>
                                    </p:anim>
                                    <p:animEffect transition="in" filter="fade">
                                      <p:cBhvr>
                                        <p:cTn id="43" dur="500"/>
                                        <p:tgtEl>
                                          <p:spTgt spid="240649"/>
                                        </p:tgtEl>
                                      </p:cBhvr>
                                    </p:animEffect>
                                  </p:childTnLst>
                                </p:cTn>
                              </p:par>
                              <p:par>
                                <p:cTn id="44" presetID="53" presetClass="entr" presetSubtype="0" fill="hold" nodeType="withEffect">
                                  <p:stCondLst>
                                    <p:cond delay="0"/>
                                  </p:stCondLst>
                                  <p:childTnLst>
                                    <p:set>
                                      <p:cBhvr>
                                        <p:cTn id="45" dur="1" fill="hold">
                                          <p:stCondLst>
                                            <p:cond delay="0"/>
                                          </p:stCondLst>
                                        </p:cTn>
                                        <p:tgtEl>
                                          <p:spTgt spid="240651"/>
                                        </p:tgtEl>
                                        <p:attrNameLst>
                                          <p:attrName>style.visibility</p:attrName>
                                        </p:attrNameLst>
                                      </p:cBhvr>
                                      <p:to>
                                        <p:strVal val="visible"/>
                                      </p:to>
                                    </p:set>
                                    <p:anim calcmode="lin" valueType="num">
                                      <p:cBhvr>
                                        <p:cTn id="46" dur="500" fill="hold"/>
                                        <p:tgtEl>
                                          <p:spTgt spid="240651"/>
                                        </p:tgtEl>
                                        <p:attrNameLst>
                                          <p:attrName>ppt_w</p:attrName>
                                        </p:attrNameLst>
                                      </p:cBhvr>
                                      <p:tavLst>
                                        <p:tav tm="0">
                                          <p:val>
                                            <p:fltVal val="0"/>
                                          </p:val>
                                        </p:tav>
                                        <p:tav tm="100000">
                                          <p:val>
                                            <p:strVal val="#ppt_w"/>
                                          </p:val>
                                        </p:tav>
                                      </p:tavLst>
                                    </p:anim>
                                    <p:anim calcmode="lin" valueType="num">
                                      <p:cBhvr>
                                        <p:cTn id="47" dur="500" fill="hold"/>
                                        <p:tgtEl>
                                          <p:spTgt spid="240651"/>
                                        </p:tgtEl>
                                        <p:attrNameLst>
                                          <p:attrName>ppt_h</p:attrName>
                                        </p:attrNameLst>
                                      </p:cBhvr>
                                      <p:tavLst>
                                        <p:tav tm="0">
                                          <p:val>
                                            <p:fltVal val="0"/>
                                          </p:val>
                                        </p:tav>
                                        <p:tav tm="100000">
                                          <p:val>
                                            <p:strVal val="#ppt_h"/>
                                          </p:val>
                                        </p:tav>
                                      </p:tavLst>
                                    </p:anim>
                                    <p:animEffect transition="in" filter="fade">
                                      <p:cBhvr>
                                        <p:cTn id="48" dur="500"/>
                                        <p:tgtEl>
                                          <p:spTgt spid="240651"/>
                                        </p:tgtEl>
                                      </p:cBhvr>
                                    </p:animEffect>
                                  </p:childTnLst>
                                </p:cTn>
                              </p:par>
                              <p:par>
                                <p:cTn id="49" presetID="53" presetClass="entr" presetSubtype="0" fill="hold" nodeType="withEffect">
                                  <p:stCondLst>
                                    <p:cond delay="0"/>
                                  </p:stCondLst>
                                  <p:childTnLst>
                                    <p:set>
                                      <p:cBhvr>
                                        <p:cTn id="50" dur="1" fill="hold">
                                          <p:stCondLst>
                                            <p:cond delay="0"/>
                                          </p:stCondLst>
                                        </p:cTn>
                                        <p:tgtEl>
                                          <p:spTgt spid="240650"/>
                                        </p:tgtEl>
                                        <p:attrNameLst>
                                          <p:attrName>style.visibility</p:attrName>
                                        </p:attrNameLst>
                                      </p:cBhvr>
                                      <p:to>
                                        <p:strVal val="visible"/>
                                      </p:to>
                                    </p:set>
                                    <p:anim calcmode="lin" valueType="num">
                                      <p:cBhvr>
                                        <p:cTn id="51" dur="500" fill="hold"/>
                                        <p:tgtEl>
                                          <p:spTgt spid="240650"/>
                                        </p:tgtEl>
                                        <p:attrNameLst>
                                          <p:attrName>ppt_w</p:attrName>
                                        </p:attrNameLst>
                                      </p:cBhvr>
                                      <p:tavLst>
                                        <p:tav tm="0">
                                          <p:val>
                                            <p:fltVal val="0"/>
                                          </p:val>
                                        </p:tav>
                                        <p:tav tm="100000">
                                          <p:val>
                                            <p:strVal val="#ppt_w"/>
                                          </p:val>
                                        </p:tav>
                                      </p:tavLst>
                                    </p:anim>
                                    <p:anim calcmode="lin" valueType="num">
                                      <p:cBhvr>
                                        <p:cTn id="52" dur="500" fill="hold"/>
                                        <p:tgtEl>
                                          <p:spTgt spid="240650"/>
                                        </p:tgtEl>
                                        <p:attrNameLst>
                                          <p:attrName>ppt_h</p:attrName>
                                        </p:attrNameLst>
                                      </p:cBhvr>
                                      <p:tavLst>
                                        <p:tav tm="0">
                                          <p:val>
                                            <p:fltVal val="0"/>
                                          </p:val>
                                        </p:tav>
                                        <p:tav tm="100000">
                                          <p:val>
                                            <p:strVal val="#ppt_h"/>
                                          </p:val>
                                        </p:tav>
                                      </p:tavLst>
                                    </p:anim>
                                    <p:animEffect transition="in" filter="fade">
                                      <p:cBhvr>
                                        <p:cTn id="53" dur="500"/>
                                        <p:tgtEl>
                                          <p:spTgt spid="240650"/>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3" presetClass="entr" presetSubtype="16" fill="hold" grpId="0" nodeType="clickEffect">
                                  <p:stCondLst>
                                    <p:cond delay="0"/>
                                  </p:stCondLst>
                                  <p:childTnLst>
                                    <p:set>
                                      <p:cBhvr>
                                        <p:cTn id="57" dur="1" fill="hold">
                                          <p:stCondLst>
                                            <p:cond delay="0"/>
                                          </p:stCondLst>
                                        </p:cTn>
                                        <p:tgtEl>
                                          <p:spTgt spid="240645"/>
                                        </p:tgtEl>
                                        <p:attrNameLst>
                                          <p:attrName>style.visibility</p:attrName>
                                        </p:attrNameLst>
                                      </p:cBhvr>
                                      <p:to>
                                        <p:strVal val="visible"/>
                                      </p:to>
                                    </p:set>
                                    <p:anim calcmode="lin" valueType="num">
                                      <p:cBhvr>
                                        <p:cTn id="58" dur="500" fill="hold"/>
                                        <p:tgtEl>
                                          <p:spTgt spid="240645"/>
                                        </p:tgtEl>
                                        <p:attrNameLst>
                                          <p:attrName>ppt_w</p:attrName>
                                        </p:attrNameLst>
                                      </p:cBhvr>
                                      <p:tavLst>
                                        <p:tav tm="0">
                                          <p:val>
                                            <p:fltVal val="0"/>
                                          </p:val>
                                        </p:tav>
                                        <p:tav tm="100000">
                                          <p:val>
                                            <p:strVal val="#ppt_w"/>
                                          </p:val>
                                        </p:tav>
                                      </p:tavLst>
                                    </p:anim>
                                    <p:anim calcmode="lin" valueType="num">
                                      <p:cBhvr>
                                        <p:cTn id="59" dur="500" fill="hold"/>
                                        <p:tgtEl>
                                          <p:spTgt spid="24064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644" grpId="0"/>
      <p:bldP spid="240645" grpId="0" animBg="1"/>
      <p:bldP spid="240648" grpId="0" animBg="1"/>
      <p:bldP spid="240649"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63495" name="Picture 7">
            <a:extLst>
              <a:ext uri="{FF2B5EF4-FFF2-40B4-BE49-F238E27FC236}">
                <a16:creationId xmlns:a16="http://schemas.microsoft.com/office/drawing/2014/main" id="{124BC069-70A8-40D1-B66F-1DD0CE8A44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3400" y="4648201"/>
            <a:ext cx="2057400" cy="1946275"/>
          </a:xfrm>
          <a:prstGeom prst="rect">
            <a:avLst/>
          </a:prstGeom>
          <a:noFill/>
          <a:ln w="57150" cmpd="thinThick">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63496" name="Picture 8">
            <a:extLst>
              <a:ext uri="{FF2B5EF4-FFF2-40B4-BE49-F238E27FC236}">
                <a16:creationId xmlns:a16="http://schemas.microsoft.com/office/drawing/2014/main" id="{D28EFB2C-5E42-4239-8FD5-3C78314C53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4648201"/>
            <a:ext cx="2063750" cy="1985963"/>
          </a:xfrm>
          <a:prstGeom prst="rect">
            <a:avLst/>
          </a:prstGeom>
          <a:noFill/>
          <a:ln w="38100" cmpd="dbl">
            <a:solidFill>
              <a:srgbClr val="0066CC"/>
            </a:solidFill>
            <a:miter lim="800000"/>
            <a:headEnd/>
            <a:tailEnd/>
          </a:ln>
          <a:extLst>
            <a:ext uri="{909E8E84-426E-40DD-AFC4-6F175D3DCCD1}">
              <a14:hiddenFill xmlns:a14="http://schemas.microsoft.com/office/drawing/2010/main">
                <a:solidFill>
                  <a:srgbClr val="FFFFFF"/>
                </a:solidFill>
              </a14:hiddenFill>
            </a:ext>
          </a:extLst>
        </p:spPr>
      </p:pic>
      <p:pic>
        <p:nvPicPr>
          <p:cNvPr id="63497" name="Picture 9">
            <a:extLst>
              <a:ext uri="{FF2B5EF4-FFF2-40B4-BE49-F238E27FC236}">
                <a16:creationId xmlns:a16="http://schemas.microsoft.com/office/drawing/2014/main" id="{D232BFE1-1AF8-4BA8-9AE6-E4D5CCAC8B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2362200"/>
            <a:ext cx="1981200" cy="1981200"/>
          </a:xfrm>
          <a:prstGeom prst="rect">
            <a:avLst/>
          </a:prstGeom>
          <a:noFill/>
          <a:ln w="38100" cmpd="dbl">
            <a:solidFill>
              <a:srgbClr val="FF66CC"/>
            </a:solidFill>
            <a:miter lim="800000"/>
            <a:headEnd/>
            <a:tailEnd/>
          </a:ln>
          <a:extLst>
            <a:ext uri="{909E8E84-426E-40DD-AFC4-6F175D3DCCD1}">
              <a14:hiddenFill xmlns:a14="http://schemas.microsoft.com/office/drawing/2010/main">
                <a:solidFill>
                  <a:srgbClr val="FFFFFF"/>
                </a:solidFill>
              </a14:hiddenFill>
            </a:ext>
          </a:extLst>
        </p:spPr>
      </p:pic>
      <p:pic>
        <p:nvPicPr>
          <p:cNvPr id="63498" name="Picture 10">
            <a:extLst>
              <a:ext uri="{FF2B5EF4-FFF2-40B4-BE49-F238E27FC236}">
                <a16:creationId xmlns:a16="http://schemas.microsoft.com/office/drawing/2014/main" id="{C8E73526-3AB8-4098-B08A-675C4302A5C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2401" y="4648200"/>
            <a:ext cx="1985963" cy="2008188"/>
          </a:xfrm>
          <a:prstGeom prst="rect">
            <a:avLst/>
          </a:prstGeom>
          <a:noFill/>
          <a:ln w="38100" cmpd="dbl">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3499" name="Picture 11">
            <a:extLst>
              <a:ext uri="{FF2B5EF4-FFF2-40B4-BE49-F238E27FC236}">
                <a16:creationId xmlns:a16="http://schemas.microsoft.com/office/drawing/2014/main" id="{01DB0202-11AF-45E2-AE44-1F5EC1D94A9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28800" y="4648201"/>
            <a:ext cx="2025650" cy="1985963"/>
          </a:xfrm>
          <a:prstGeom prst="rect">
            <a:avLst/>
          </a:prstGeom>
          <a:noFill/>
          <a:ln w="38100" cmpd="dbl">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63500" name="Picture 12">
            <a:extLst>
              <a:ext uri="{FF2B5EF4-FFF2-40B4-BE49-F238E27FC236}">
                <a16:creationId xmlns:a16="http://schemas.microsoft.com/office/drawing/2014/main" id="{F9F6741C-D512-4876-BA0B-065C3B116A0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19801" y="2362201"/>
            <a:ext cx="1985963" cy="1985963"/>
          </a:xfrm>
          <a:prstGeom prst="rect">
            <a:avLst/>
          </a:prstGeom>
          <a:noFill/>
          <a:ln w="38100" cmpd="dbl">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pic>
        <p:nvPicPr>
          <p:cNvPr id="63501" name="Picture 13">
            <a:extLst>
              <a:ext uri="{FF2B5EF4-FFF2-40B4-BE49-F238E27FC236}">
                <a16:creationId xmlns:a16="http://schemas.microsoft.com/office/drawing/2014/main" id="{69DF7EE5-2B92-4262-8BFB-2986475F7C7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77200" y="2389188"/>
            <a:ext cx="2103438" cy="1985962"/>
          </a:xfrm>
          <a:prstGeom prst="rect">
            <a:avLst/>
          </a:prstGeom>
          <a:noFill/>
          <a:ln w="38100" cmpd="dbl">
            <a:solidFill>
              <a:srgbClr val="CC0099"/>
            </a:solidFill>
            <a:miter lim="800000"/>
            <a:headEnd/>
            <a:tailEnd/>
          </a:ln>
          <a:extLst>
            <a:ext uri="{909E8E84-426E-40DD-AFC4-6F175D3DCCD1}">
              <a14:hiddenFill xmlns:a14="http://schemas.microsoft.com/office/drawing/2010/main">
                <a:solidFill>
                  <a:srgbClr val="FFFFFF"/>
                </a:solidFill>
              </a14:hiddenFill>
            </a:ext>
          </a:extLst>
        </p:spPr>
      </p:pic>
      <p:pic>
        <p:nvPicPr>
          <p:cNvPr id="63502" name="Picture 14">
            <a:extLst>
              <a:ext uri="{FF2B5EF4-FFF2-40B4-BE49-F238E27FC236}">
                <a16:creationId xmlns:a16="http://schemas.microsoft.com/office/drawing/2014/main" id="{6D8A91D2-6F70-4558-B1A2-D13048706E7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28800" y="2362201"/>
            <a:ext cx="2063750" cy="1985963"/>
          </a:xfrm>
          <a:prstGeom prst="rect">
            <a:avLst/>
          </a:prstGeom>
          <a:noFill/>
          <a:ln w="38100" cmpd="dbl">
            <a:solidFill>
              <a:srgbClr val="996600"/>
            </a:solidFill>
            <a:miter lim="800000"/>
            <a:headEnd/>
            <a:tailEnd/>
          </a:ln>
          <a:extLst>
            <a:ext uri="{909E8E84-426E-40DD-AFC4-6F175D3DCCD1}">
              <a14:hiddenFill xmlns:a14="http://schemas.microsoft.com/office/drawing/2010/main">
                <a:solidFill>
                  <a:srgbClr val="FFFFFF"/>
                </a:solidFill>
              </a14:hiddenFill>
            </a:ext>
          </a:extLst>
        </p:spPr>
      </p:pic>
      <p:sp>
        <p:nvSpPr>
          <p:cNvPr id="63504" name="Text Box 16">
            <a:extLst>
              <a:ext uri="{FF2B5EF4-FFF2-40B4-BE49-F238E27FC236}">
                <a16:creationId xmlns:a16="http://schemas.microsoft.com/office/drawing/2014/main" id="{2492AEB9-86F8-4EE0-91B7-289846195A6E}"/>
              </a:ext>
            </a:extLst>
          </p:cNvPr>
          <p:cNvSpPr txBox="1">
            <a:spLocks noChangeArrowheads="1"/>
          </p:cNvSpPr>
          <p:nvPr/>
        </p:nvSpPr>
        <p:spPr bwMode="auto">
          <a:xfrm>
            <a:off x="1524000" y="1693864"/>
            <a:ext cx="9144000" cy="592137"/>
          </a:xfrm>
          <a:prstGeom prst="rect">
            <a:avLst/>
          </a:prstGeom>
          <a:gradFill rotWithShape="1">
            <a:gsLst>
              <a:gs pos="0">
                <a:srgbClr val="CC66FF"/>
              </a:gs>
              <a:gs pos="50000">
                <a:schemeClr val="bg1"/>
              </a:gs>
              <a:gs pos="100000">
                <a:srgbClr val="CC66FF"/>
              </a:gs>
            </a:gsLst>
            <a:lin ang="5400000" scaled="1"/>
          </a:gradFill>
          <a:ln w="12700">
            <a:solidFill>
              <a:schemeClr val="tx1"/>
            </a:solidFill>
            <a:miter lim="800000"/>
            <a:headEnd/>
            <a:tailEnd/>
          </a:ln>
          <a:effec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defRPr/>
            </a:pPr>
            <a:r>
              <a:rPr lang="en-US" altLang="en-US" sz="3200">
                <a:solidFill>
                  <a:srgbClr val="800000"/>
                </a:solidFill>
                <a:latin typeface="Times New Roman" panose="02020603050405020304" pitchFamily="18" charset="0"/>
              </a:rPr>
              <a:t>Cơ thể của chúng không có xương sống</a:t>
            </a:r>
            <a:r>
              <a:rPr lang="en-US" altLang="en-US" sz="3200">
                <a:solidFill>
                  <a:srgbClr val="FF66CC"/>
                </a:solidFill>
                <a:latin typeface="Times New Roman" panose="02020603050405020304" pitchFamily="18" charset="0"/>
              </a:rPr>
              <a:t>.</a:t>
            </a:r>
          </a:p>
        </p:txBody>
      </p:sp>
      <p:pic>
        <p:nvPicPr>
          <p:cNvPr id="241678" name="Picture 14">
            <a:extLst>
              <a:ext uri="{FF2B5EF4-FFF2-40B4-BE49-F238E27FC236}">
                <a16:creationId xmlns:a16="http://schemas.microsoft.com/office/drawing/2014/main" id="{19AB11C4-0C25-445D-9AE0-6B9E8798A563}"/>
              </a:ext>
            </a:extLst>
          </p:cNvPr>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1524000" y="1371600"/>
            <a:ext cx="1219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1679" name="Text Box 15">
            <a:extLst>
              <a:ext uri="{FF2B5EF4-FFF2-40B4-BE49-F238E27FC236}">
                <a16:creationId xmlns:a16="http://schemas.microsoft.com/office/drawing/2014/main" id="{5B222B8C-9A98-4D11-AF54-E5C536625A2A}"/>
              </a:ext>
            </a:extLst>
          </p:cNvPr>
          <p:cNvSpPr txBox="1">
            <a:spLocks noChangeArrowheads="1"/>
          </p:cNvSpPr>
          <p:nvPr/>
        </p:nvSpPr>
        <p:spPr bwMode="auto">
          <a:xfrm>
            <a:off x="2590800" y="1219201"/>
            <a:ext cx="6477000" cy="5191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FF66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a:spcBef>
                <a:spcPct val="50000"/>
              </a:spcBef>
            </a:pPr>
            <a:r>
              <a:rPr lang="en-US" altLang="en-US" sz="2800"/>
              <a:t>Cơ thể của chúng có xương sống không ?</a:t>
            </a:r>
          </a:p>
        </p:txBody>
      </p:sp>
      <p:pic>
        <p:nvPicPr>
          <p:cNvPr id="241680" name="Picture 16">
            <a:extLst>
              <a:ext uri="{FF2B5EF4-FFF2-40B4-BE49-F238E27FC236}">
                <a16:creationId xmlns:a16="http://schemas.microsoft.com/office/drawing/2014/main" id="{2F7AC0F0-E517-497F-BE9F-8E44616DDDD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667000" y="2630488"/>
            <a:ext cx="6934200" cy="3846512"/>
          </a:xfrm>
          <a:prstGeom prst="rect">
            <a:avLst/>
          </a:prstGeom>
          <a:solidFill>
            <a:srgbClr val="9999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8447" name="Rectangle 18">
            <a:extLst>
              <a:ext uri="{FF2B5EF4-FFF2-40B4-BE49-F238E27FC236}">
                <a16:creationId xmlns:a16="http://schemas.microsoft.com/office/drawing/2014/main" id="{4943678C-F0EC-4BC7-8988-1815EE974518}"/>
              </a:ext>
            </a:extLst>
          </p:cNvPr>
          <p:cNvSpPr>
            <a:spLocks noChangeArrowheads="1"/>
          </p:cNvSpPr>
          <p:nvPr/>
        </p:nvSpPr>
        <p:spPr bwMode="auto">
          <a:xfrm>
            <a:off x="4675981" y="213360"/>
            <a:ext cx="2535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algn="ctr" eaLnBrk="1" hangingPunct="1"/>
            <a:r>
              <a:rPr lang="en-US" altLang="en-US" sz="2400" b="0">
                <a:solidFill>
                  <a:srgbClr val="000099"/>
                </a:solidFill>
              </a:rPr>
              <a:t>Tự nhiên – Xã hội</a:t>
            </a:r>
          </a:p>
        </p:txBody>
      </p:sp>
      <p:sp>
        <p:nvSpPr>
          <p:cNvPr id="18448" name="Rectangle 19">
            <a:extLst>
              <a:ext uri="{FF2B5EF4-FFF2-40B4-BE49-F238E27FC236}">
                <a16:creationId xmlns:a16="http://schemas.microsoft.com/office/drawing/2014/main" id="{257AED72-EDE0-4904-AFCB-74217A37690D}"/>
              </a:ext>
            </a:extLst>
          </p:cNvPr>
          <p:cNvSpPr>
            <a:spLocks noChangeArrowheads="1"/>
          </p:cNvSpPr>
          <p:nvPr/>
        </p:nvSpPr>
        <p:spPr bwMode="auto">
          <a:xfrm>
            <a:off x="4305300" y="522129"/>
            <a:ext cx="3581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algn="ctr" eaLnBrk="1" hangingPunct="1"/>
            <a:r>
              <a:rPr lang="en-US" altLang="en-US" sz="3600">
                <a:solidFill>
                  <a:srgbClr val="000099"/>
                </a:solidFill>
              </a:rPr>
              <a:t>Bài : Côn trùng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41678"/>
                                        </p:tgtEl>
                                        <p:attrNameLst>
                                          <p:attrName>style.visibility</p:attrName>
                                        </p:attrNameLst>
                                      </p:cBhvr>
                                      <p:to>
                                        <p:strVal val="visible"/>
                                      </p:to>
                                    </p:set>
                                    <p:anim calcmode="lin" valueType="num">
                                      <p:cBhvr additive="base">
                                        <p:cTn id="7" dur="500" fill="hold"/>
                                        <p:tgtEl>
                                          <p:spTgt spid="241678"/>
                                        </p:tgtEl>
                                        <p:attrNameLst>
                                          <p:attrName>ppt_x</p:attrName>
                                        </p:attrNameLst>
                                      </p:cBhvr>
                                      <p:tavLst>
                                        <p:tav tm="0">
                                          <p:val>
                                            <p:strVal val="#ppt_x"/>
                                          </p:val>
                                        </p:tav>
                                        <p:tav tm="100000">
                                          <p:val>
                                            <p:strVal val="#ppt_x"/>
                                          </p:val>
                                        </p:tav>
                                      </p:tavLst>
                                    </p:anim>
                                    <p:anim calcmode="lin" valueType="num">
                                      <p:cBhvr additive="base">
                                        <p:cTn id="8" dur="500" fill="hold"/>
                                        <p:tgtEl>
                                          <p:spTgt spid="24167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41679"/>
                                        </p:tgtEl>
                                        <p:attrNameLst>
                                          <p:attrName>style.visibility</p:attrName>
                                        </p:attrNameLst>
                                      </p:cBhvr>
                                      <p:to>
                                        <p:strVal val="visible"/>
                                      </p:to>
                                    </p:set>
                                    <p:anim calcmode="lin" valueType="num">
                                      <p:cBhvr additive="base">
                                        <p:cTn id="11" dur="500" fill="hold"/>
                                        <p:tgtEl>
                                          <p:spTgt spid="241679"/>
                                        </p:tgtEl>
                                        <p:attrNameLst>
                                          <p:attrName>ppt_x</p:attrName>
                                        </p:attrNameLst>
                                      </p:cBhvr>
                                      <p:tavLst>
                                        <p:tav tm="0">
                                          <p:val>
                                            <p:strVal val="#ppt_x"/>
                                          </p:val>
                                        </p:tav>
                                        <p:tav tm="100000">
                                          <p:val>
                                            <p:strVal val="#ppt_x"/>
                                          </p:val>
                                        </p:tav>
                                      </p:tavLst>
                                    </p:anim>
                                    <p:anim calcmode="lin" valueType="num">
                                      <p:cBhvr additive="base">
                                        <p:cTn id="12" dur="500" fill="hold"/>
                                        <p:tgtEl>
                                          <p:spTgt spid="241679"/>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500"/>
                            </p:stCondLst>
                            <p:childTnLst>
                              <p:par>
                                <p:cTn id="14" presetID="8" presetClass="entr" presetSubtype="16" fill="hold" nodeType="afterEffect">
                                  <p:stCondLst>
                                    <p:cond delay="0"/>
                                  </p:stCondLst>
                                  <p:childTnLst>
                                    <p:set>
                                      <p:cBhvr>
                                        <p:cTn id="15" dur="1" fill="hold">
                                          <p:stCondLst>
                                            <p:cond delay="0"/>
                                          </p:stCondLst>
                                        </p:cTn>
                                        <p:tgtEl>
                                          <p:spTgt spid="63502"/>
                                        </p:tgtEl>
                                        <p:attrNameLst>
                                          <p:attrName>style.visibility</p:attrName>
                                        </p:attrNameLst>
                                      </p:cBhvr>
                                      <p:to>
                                        <p:strVal val="visible"/>
                                      </p:to>
                                    </p:set>
                                    <p:animEffect transition="in" filter="diamond(in)">
                                      <p:cBhvr>
                                        <p:cTn id="16" dur="2000"/>
                                        <p:tgtEl>
                                          <p:spTgt spid="63502"/>
                                        </p:tgtEl>
                                      </p:cBhvr>
                                    </p:animEffect>
                                  </p:childTnLst>
                                </p:cTn>
                              </p:par>
                              <p:par>
                                <p:cTn id="17" presetID="8" presetClass="entr" presetSubtype="16" fill="hold" nodeType="withEffect">
                                  <p:stCondLst>
                                    <p:cond delay="0"/>
                                  </p:stCondLst>
                                  <p:childTnLst>
                                    <p:set>
                                      <p:cBhvr>
                                        <p:cTn id="18" dur="1" fill="hold">
                                          <p:stCondLst>
                                            <p:cond delay="0"/>
                                          </p:stCondLst>
                                        </p:cTn>
                                        <p:tgtEl>
                                          <p:spTgt spid="63497"/>
                                        </p:tgtEl>
                                        <p:attrNameLst>
                                          <p:attrName>style.visibility</p:attrName>
                                        </p:attrNameLst>
                                      </p:cBhvr>
                                      <p:to>
                                        <p:strVal val="visible"/>
                                      </p:to>
                                    </p:set>
                                    <p:animEffect transition="in" filter="diamond(in)">
                                      <p:cBhvr>
                                        <p:cTn id="19" dur="2000"/>
                                        <p:tgtEl>
                                          <p:spTgt spid="63497"/>
                                        </p:tgtEl>
                                      </p:cBhvr>
                                    </p:animEffect>
                                  </p:childTnLst>
                                </p:cTn>
                              </p:par>
                              <p:par>
                                <p:cTn id="20" presetID="8" presetClass="entr" presetSubtype="16" fill="hold" nodeType="withEffect">
                                  <p:stCondLst>
                                    <p:cond delay="0"/>
                                  </p:stCondLst>
                                  <p:childTnLst>
                                    <p:set>
                                      <p:cBhvr>
                                        <p:cTn id="21" dur="1" fill="hold">
                                          <p:stCondLst>
                                            <p:cond delay="0"/>
                                          </p:stCondLst>
                                        </p:cTn>
                                        <p:tgtEl>
                                          <p:spTgt spid="63500"/>
                                        </p:tgtEl>
                                        <p:attrNameLst>
                                          <p:attrName>style.visibility</p:attrName>
                                        </p:attrNameLst>
                                      </p:cBhvr>
                                      <p:to>
                                        <p:strVal val="visible"/>
                                      </p:to>
                                    </p:set>
                                    <p:animEffect transition="in" filter="diamond(in)">
                                      <p:cBhvr>
                                        <p:cTn id="22" dur="2000"/>
                                        <p:tgtEl>
                                          <p:spTgt spid="63500"/>
                                        </p:tgtEl>
                                      </p:cBhvr>
                                    </p:animEffect>
                                  </p:childTnLst>
                                </p:cTn>
                              </p:par>
                              <p:par>
                                <p:cTn id="23" presetID="8" presetClass="entr" presetSubtype="16" fill="hold" nodeType="withEffect">
                                  <p:stCondLst>
                                    <p:cond delay="0"/>
                                  </p:stCondLst>
                                  <p:childTnLst>
                                    <p:set>
                                      <p:cBhvr>
                                        <p:cTn id="24" dur="1" fill="hold">
                                          <p:stCondLst>
                                            <p:cond delay="0"/>
                                          </p:stCondLst>
                                        </p:cTn>
                                        <p:tgtEl>
                                          <p:spTgt spid="63501"/>
                                        </p:tgtEl>
                                        <p:attrNameLst>
                                          <p:attrName>style.visibility</p:attrName>
                                        </p:attrNameLst>
                                      </p:cBhvr>
                                      <p:to>
                                        <p:strVal val="visible"/>
                                      </p:to>
                                    </p:set>
                                    <p:animEffect transition="in" filter="diamond(in)">
                                      <p:cBhvr>
                                        <p:cTn id="25" dur="2000"/>
                                        <p:tgtEl>
                                          <p:spTgt spid="63501"/>
                                        </p:tgtEl>
                                      </p:cBhvr>
                                    </p:animEffect>
                                  </p:childTnLst>
                                </p:cTn>
                              </p:par>
                              <p:par>
                                <p:cTn id="26" presetID="8" presetClass="entr" presetSubtype="16" fill="hold" nodeType="withEffect">
                                  <p:stCondLst>
                                    <p:cond delay="0"/>
                                  </p:stCondLst>
                                  <p:childTnLst>
                                    <p:set>
                                      <p:cBhvr>
                                        <p:cTn id="27" dur="1" fill="hold">
                                          <p:stCondLst>
                                            <p:cond delay="0"/>
                                          </p:stCondLst>
                                        </p:cTn>
                                        <p:tgtEl>
                                          <p:spTgt spid="63495"/>
                                        </p:tgtEl>
                                        <p:attrNameLst>
                                          <p:attrName>style.visibility</p:attrName>
                                        </p:attrNameLst>
                                      </p:cBhvr>
                                      <p:to>
                                        <p:strVal val="visible"/>
                                      </p:to>
                                    </p:set>
                                    <p:animEffect transition="in" filter="diamond(in)">
                                      <p:cBhvr>
                                        <p:cTn id="28" dur="2000"/>
                                        <p:tgtEl>
                                          <p:spTgt spid="63495"/>
                                        </p:tgtEl>
                                      </p:cBhvr>
                                    </p:animEffect>
                                  </p:childTnLst>
                                </p:cTn>
                              </p:par>
                              <p:par>
                                <p:cTn id="29" presetID="8" presetClass="entr" presetSubtype="16" fill="hold" nodeType="withEffect">
                                  <p:stCondLst>
                                    <p:cond delay="0"/>
                                  </p:stCondLst>
                                  <p:childTnLst>
                                    <p:set>
                                      <p:cBhvr>
                                        <p:cTn id="30" dur="1" fill="hold">
                                          <p:stCondLst>
                                            <p:cond delay="0"/>
                                          </p:stCondLst>
                                        </p:cTn>
                                        <p:tgtEl>
                                          <p:spTgt spid="63496"/>
                                        </p:tgtEl>
                                        <p:attrNameLst>
                                          <p:attrName>style.visibility</p:attrName>
                                        </p:attrNameLst>
                                      </p:cBhvr>
                                      <p:to>
                                        <p:strVal val="visible"/>
                                      </p:to>
                                    </p:set>
                                    <p:animEffect transition="in" filter="diamond(in)">
                                      <p:cBhvr>
                                        <p:cTn id="31" dur="2000"/>
                                        <p:tgtEl>
                                          <p:spTgt spid="63496"/>
                                        </p:tgtEl>
                                      </p:cBhvr>
                                    </p:animEffect>
                                  </p:childTnLst>
                                </p:cTn>
                              </p:par>
                              <p:par>
                                <p:cTn id="32" presetID="8" presetClass="entr" presetSubtype="16" fill="hold" nodeType="withEffect">
                                  <p:stCondLst>
                                    <p:cond delay="0"/>
                                  </p:stCondLst>
                                  <p:childTnLst>
                                    <p:set>
                                      <p:cBhvr>
                                        <p:cTn id="33" dur="1" fill="hold">
                                          <p:stCondLst>
                                            <p:cond delay="0"/>
                                          </p:stCondLst>
                                        </p:cTn>
                                        <p:tgtEl>
                                          <p:spTgt spid="63498"/>
                                        </p:tgtEl>
                                        <p:attrNameLst>
                                          <p:attrName>style.visibility</p:attrName>
                                        </p:attrNameLst>
                                      </p:cBhvr>
                                      <p:to>
                                        <p:strVal val="visible"/>
                                      </p:to>
                                    </p:set>
                                    <p:animEffect transition="in" filter="diamond(in)">
                                      <p:cBhvr>
                                        <p:cTn id="34" dur="2000"/>
                                        <p:tgtEl>
                                          <p:spTgt spid="63498"/>
                                        </p:tgtEl>
                                      </p:cBhvr>
                                    </p:animEffect>
                                  </p:childTnLst>
                                </p:cTn>
                              </p:par>
                              <p:par>
                                <p:cTn id="35" presetID="8" presetClass="entr" presetSubtype="16" fill="hold" nodeType="withEffect">
                                  <p:stCondLst>
                                    <p:cond delay="0"/>
                                  </p:stCondLst>
                                  <p:childTnLst>
                                    <p:set>
                                      <p:cBhvr>
                                        <p:cTn id="36" dur="1" fill="hold">
                                          <p:stCondLst>
                                            <p:cond delay="0"/>
                                          </p:stCondLst>
                                        </p:cTn>
                                        <p:tgtEl>
                                          <p:spTgt spid="63499"/>
                                        </p:tgtEl>
                                        <p:attrNameLst>
                                          <p:attrName>style.visibility</p:attrName>
                                        </p:attrNameLst>
                                      </p:cBhvr>
                                      <p:to>
                                        <p:strVal val="visible"/>
                                      </p:to>
                                    </p:set>
                                    <p:animEffect transition="in" filter="diamond(in)">
                                      <p:cBhvr>
                                        <p:cTn id="37" dur="2000"/>
                                        <p:tgtEl>
                                          <p:spTgt spid="6349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3" presetClass="entr" presetSubtype="16" fill="hold" nodeType="clickEffect">
                                  <p:stCondLst>
                                    <p:cond delay="0"/>
                                  </p:stCondLst>
                                  <p:childTnLst>
                                    <p:set>
                                      <p:cBhvr>
                                        <p:cTn id="41" dur="1" fill="hold">
                                          <p:stCondLst>
                                            <p:cond delay="0"/>
                                          </p:stCondLst>
                                        </p:cTn>
                                        <p:tgtEl>
                                          <p:spTgt spid="241680"/>
                                        </p:tgtEl>
                                        <p:attrNameLst>
                                          <p:attrName>style.visibility</p:attrName>
                                        </p:attrNameLst>
                                      </p:cBhvr>
                                      <p:to>
                                        <p:strVal val="visible"/>
                                      </p:to>
                                    </p:set>
                                    <p:anim calcmode="lin" valueType="num">
                                      <p:cBhvr>
                                        <p:cTn id="42" dur="500" fill="hold"/>
                                        <p:tgtEl>
                                          <p:spTgt spid="241680"/>
                                        </p:tgtEl>
                                        <p:attrNameLst>
                                          <p:attrName>ppt_w</p:attrName>
                                        </p:attrNameLst>
                                      </p:cBhvr>
                                      <p:tavLst>
                                        <p:tav tm="0">
                                          <p:val>
                                            <p:fltVal val="0"/>
                                          </p:val>
                                        </p:tav>
                                        <p:tav tm="100000">
                                          <p:val>
                                            <p:strVal val="#ppt_w"/>
                                          </p:val>
                                        </p:tav>
                                      </p:tavLst>
                                    </p:anim>
                                    <p:anim calcmode="lin" valueType="num">
                                      <p:cBhvr>
                                        <p:cTn id="43" dur="500" fill="hold"/>
                                        <p:tgtEl>
                                          <p:spTgt spid="241680"/>
                                        </p:tgtEl>
                                        <p:attrNameLst>
                                          <p:attrName>ppt_h</p:attrName>
                                        </p:attrNameLst>
                                      </p:cBhvr>
                                      <p:tavLst>
                                        <p:tav tm="0">
                                          <p:val>
                                            <p:fltVal val="0"/>
                                          </p:val>
                                        </p:tav>
                                        <p:tav tm="100000">
                                          <p:val>
                                            <p:strVal val="#ppt_h"/>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4" presetClass="entr" presetSubtype="0" fill="hold" grpId="0" nodeType="clickEffect">
                                  <p:stCondLst>
                                    <p:cond delay="0"/>
                                  </p:stCondLst>
                                  <p:childTnLst>
                                    <p:set>
                                      <p:cBhvr>
                                        <p:cTn id="47" dur="1" fill="hold">
                                          <p:stCondLst>
                                            <p:cond delay="0"/>
                                          </p:stCondLst>
                                        </p:cTn>
                                        <p:tgtEl>
                                          <p:spTgt spid="63504"/>
                                        </p:tgtEl>
                                        <p:attrNameLst>
                                          <p:attrName>style.visibility</p:attrName>
                                        </p:attrNameLst>
                                      </p:cBhvr>
                                      <p:to>
                                        <p:strVal val="visible"/>
                                      </p:to>
                                    </p:set>
                                    <p:anim to="" calcmode="lin" valueType="num">
                                      <p:cBhvr>
                                        <p:cTn id="48" dur="1" fill="hold"/>
                                        <p:tgtEl>
                                          <p:spTgt spid="63504"/>
                                        </p:tgtEl>
                                        <p:attrNameLst>
                                          <p:attrName/>
                                        </p:attrNameLst>
                                      </p:cBhvr>
                                    </p:anim>
                                  </p:childTnLst>
                                </p:cTn>
                              </p:par>
                              <p:par>
                                <p:cTn id="49" presetID="4" presetClass="exit" presetSubtype="16" fill="hold" nodeType="withEffect">
                                  <p:stCondLst>
                                    <p:cond delay="0"/>
                                  </p:stCondLst>
                                  <p:childTnLst>
                                    <p:animEffect transition="out" filter="box(in)">
                                      <p:cBhvr>
                                        <p:cTn id="50" dur="500"/>
                                        <p:tgtEl>
                                          <p:spTgt spid="241680"/>
                                        </p:tgtEl>
                                      </p:cBhvr>
                                    </p:animEffect>
                                    <p:set>
                                      <p:cBhvr>
                                        <p:cTn id="51" dur="1" fill="hold">
                                          <p:stCondLst>
                                            <p:cond delay="499"/>
                                          </p:stCondLst>
                                        </p:cTn>
                                        <p:tgtEl>
                                          <p:spTgt spid="24168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504" grpId="0" animBg="1"/>
      <p:bldP spid="241679"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8617" name="Text Box 9">
            <a:extLst>
              <a:ext uri="{FF2B5EF4-FFF2-40B4-BE49-F238E27FC236}">
                <a16:creationId xmlns:a16="http://schemas.microsoft.com/office/drawing/2014/main" id="{9A953BCB-7D3D-4DAC-B0E7-06A5C3AC1BF9}"/>
              </a:ext>
            </a:extLst>
          </p:cNvPr>
          <p:cNvSpPr txBox="1">
            <a:spLocks noChangeArrowheads="1"/>
          </p:cNvSpPr>
          <p:nvPr/>
        </p:nvSpPr>
        <p:spPr bwMode="auto">
          <a:xfrm>
            <a:off x="1524000" y="2519363"/>
            <a:ext cx="9144000" cy="1854200"/>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20000"/>
              </a:lnSpc>
              <a:spcBef>
                <a:spcPct val="50000"/>
              </a:spcBef>
              <a:buFontTx/>
              <a:buNone/>
              <a:defRPr/>
            </a:pPr>
            <a:r>
              <a:rPr lang="en-US" altLang="en-US">
                <a:solidFill>
                  <a:srgbClr val="000099"/>
                </a:solidFill>
                <a:latin typeface="Times New Roman" panose="02020603050405020304" pitchFamily="18" charset="0"/>
              </a:rPr>
              <a:t>Côn trùng (sâu bọ) là những động vật không xương sống. Chúng thường có 6 chân và chân phân thành các đốt. Phần lớn các loài côn trùng đều có cánh.</a:t>
            </a:r>
          </a:p>
        </p:txBody>
      </p:sp>
      <p:sp>
        <p:nvSpPr>
          <p:cNvPr id="19459" name="Rectangle 7">
            <a:extLst>
              <a:ext uri="{FF2B5EF4-FFF2-40B4-BE49-F238E27FC236}">
                <a16:creationId xmlns:a16="http://schemas.microsoft.com/office/drawing/2014/main" id="{5DDD6B40-93F7-4BE5-98C4-BFB7A2457DA2}"/>
              </a:ext>
            </a:extLst>
          </p:cNvPr>
          <p:cNvSpPr>
            <a:spLocks noChangeArrowheads="1"/>
          </p:cNvSpPr>
          <p:nvPr/>
        </p:nvSpPr>
        <p:spPr bwMode="auto">
          <a:xfrm>
            <a:off x="4827589" y="461963"/>
            <a:ext cx="2536825"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algn="ctr" eaLnBrk="1" hangingPunct="1"/>
            <a:r>
              <a:rPr lang="en-US" altLang="en-US" sz="2400"/>
              <a:t>Tự nhiên – Xã hội</a:t>
            </a:r>
          </a:p>
        </p:txBody>
      </p:sp>
      <p:sp>
        <p:nvSpPr>
          <p:cNvPr id="19460" name="Rectangle 8">
            <a:extLst>
              <a:ext uri="{FF2B5EF4-FFF2-40B4-BE49-F238E27FC236}">
                <a16:creationId xmlns:a16="http://schemas.microsoft.com/office/drawing/2014/main" id="{700CEAD3-134D-418A-BCB0-215017CD9F1D}"/>
              </a:ext>
            </a:extLst>
          </p:cNvPr>
          <p:cNvSpPr>
            <a:spLocks noChangeArrowheads="1"/>
          </p:cNvSpPr>
          <p:nvPr/>
        </p:nvSpPr>
        <p:spPr bwMode="auto">
          <a:xfrm>
            <a:off x="3733800" y="1066801"/>
            <a:ext cx="4343400" cy="7016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algn="ctr" eaLnBrk="1" hangingPunct="1"/>
            <a:r>
              <a:rPr lang="en-US" altLang="en-US" sz="4000">
                <a:solidFill>
                  <a:srgbClr val="CC0099"/>
                </a:solidFill>
              </a:rPr>
              <a:t>Bài : Côn trùng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68617">
                                            <p:txEl>
                                              <p:pRg st="0" end="0"/>
                                            </p:txEl>
                                          </p:spTgt>
                                        </p:tgtEl>
                                        <p:attrNameLst>
                                          <p:attrName>style.visibility</p:attrName>
                                        </p:attrNameLst>
                                      </p:cBhvr>
                                      <p:to>
                                        <p:strVal val="visible"/>
                                      </p:to>
                                    </p:set>
                                    <p:animEffect transition="in" filter="wedge">
                                      <p:cBhvr>
                                        <p:cTn id="7" dur="2000"/>
                                        <p:tgtEl>
                                          <p:spTgt spid="686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40" name="Picture 8" descr="bướm độc">
            <a:extLst>
              <a:ext uri="{FF2B5EF4-FFF2-40B4-BE49-F238E27FC236}">
                <a16:creationId xmlns:a16="http://schemas.microsoft.com/office/drawing/2014/main" id="{FEEAE56C-839D-4300-B203-309D76535A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5105400"/>
            <a:ext cx="2362200" cy="1219200"/>
          </a:xfrm>
          <a:prstGeom prst="rect">
            <a:avLst/>
          </a:prstGeom>
          <a:noFill/>
          <a:ln w="38100" cmpd="dbl">
            <a:solidFill>
              <a:srgbClr val="FF6600"/>
            </a:solidFill>
            <a:miter lim="800000"/>
            <a:headEnd/>
            <a:tailEnd/>
          </a:ln>
          <a:extLst>
            <a:ext uri="{909E8E84-426E-40DD-AFC4-6F175D3DCCD1}">
              <a14:hiddenFill xmlns:a14="http://schemas.microsoft.com/office/drawing/2010/main">
                <a:solidFill>
                  <a:srgbClr val="FFFFFF"/>
                </a:solidFill>
              </a14:hiddenFill>
            </a:ext>
          </a:extLst>
        </p:spPr>
      </p:pic>
      <p:pic>
        <p:nvPicPr>
          <p:cNvPr id="69641" name="Picture 9" descr="CaCuong03[1]">
            <a:extLst>
              <a:ext uri="{FF2B5EF4-FFF2-40B4-BE49-F238E27FC236}">
                <a16:creationId xmlns:a16="http://schemas.microsoft.com/office/drawing/2014/main" id="{C120A4D3-C704-4920-B1B2-87738D2D52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514600"/>
            <a:ext cx="2286000" cy="1295400"/>
          </a:xfrm>
          <a:prstGeom prst="rect">
            <a:avLst/>
          </a:prstGeom>
          <a:noFill/>
          <a:ln w="38100" cmpd="dbl">
            <a:solidFill>
              <a:srgbClr val="FF6600"/>
            </a:solidFill>
            <a:miter lim="800000"/>
            <a:headEnd/>
            <a:tailEnd/>
          </a:ln>
          <a:extLst>
            <a:ext uri="{909E8E84-426E-40DD-AFC4-6F175D3DCCD1}">
              <a14:hiddenFill xmlns:a14="http://schemas.microsoft.com/office/drawing/2010/main">
                <a:solidFill>
                  <a:srgbClr val="FFFFFF"/>
                </a:solidFill>
              </a14:hiddenFill>
            </a:ext>
          </a:extLst>
        </p:spPr>
      </p:pic>
      <p:pic>
        <p:nvPicPr>
          <p:cNvPr id="69642" name="Picture 10" descr="gian">
            <a:extLst>
              <a:ext uri="{FF2B5EF4-FFF2-40B4-BE49-F238E27FC236}">
                <a16:creationId xmlns:a16="http://schemas.microsoft.com/office/drawing/2014/main" id="{3CA4DC1D-5347-4781-8135-4B03077F66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2514600"/>
            <a:ext cx="2133600" cy="1295400"/>
          </a:xfrm>
          <a:prstGeom prst="rect">
            <a:avLst/>
          </a:prstGeom>
          <a:noFill/>
          <a:ln w="38100" cmpd="dbl">
            <a:solidFill>
              <a:srgbClr val="FF6600"/>
            </a:solidFill>
            <a:miter lim="800000"/>
            <a:headEnd/>
            <a:tailEnd/>
          </a:ln>
          <a:extLst>
            <a:ext uri="{909E8E84-426E-40DD-AFC4-6F175D3DCCD1}">
              <a14:hiddenFill xmlns:a14="http://schemas.microsoft.com/office/drawing/2010/main">
                <a:solidFill>
                  <a:srgbClr val="FFFFFF"/>
                </a:solidFill>
              </a14:hiddenFill>
            </a:ext>
          </a:extLst>
        </p:spPr>
      </p:pic>
      <p:pic>
        <p:nvPicPr>
          <p:cNvPr id="69643" name="Picture 11" descr="ruôi4">
            <a:extLst>
              <a:ext uri="{FF2B5EF4-FFF2-40B4-BE49-F238E27FC236}">
                <a16:creationId xmlns:a16="http://schemas.microsoft.com/office/drawing/2014/main" id="{69C5D614-CA55-4CD8-9BEF-85EC90687BD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2514600"/>
            <a:ext cx="2362200" cy="1314450"/>
          </a:xfrm>
          <a:prstGeom prst="rect">
            <a:avLst/>
          </a:prstGeom>
          <a:noFill/>
          <a:ln w="38100" cmpd="dbl">
            <a:solidFill>
              <a:srgbClr val="FF6600"/>
            </a:solidFill>
            <a:miter lim="800000"/>
            <a:headEnd/>
            <a:tailEnd/>
          </a:ln>
          <a:extLst>
            <a:ext uri="{909E8E84-426E-40DD-AFC4-6F175D3DCCD1}">
              <a14:hiddenFill xmlns:a14="http://schemas.microsoft.com/office/drawing/2010/main">
                <a:solidFill>
                  <a:srgbClr val="FFFFFF"/>
                </a:solidFill>
              </a14:hiddenFill>
            </a:ext>
          </a:extLst>
        </p:spPr>
      </p:pic>
      <p:pic>
        <p:nvPicPr>
          <p:cNvPr id="69644" name="Picture 12" descr="contrung[2]">
            <a:extLst>
              <a:ext uri="{FF2B5EF4-FFF2-40B4-BE49-F238E27FC236}">
                <a16:creationId xmlns:a16="http://schemas.microsoft.com/office/drawing/2014/main" id="{A9B6436E-BE61-467E-B68E-07CC9A0D34D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6400" y="3810000"/>
            <a:ext cx="2133600" cy="1295400"/>
          </a:xfrm>
          <a:prstGeom prst="rect">
            <a:avLst/>
          </a:prstGeom>
          <a:noFill/>
          <a:ln w="38100" cmpd="dbl">
            <a:solidFill>
              <a:srgbClr val="FF6600"/>
            </a:solidFill>
            <a:miter lim="800000"/>
            <a:headEnd/>
            <a:tailEnd/>
          </a:ln>
          <a:extLst>
            <a:ext uri="{909E8E84-426E-40DD-AFC4-6F175D3DCCD1}">
              <a14:hiddenFill xmlns:a14="http://schemas.microsoft.com/office/drawing/2010/main">
                <a:solidFill>
                  <a:srgbClr val="FFFFFF"/>
                </a:solidFill>
              </a14:hiddenFill>
            </a:ext>
          </a:extLst>
        </p:spPr>
      </p:pic>
      <p:pic>
        <p:nvPicPr>
          <p:cNvPr id="69645" name="Picture 13" descr="ruồi">
            <a:extLst>
              <a:ext uri="{FF2B5EF4-FFF2-40B4-BE49-F238E27FC236}">
                <a16:creationId xmlns:a16="http://schemas.microsoft.com/office/drawing/2014/main" id="{56D378FA-8887-400E-BF92-B1CE944E535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05800" y="2514600"/>
            <a:ext cx="2209800" cy="1295400"/>
          </a:xfrm>
          <a:prstGeom prst="rect">
            <a:avLst/>
          </a:prstGeom>
          <a:noFill/>
          <a:ln w="38100" cmpd="dbl">
            <a:solidFill>
              <a:srgbClr val="FF6600"/>
            </a:solidFill>
            <a:miter lim="800000"/>
            <a:headEnd/>
            <a:tailEnd/>
          </a:ln>
          <a:extLst>
            <a:ext uri="{909E8E84-426E-40DD-AFC4-6F175D3DCCD1}">
              <a14:hiddenFill xmlns:a14="http://schemas.microsoft.com/office/drawing/2010/main">
                <a:solidFill>
                  <a:srgbClr val="FFFFFF"/>
                </a:solidFill>
              </a14:hiddenFill>
            </a:ext>
          </a:extLst>
        </p:spPr>
      </p:pic>
      <p:pic>
        <p:nvPicPr>
          <p:cNvPr id="69646" name="Picture 14" descr="cánh cam2">
            <a:extLst>
              <a:ext uri="{FF2B5EF4-FFF2-40B4-BE49-F238E27FC236}">
                <a16:creationId xmlns:a16="http://schemas.microsoft.com/office/drawing/2014/main" id="{09E96A3C-3105-48D9-9917-9CA8E244AE5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43600" y="3810000"/>
            <a:ext cx="2362200" cy="1295400"/>
          </a:xfrm>
          <a:prstGeom prst="rect">
            <a:avLst/>
          </a:prstGeom>
          <a:noFill/>
          <a:ln w="38100" cmpd="dbl">
            <a:solidFill>
              <a:srgbClr val="FF6600"/>
            </a:solidFill>
            <a:miter lim="800000"/>
            <a:headEnd/>
            <a:tailEnd/>
          </a:ln>
          <a:extLst>
            <a:ext uri="{909E8E84-426E-40DD-AFC4-6F175D3DCCD1}">
              <a14:hiddenFill xmlns:a14="http://schemas.microsoft.com/office/drawing/2010/main">
                <a:solidFill>
                  <a:srgbClr val="FFFFFF"/>
                </a:solidFill>
              </a14:hiddenFill>
            </a:ext>
          </a:extLst>
        </p:spPr>
      </p:pic>
      <p:pic>
        <p:nvPicPr>
          <p:cNvPr id="69647" name="Picture 15" descr="bọ xít">
            <a:extLst>
              <a:ext uri="{FF2B5EF4-FFF2-40B4-BE49-F238E27FC236}">
                <a16:creationId xmlns:a16="http://schemas.microsoft.com/office/drawing/2014/main" id="{BE9D2CB9-0B61-4F7A-881B-1D769CB0BBF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76400" y="5105400"/>
            <a:ext cx="2133600" cy="1219200"/>
          </a:xfrm>
          <a:prstGeom prst="rect">
            <a:avLst/>
          </a:prstGeom>
          <a:noFill/>
          <a:ln w="38100" cmpd="dbl">
            <a:solidFill>
              <a:srgbClr val="FF6600"/>
            </a:solidFill>
            <a:miter lim="800000"/>
            <a:headEnd/>
            <a:tailEnd/>
          </a:ln>
          <a:extLst>
            <a:ext uri="{909E8E84-426E-40DD-AFC4-6F175D3DCCD1}">
              <a14:hiddenFill xmlns:a14="http://schemas.microsoft.com/office/drawing/2010/main">
                <a:solidFill>
                  <a:srgbClr val="FFFFFF"/>
                </a:solidFill>
              </a14:hiddenFill>
            </a:ext>
          </a:extLst>
        </p:spPr>
      </p:pic>
      <p:pic>
        <p:nvPicPr>
          <p:cNvPr id="69648" name="Picture 16" descr="bọ ngựa">
            <a:extLst>
              <a:ext uri="{FF2B5EF4-FFF2-40B4-BE49-F238E27FC236}">
                <a16:creationId xmlns:a16="http://schemas.microsoft.com/office/drawing/2014/main" id="{C1C20BC2-38B2-4278-827C-FFFA3D5D56B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10000" y="3810000"/>
            <a:ext cx="2133600" cy="1295400"/>
          </a:xfrm>
          <a:prstGeom prst="rect">
            <a:avLst/>
          </a:prstGeom>
          <a:noFill/>
          <a:ln w="38100" cmpd="dbl">
            <a:solidFill>
              <a:srgbClr val="FF6600"/>
            </a:solidFill>
            <a:miter lim="800000"/>
            <a:headEnd/>
            <a:tailEnd/>
          </a:ln>
          <a:extLst>
            <a:ext uri="{909E8E84-426E-40DD-AFC4-6F175D3DCCD1}">
              <a14:hiddenFill xmlns:a14="http://schemas.microsoft.com/office/drawing/2010/main">
                <a:solidFill>
                  <a:srgbClr val="FFFFFF"/>
                </a:solidFill>
              </a14:hiddenFill>
            </a:ext>
          </a:extLst>
        </p:spPr>
      </p:pic>
      <p:pic>
        <p:nvPicPr>
          <p:cNvPr id="69649" name="Picture 17" descr="1188819196_Hoa1[1]">
            <a:extLst>
              <a:ext uri="{FF2B5EF4-FFF2-40B4-BE49-F238E27FC236}">
                <a16:creationId xmlns:a16="http://schemas.microsoft.com/office/drawing/2014/main" id="{C55EB95F-0800-433C-920F-357B49B8731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305800" y="3810000"/>
            <a:ext cx="2209800" cy="1295400"/>
          </a:xfrm>
          <a:prstGeom prst="rect">
            <a:avLst/>
          </a:prstGeom>
          <a:noFill/>
          <a:ln w="38100" cmpd="dbl">
            <a:solidFill>
              <a:srgbClr val="FF6600"/>
            </a:solidFill>
            <a:miter lim="800000"/>
            <a:headEnd/>
            <a:tailEnd/>
          </a:ln>
          <a:extLst>
            <a:ext uri="{909E8E84-426E-40DD-AFC4-6F175D3DCCD1}">
              <a14:hiddenFill xmlns:a14="http://schemas.microsoft.com/office/drawing/2010/main">
                <a:solidFill>
                  <a:srgbClr val="FFFFFF"/>
                </a:solidFill>
              </a14:hiddenFill>
            </a:ext>
          </a:extLst>
        </p:spPr>
      </p:pic>
      <p:pic>
        <p:nvPicPr>
          <p:cNvPr id="69650" name="Picture 18" descr="ruoi vang">
            <a:extLst>
              <a:ext uri="{FF2B5EF4-FFF2-40B4-BE49-F238E27FC236}">
                <a16:creationId xmlns:a16="http://schemas.microsoft.com/office/drawing/2014/main" id="{0AC80234-5DC6-401E-8789-D3BDBECE846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301038" y="5105400"/>
            <a:ext cx="2209800" cy="1219200"/>
          </a:xfrm>
          <a:prstGeom prst="rect">
            <a:avLst/>
          </a:prstGeom>
          <a:noFill/>
          <a:ln w="38100" cmpd="dbl">
            <a:solidFill>
              <a:srgbClr val="FF6600"/>
            </a:solidFill>
            <a:miter lim="800000"/>
            <a:headEnd/>
            <a:tailEnd/>
          </a:ln>
          <a:extLst>
            <a:ext uri="{909E8E84-426E-40DD-AFC4-6F175D3DCCD1}">
              <a14:hiddenFill xmlns:a14="http://schemas.microsoft.com/office/drawing/2010/main">
                <a:solidFill>
                  <a:srgbClr val="FFFFFF"/>
                </a:solidFill>
              </a14:hiddenFill>
            </a:ext>
          </a:extLst>
        </p:spPr>
      </p:pic>
      <p:pic>
        <p:nvPicPr>
          <p:cNvPr id="69651" name="Picture 19" descr="4">
            <a:hlinkClick r:id="rId13" action="ppaction://hlinksldjump"/>
            <a:extLst>
              <a:ext uri="{FF2B5EF4-FFF2-40B4-BE49-F238E27FC236}">
                <a16:creationId xmlns:a16="http://schemas.microsoft.com/office/drawing/2014/main" id="{0800A2B5-3C92-411D-ABC7-664A062503CB}"/>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810000" y="5105400"/>
            <a:ext cx="2133600" cy="1219200"/>
          </a:xfrm>
          <a:prstGeom prst="rect">
            <a:avLst/>
          </a:prstGeom>
          <a:noFill/>
          <a:ln w="38100" cmpd="dbl">
            <a:solidFill>
              <a:srgbClr val="FF6600"/>
            </a:solidFill>
            <a:miter lim="800000"/>
            <a:headEnd/>
            <a:tailEnd/>
          </a:ln>
          <a:extLst>
            <a:ext uri="{909E8E84-426E-40DD-AFC4-6F175D3DCCD1}">
              <a14:hiddenFill xmlns:a14="http://schemas.microsoft.com/office/drawing/2010/main">
                <a:solidFill>
                  <a:srgbClr val="FFFFFF"/>
                </a:solidFill>
              </a14:hiddenFill>
            </a:ext>
          </a:extLst>
        </p:spPr>
      </p:pic>
      <p:sp>
        <p:nvSpPr>
          <p:cNvPr id="69652" name="Rectangle 20">
            <a:extLst>
              <a:ext uri="{FF2B5EF4-FFF2-40B4-BE49-F238E27FC236}">
                <a16:creationId xmlns:a16="http://schemas.microsoft.com/office/drawing/2014/main" id="{C5AD01A5-47D1-4D94-9070-C560C59BA7D1}"/>
              </a:ext>
            </a:extLst>
          </p:cNvPr>
          <p:cNvSpPr>
            <a:spLocks noChangeArrowheads="1"/>
          </p:cNvSpPr>
          <p:nvPr/>
        </p:nvSpPr>
        <p:spPr bwMode="auto">
          <a:xfrm>
            <a:off x="1828800" y="1752600"/>
            <a:ext cx="8534400" cy="579438"/>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a:spcBef>
                <a:spcPct val="50000"/>
              </a:spcBef>
            </a:pPr>
            <a:r>
              <a:rPr lang="en-US" altLang="en-US" sz="3200">
                <a:solidFill>
                  <a:srgbClr val="0000FF"/>
                </a:solidFill>
                <a:latin typeface=".VnTime" panose="020B7200000000000000" pitchFamily="34" charset="0"/>
              </a:rPr>
              <a:t>Chóng cã nhiÒu lo¹i vµ cã mµu s¾c kh¸c nhau.</a:t>
            </a:r>
          </a:p>
        </p:txBody>
      </p:sp>
      <p:sp>
        <p:nvSpPr>
          <p:cNvPr id="69653" name="Rectangle 21">
            <a:extLst>
              <a:ext uri="{FF2B5EF4-FFF2-40B4-BE49-F238E27FC236}">
                <a16:creationId xmlns:a16="http://schemas.microsoft.com/office/drawing/2014/main" id="{4E9125D3-2FCD-4A61-89C5-CB4B67F6ABA6}"/>
              </a:ext>
            </a:extLst>
          </p:cNvPr>
          <p:cNvSpPr>
            <a:spLocks noChangeArrowheads="1"/>
          </p:cNvSpPr>
          <p:nvPr/>
        </p:nvSpPr>
        <p:spPr bwMode="auto">
          <a:xfrm>
            <a:off x="1524000" y="1752600"/>
            <a:ext cx="9144000" cy="579438"/>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a:spcBef>
                <a:spcPct val="50000"/>
              </a:spcBef>
            </a:pPr>
            <a:r>
              <a:rPr lang="en-US" altLang="en-US" sz="3200">
                <a:solidFill>
                  <a:srgbClr val="0000FF"/>
                </a:solidFill>
                <a:latin typeface=".VnTime" panose="020B7200000000000000" pitchFamily="34" charset="0"/>
              </a:rPr>
              <a:t>             </a:t>
            </a:r>
            <a:r>
              <a:rPr lang="en-US" altLang="en-US" sz="3200"/>
              <a:t>Nêu màu sắc của các con côn trùng?</a:t>
            </a:r>
          </a:p>
        </p:txBody>
      </p:sp>
      <p:pic>
        <p:nvPicPr>
          <p:cNvPr id="243731" name="Picture 19">
            <a:extLst>
              <a:ext uri="{FF2B5EF4-FFF2-40B4-BE49-F238E27FC236}">
                <a16:creationId xmlns:a16="http://schemas.microsoft.com/office/drawing/2014/main" id="{84A4374E-AA29-4A00-B474-6A570740D6F6}"/>
              </a:ext>
            </a:extLst>
          </p:cNvPr>
          <p:cNvPicPr>
            <a:picLocks noChangeAspect="1" noChangeArrowheads="1" noCrop="1"/>
          </p:cNvPicPr>
          <p:nvPr/>
        </p:nvPicPr>
        <p:blipFill>
          <a:blip r:embed="rId15">
            <a:extLst>
              <a:ext uri="{28A0092B-C50C-407E-A947-70E740481C1C}">
                <a14:useLocalDpi xmlns:a14="http://schemas.microsoft.com/office/drawing/2010/main" val="0"/>
              </a:ext>
            </a:extLst>
          </a:blip>
          <a:srcRect/>
          <a:stretch>
            <a:fillRect/>
          </a:stretch>
        </p:blipFill>
        <p:spPr bwMode="auto">
          <a:xfrm>
            <a:off x="1524000" y="1447800"/>
            <a:ext cx="1219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7" name="Rectangle 21">
            <a:extLst>
              <a:ext uri="{FF2B5EF4-FFF2-40B4-BE49-F238E27FC236}">
                <a16:creationId xmlns:a16="http://schemas.microsoft.com/office/drawing/2014/main" id="{531CAF1B-E430-4011-8B3E-8D17EA35F1DA}"/>
              </a:ext>
            </a:extLst>
          </p:cNvPr>
          <p:cNvSpPr>
            <a:spLocks noChangeArrowheads="1"/>
          </p:cNvSpPr>
          <p:nvPr/>
        </p:nvSpPr>
        <p:spPr bwMode="auto">
          <a:xfrm>
            <a:off x="4724400" y="685800"/>
            <a:ext cx="2535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algn="ctr" eaLnBrk="1" hangingPunct="1"/>
            <a:r>
              <a:rPr lang="en-US" altLang="en-US" sz="2400">
                <a:solidFill>
                  <a:srgbClr val="000099"/>
                </a:solidFill>
              </a:rPr>
              <a:t>Tự nhiên – Xã hội</a:t>
            </a:r>
          </a:p>
        </p:txBody>
      </p:sp>
      <p:sp>
        <p:nvSpPr>
          <p:cNvPr id="20498" name="Rectangle 22">
            <a:extLst>
              <a:ext uri="{FF2B5EF4-FFF2-40B4-BE49-F238E27FC236}">
                <a16:creationId xmlns:a16="http://schemas.microsoft.com/office/drawing/2014/main" id="{EB286AA8-DFA9-4F8B-ABA6-BE2AE7BC87FF}"/>
              </a:ext>
            </a:extLst>
          </p:cNvPr>
          <p:cNvSpPr>
            <a:spLocks noChangeArrowheads="1"/>
          </p:cNvSpPr>
          <p:nvPr/>
        </p:nvSpPr>
        <p:spPr bwMode="auto">
          <a:xfrm>
            <a:off x="4267200" y="1066800"/>
            <a:ext cx="3581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algn="ctr" eaLnBrk="1" hangingPunct="1"/>
            <a:r>
              <a:rPr lang="en-US" altLang="en-US" sz="3600">
                <a:solidFill>
                  <a:srgbClr val="000099"/>
                </a:solidFill>
              </a:rPr>
              <a:t>Bài : Côn trùng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43731"/>
                                        </p:tgtEl>
                                        <p:attrNameLst>
                                          <p:attrName>style.visibility</p:attrName>
                                        </p:attrNameLst>
                                      </p:cBhvr>
                                      <p:to>
                                        <p:strVal val="visible"/>
                                      </p:to>
                                    </p:set>
                                    <p:anim calcmode="lin" valueType="num">
                                      <p:cBhvr additive="base">
                                        <p:cTn id="7" dur="500" fill="hold"/>
                                        <p:tgtEl>
                                          <p:spTgt spid="243731"/>
                                        </p:tgtEl>
                                        <p:attrNameLst>
                                          <p:attrName>ppt_x</p:attrName>
                                        </p:attrNameLst>
                                      </p:cBhvr>
                                      <p:tavLst>
                                        <p:tav tm="0">
                                          <p:val>
                                            <p:strVal val="#ppt_x"/>
                                          </p:val>
                                        </p:tav>
                                        <p:tav tm="100000">
                                          <p:val>
                                            <p:strVal val="#ppt_x"/>
                                          </p:val>
                                        </p:tav>
                                      </p:tavLst>
                                    </p:anim>
                                    <p:anim calcmode="lin" valueType="num">
                                      <p:cBhvr additive="base">
                                        <p:cTn id="8" dur="500" fill="hold"/>
                                        <p:tgtEl>
                                          <p:spTgt spid="24373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9641"/>
                                        </p:tgtEl>
                                        <p:attrNameLst>
                                          <p:attrName>style.visibility</p:attrName>
                                        </p:attrNameLst>
                                      </p:cBhvr>
                                      <p:to>
                                        <p:strVal val="visible"/>
                                      </p:to>
                                    </p:set>
                                    <p:anim calcmode="lin" valueType="num">
                                      <p:cBhvr additive="base">
                                        <p:cTn id="11" dur="500" fill="hold"/>
                                        <p:tgtEl>
                                          <p:spTgt spid="69641"/>
                                        </p:tgtEl>
                                        <p:attrNameLst>
                                          <p:attrName>ppt_x</p:attrName>
                                        </p:attrNameLst>
                                      </p:cBhvr>
                                      <p:tavLst>
                                        <p:tav tm="0">
                                          <p:val>
                                            <p:strVal val="#ppt_x"/>
                                          </p:val>
                                        </p:tav>
                                        <p:tav tm="100000">
                                          <p:val>
                                            <p:strVal val="#ppt_x"/>
                                          </p:val>
                                        </p:tav>
                                      </p:tavLst>
                                    </p:anim>
                                    <p:anim calcmode="lin" valueType="num">
                                      <p:cBhvr additive="base">
                                        <p:cTn id="12" dur="500" fill="hold"/>
                                        <p:tgtEl>
                                          <p:spTgt spid="6964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9650"/>
                                        </p:tgtEl>
                                        <p:attrNameLst>
                                          <p:attrName>style.visibility</p:attrName>
                                        </p:attrNameLst>
                                      </p:cBhvr>
                                      <p:to>
                                        <p:strVal val="visible"/>
                                      </p:to>
                                    </p:set>
                                    <p:anim calcmode="lin" valueType="num">
                                      <p:cBhvr additive="base">
                                        <p:cTn id="15" dur="500" fill="hold"/>
                                        <p:tgtEl>
                                          <p:spTgt spid="69650"/>
                                        </p:tgtEl>
                                        <p:attrNameLst>
                                          <p:attrName>ppt_x</p:attrName>
                                        </p:attrNameLst>
                                      </p:cBhvr>
                                      <p:tavLst>
                                        <p:tav tm="0">
                                          <p:val>
                                            <p:strVal val="#ppt_x"/>
                                          </p:val>
                                        </p:tav>
                                        <p:tav tm="100000">
                                          <p:val>
                                            <p:strVal val="#ppt_x"/>
                                          </p:val>
                                        </p:tav>
                                      </p:tavLst>
                                    </p:anim>
                                    <p:anim calcmode="lin" valueType="num">
                                      <p:cBhvr additive="base">
                                        <p:cTn id="16" dur="500" fill="hold"/>
                                        <p:tgtEl>
                                          <p:spTgt spid="6965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9642"/>
                                        </p:tgtEl>
                                        <p:attrNameLst>
                                          <p:attrName>style.visibility</p:attrName>
                                        </p:attrNameLst>
                                      </p:cBhvr>
                                      <p:to>
                                        <p:strVal val="visible"/>
                                      </p:to>
                                    </p:set>
                                    <p:anim calcmode="lin" valueType="num">
                                      <p:cBhvr additive="base">
                                        <p:cTn id="19" dur="500" fill="hold"/>
                                        <p:tgtEl>
                                          <p:spTgt spid="69642"/>
                                        </p:tgtEl>
                                        <p:attrNameLst>
                                          <p:attrName>ppt_x</p:attrName>
                                        </p:attrNameLst>
                                      </p:cBhvr>
                                      <p:tavLst>
                                        <p:tav tm="0">
                                          <p:val>
                                            <p:strVal val="#ppt_x"/>
                                          </p:val>
                                        </p:tav>
                                        <p:tav tm="100000">
                                          <p:val>
                                            <p:strVal val="#ppt_x"/>
                                          </p:val>
                                        </p:tav>
                                      </p:tavLst>
                                    </p:anim>
                                    <p:anim calcmode="lin" valueType="num">
                                      <p:cBhvr additive="base">
                                        <p:cTn id="20" dur="500" fill="hold"/>
                                        <p:tgtEl>
                                          <p:spTgt spid="69642"/>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9643"/>
                                        </p:tgtEl>
                                        <p:attrNameLst>
                                          <p:attrName>style.visibility</p:attrName>
                                        </p:attrNameLst>
                                      </p:cBhvr>
                                      <p:to>
                                        <p:strVal val="visible"/>
                                      </p:to>
                                    </p:set>
                                    <p:anim calcmode="lin" valueType="num">
                                      <p:cBhvr additive="base">
                                        <p:cTn id="23" dur="500" fill="hold"/>
                                        <p:tgtEl>
                                          <p:spTgt spid="69643"/>
                                        </p:tgtEl>
                                        <p:attrNameLst>
                                          <p:attrName>ppt_x</p:attrName>
                                        </p:attrNameLst>
                                      </p:cBhvr>
                                      <p:tavLst>
                                        <p:tav tm="0">
                                          <p:val>
                                            <p:strVal val="#ppt_x"/>
                                          </p:val>
                                        </p:tav>
                                        <p:tav tm="100000">
                                          <p:val>
                                            <p:strVal val="#ppt_x"/>
                                          </p:val>
                                        </p:tav>
                                      </p:tavLst>
                                    </p:anim>
                                    <p:anim calcmode="lin" valueType="num">
                                      <p:cBhvr additive="base">
                                        <p:cTn id="24" dur="500" fill="hold"/>
                                        <p:tgtEl>
                                          <p:spTgt spid="6964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9645"/>
                                        </p:tgtEl>
                                        <p:attrNameLst>
                                          <p:attrName>style.visibility</p:attrName>
                                        </p:attrNameLst>
                                      </p:cBhvr>
                                      <p:to>
                                        <p:strVal val="visible"/>
                                      </p:to>
                                    </p:set>
                                    <p:anim calcmode="lin" valueType="num">
                                      <p:cBhvr additive="base">
                                        <p:cTn id="27" dur="500" fill="hold"/>
                                        <p:tgtEl>
                                          <p:spTgt spid="69645"/>
                                        </p:tgtEl>
                                        <p:attrNameLst>
                                          <p:attrName>ppt_x</p:attrName>
                                        </p:attrNameLst>
                                      </p:cBhvr>
                                      <p:tavLst>
                                        <p:tav tm="0">
                                          <p:val>
                                            <p:strVal val="#ppt_x"/>
                                          </p:val>
                                        </p:tav>
                                        <p:tav tm="100000">
                                          <p:val>
                                            <p:strVal val="#ppt_x"/>
                                          </p:val>
                                        </p:tav>
                                      </p:tavLst>
                                    </p:anim>
                                    <p:anim calcmode="lin" valueType="num">
                                      <p:cBhvr additive="base">
                                        <p:cTn id="28" dur="500" fill="hold"/>
                                        <p:tgtEl>
                                          <p:spTgt spid="69645"/>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69646"/>
                                        </p:tgtEl>
                                        <p:attrNameLst>
                                          <p:attrName>style.visibility</p:attrName>
                                        </p:attrNameLst>
                                      </p:cBhvr>
                                      <p:to>
                                        <p:strVal val="visible"/>
                                      </p:to>
                                    </p:set>
                                    <p:anim calcmode="lin" valueType="num">
                                      <p:cBhvr additive="base">
                                        <p:cTn id="31" dur="500" fill="hold"/>
                                        <p:tgtEl>
                                          <p:spTgt spid="69646"/>
                                        </p:tgtEl>
                                        <p:attrNameLst>
                                          <p:attrName>ppt_x</p:attrName>
                                        </p:attrNameLst>
                                      </p:cBhvr>
                                      <p:tavLst>
                                        <p:tav tm="0">
                                          <p:val>
                                            <p:strVal val="#ppt_x"/>
                                          </p:val>
                                        </p:tav>
                                        <p:tav tm="100000">
                                          <p:val>
                                            <p:strVal val="#ppt_x"/>
                                          </p:val>
                                        </p:tav>
                                      </p:tavLst>
                                    </p:anim>
                                    <p:anim calcmode="lin" valueType="num">
                                      <p:cBhvr additive="base">
                                        <p:cTn id="32" dur="500" fill="hold"/>
                                        <p:tgtEl>
                                          <p:spTgt spid="69646"/>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69648"/>
                                        </p:tgtEl>
                                        <p:attrNameLst>
                                          <p:attrName>style.visibility</p:attrName>
                                        </p:attrNameLst>
                                      </p:cBhvr>
                                      <p:to>
                                        <p:strVal val="visible"/>
                                      </p:to>
                                    </p:set>
                                    <p:anim calcmode="lin" valueType="num">
                                      <p:cBhvr additive="base">
                                        <p:cTn id="35" dur="500" fill="hold"/>
                                        <p:tgtEl>
                                          <p:spTgt spid="69648"/>
                                        </p:tgtEl>
                                        <p:attrNameLst>
                                          <p:attrName>ppt_x</p:attrName>
                                        </p:attrNameLst>
                                      </p:cBhvr>
                                      <p:tavLst>
                                        <p:tav tm="0">
                                          <p:val>
                                            <p:strVal val="#ppt_x"/>
                                          </p:val>
                                        </p:tav>
                                        <p:tav tm="100000">
                                          <p:val>
                                            <p:strVal val="#ppt_x"/>
                                          </p:val>
                                        </p:tav>
                                      </p:tavLst>
                                    </p:anim>
                                    <p:anim calcmode="lin" valueType="num">
                                      <p:cBhvr additive="base">
                                        <p:cTn id="36" dur="500" fill="hold"/>
                                        <p:tgtEl>
                                          <p:spTgt spid="69648"/>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9649"/>
                                        </p:tgtEl>
                                        <p:attrNameLst>
                                          <p:attrName>style.visibility</p:attrName>
                                        </p:attrNameLst>
                                      </p:cBhvr>
                                      <p:to>
                                        <p:strVal val="visible"/>
                                      </p:to>
                                    </p:set>
                                    <p:anim calcmode="lin" valueType="num">
                                      <p:cBhvr additive="base">
                                        <p:cTn id="39" dur="500" fill="hold"/>
                                        <p:tgtEl>
                                          <p:spTgt spid="69649"/>
                                        </p:tgtEl>
                                        <p:attrNameLst>
                                          <p:attrName>ppt_x</p:attrName>
                                        </p:attrNameLst>
                                      </p:cBhvr>
                                      <p:tavLst>
                                        <p:tav tm="0">
                                          <p:val>
                                            <p:strVal val="#ppt_x"/>
                                          </p:val>
                                        </p:tav>
                                        <p:tav tm="100000">
                                          <p:val>
                                            <p:strVal val="#ppt_x"/>
                                          </p:val>
                                        </p:tav>
                                      </p:tavLst>
                                    </p:anim>
                                    <p:anim calcmode="lin" valueType="num">
                                      <p:cBhvr additive="base">
                                        <p:cTn id="40" dur="500" fill="hold"/>
                                        <p:tgtEl>
                                          <p:spTgt spid="69649"/>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9644"/>
                                        </p:tgtEl>
                                        <p:attrNameLst>
                                          <p:attrName>style.visibility</p:attrName>
                                        </p:attrNameLst>
                                      </p:cBhvr>
                                      <p:to>
                                        <p:strVal val="visible"/>
                                      </p:to>
                                    </p:set>
                                    <p:anim calcmode="lin" valueType="num">
                                      <p:cBhvr additive="base">
                                        <p:cTn id="43" dur="500" fill="hold"/>
                                        <p:tgtEl>
                                          <p:spTgt spid="69644"/>
                                        </p:tgtEl>
                                        <p:attrNameLst>
                                          <p:attrName>ppt_x</p:attrName>
                                        </p:attrNameLst>
                                      </p:cBhvr>
                                      <p:tavLst>
                                        <p:tav tm="0">
                                          <p:val>
                                            <p:strVal val="#ppt_x"/>
                                          </p:val>
                                        </p:tav>
                                        <p:tav tm="100000">
                                          <p:val>
                                            <p:strVal val="#ppt_x"/>
                                          </p:val>
                                        </p:tav>
                                      </p:tavLst>
                                    </p:anim>
                                    <p:anim calcmode="lin" valueType="num">
                                      <p:cBhvr additive="base">
                                        <p:cTn id="44" dur="500" fill="hold"/>
                                        <p:tgtEl>
                                          <p:spTgt spid="69644"/>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647"/>
                                        </p:tgtEl>
                                        <p:attrNameLst>
                                          <p:attrName>style.visibility</p:attrName>
                                        </p:attrNameLst>
                                      </p:cBhvr>
                                      <p:to>
                                        <p:strVal val="visible"/>
                                      </p:to>
                                    </p:set>
                                    <p:anim calcmode="lin" valueType="num">
                                      <p:cBhvr additive="base">
                                        <p:cTn id="47" dur="500" fill="hold"/>
                                        <p:tgtEl>
                                          <p:spTgt spid="69647"/>
                                        </p:tgtEl>
                                        <p:attrNameLst>
                                          <p:attrName>ppt_x</p:attrName>
                                        </p:attrNameLst>
                                      </p:cBhvr>
                                      <p:tavLst>
                                        <p:tav tm="0">
                                          <p:val>
                                            <p:strVal val="#ppt_x"/>
                                          </p:val>
                                        </p:tav>
                                        <p:tav tm="100000">
                                          <p:val>
                                            <p:strVal val="#ppt_x"/>
                                          </p:val>
                                        </p:tav>
                                      </p:tavLst>
                                    </p:anim>
                                    <p:anim calcmode="lin" valueType="num">
                                      <p:cBhvr additive="base">
                                        <p:cTn id="48" dur="500" fill="hold"/>
                                        <p:tgtEl>
                                          <p:spTgt spid="69647"/>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69651"/>
                                        </p:tgtEl>
                                        <p:attrNameLst>
                                          <p:attrName>style.visibility</p:attrName>
                                        </p:attrNameLst>
                                      </p:cBhvr>
                                      <p:to>
                                        <p:strVal val="visible"/>
                                      </p:to>
                                    </p:set>
                                    <p:anim calcmode="lin" valueType="num">
                                      <p:cBhvr additive="base">
                                        <p:cTn id="51" dur="500" fill="hold"/>
                                        <p:tgtEl>
                                          <p:spTgt spid="69651"/>
                                        </p:tgtEl>
                                        <p:attrNameLst>
                                          <p:attrName>ppt_x</p:attrName>
                                        </p:attrNameLst>
                                      </p:cBhvr>
                                      <p:tavLst>
                                        <p:tav tm="0">
                                          <p:val>
                                            <p:strVal val="#ppt_x"/>
                                          </p:val>
                                        </p:tav>
                                        <p:tav tm="100000">
                                          <p:val>
                                            <p:strVal val="#ppt_x"/>
                                          </p:val>
                                        </p:tav>
                                      </p:tavLst>
                                    </p:anim>
                                    <p:anim calcmode="lin" valueType="num">
                                      <p:cBhvr additive="base">
                                        <p:cTn id="52" dur="500" fill="hold"/>
                                        <p:tgtEl>
                                          <p:spTgt spid="69651"/>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69640"/>
                                        </p:tgtEl>
                                        <p:attrNameLst>
                                          <p:attrName>style.visibility</p:attrName>
                                        </p:attrNameLst>
                                      </p:cBhvr>
                                      <p:to>
                                        <p:strVal val="visible"/>
                                      </p:to>
                                    </p:set>
                                    <p:anim calcmode="lin" valueType="num">
                                      <p:cBhvr additive="base">
                                        <p:cTn id="55" dur="500" fill="hold"/>
                                        <p:tgtEl>
                                          <p:spTgt spid="69640"/>
                                        </p:tgtEl>
                                        <p:attrNameLst>
                                          <p:attrName>ppt_x</p:attrName>
                                        </p:attrNameLst>
                                      </p:cBhvr>
                                      <p:tavLst>
                                        <p:tav tm="0">
                                          <p:val>
                                            <p:strVal val="#ppt_x"/>
                                          </p:val>
                                        </p:tav>
                                        <p:tav tm="100000">
                                          <p:val>
                                            <p:strVal val="#ppt_x"/>
                                          </p:val>
                                        </p:tav>
                                      </p:tavLst>
                                    </p:anim>
                                    <p:anim calcmode="lin" valueType="num">
                                      <p:cBhvr additive="base">
                                        <p:cTn id="56" dur="500" fill="hold"/>
                                        <p:tgtEl>
                                          <p:spTgt spid="69640"/>
                                        </p:tgtEl>
                                        <p:attrNameLst>
                                          <p:attrName>ppt_y</p:attrName>
                                        </p:attrNameLst>
                                      </p:cBhvr>
                                      <p:tavLst>
                                        <p:tav tm="0">
                                          <p:val>
                                            <p:strVal val="1+#ppt_h/2"/>
                                          </p:val>
                                        </p:tav>
                                        <p:tav tm="100000">
                                          <p:val>
                                            <p:strVal val="#ppt_y"/>
                                          </p:val>
                                        </p:tav>
                                      </p:tavLst>
                                    </p:anim>
                                  </p:childTnLst>
                                </p:cTn>
                              </p:par>
                            </p:childTnLst>
                          </p:cTn>
                        </p:par>
                        <p:par>
                          <p:cTn id="57" fill="hold" nodeType="afterGroup">
                            <p:stCondLst>
                              <p:cond delay="500"/>
                            </p:stCondLst>
                            <p:childTnLst>
                              <p:par>
                                <p:cTn id="58" presetID="21" presetClass="entr" presetSubtype="4" fill="hold" grpId="0" nodeType="afterEffect">
                                  <p:stCondLst>
                                    <p:cond delay="0"/>
                                  </p:stCondLst>
                                  <p:childTnLst>
                                    <p:set>
                                      <p:cBhvr>
                                        <p:cTn id="59" dur="1" fill="hold">
                                          <p:stCondLst>
                                            <p:cond delay="0"/>
                                          </p:stCondLst>
                                        </p:cTn>
                                        <p:tgtEl>
                                          <p:spTgt spid="69653"/>
                                        </p:tgtEl>
                                        <p:attrNameLst>
                                          <p:attrName>style.visibility</p:attrName>
                                        </p:attrNameLst>
                                      </p:cBhvr>
                                      <p:to>
                                        <p:strVal val="visible"/>
                                      </p:to>
                                    </p:set>
                                    <p:animEffect transition="in" filter="wheel(4)">
                                      <p:cBhvr>
                                        <p:cTn id="60" dur="2000"/>
                                        <p:tgtEl>
                                          <p:spTgt spid="69653"/>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3" presetClass="exit" presetSubtype="10" fill="hold" grpId="1" nodeType="clickEffect">
                                  <p:stCondLst>
                                    <p:cond delay="0"/>
                                  </p:stCondLst>
                                  <p:childTnLst>
                                    <p:animEffect transition="out" filter="blinds(horizontal)">
                                      <p:cBhvr>
                                        <p:cTn id="64" dur="500"/>
                                        <p:tgtEl>
                                          <p:spTgt spid="69653"/>
                                        </p:tgtEl>
                                      </p:cBhvr>
                                    </p:animEffect>
                                    <p:set>
                                      <p:cBhvr>
                                        <p:cTn id="65" dur="1" fill="hold">
                                          <p:stCondLst>
                                            <p:cond delay="499"/>
                                          </p:stCondLst>
                                        </p:cTn>
                                        <p:tgtEl>
                                          <p:spTgt spid="69653"/>
                                        </p:tgtEl>
                                        <p:attrNameLst>
                                          <p:attrName>style.visibility</p:attrName>
                                        </p:attrNameLst>
                                      </p:cBhvr>
                                      <p:to>
                                        <p:strVal val="hidden"/>
                                      </p:to>
                                    </p:set>
                                  </p:childTnLst>
                                </p:cTn>
                              </p:par>
                              <p:par>
                                <p:cTn id="66" presetID="21" presetClass="entr" presetSubtype="4" fill="hold" grpId="0" nodeType="withEffect">
                                  <p:stCondLst>
                                    <p:cond delay="0"/>
                                  </p:stCondLst>
                                  <p:childTnLst>
                                    <p:set>
                                      <p:cBhvr>
                                        <p:cTn id="67" dur="1" fill="hold">
                                          <p:stCondLst>
                                            <p:cond delay="0"/>
                                          </p:stCondLst>
                                        </p:cTn>
                                        <p:tgtEl>
                                          <p:spTgt spid="69652"/>
                                        </p:tgtEl>
                                        <p:attrNameLst>
                                          <p:attrName>style.visibility</p:attrName>
                                        </p:attrNameLst>
                                      </p:cBhvr>
                                      <p:to>
                                        <p:strVal val="visible"/>
                                      </p:to>
                                    </p:set>
                                    <p:animEffect transition="in" filter="wheel(4)">
                                      <p:cBhvr>
                                        <p:cTn id="68" dur="2000"/>
                                        <p:tgtEl>
                                          <p:spTgt spid="69652"/>
                                        </p:tgtEl>
                                      </p:cBhvr>
                                    </p:animEffect>
                                  </p:childTnLst>
                                </p:cTn>
                              </p:par>
                              <p:par>
                                <p:cTn id="69" presetID="3" presetClass="exit" presetSubtype="10" fill="hold" nodeType="withEffect">
                                  <p:stCondLst>
                                    <p:cond delay="0"/>
                                  </p:stCondLst>
                                  <p:childTnLst>
                                    <p:animEffect transition="out" filter="blinds(horizontal)">
                                      <p:cBhvr>
                                        <p:cTn id="70" dur="500"/>
                                        <p:tgtEl>
                                          <p:spTgt spid="243731"/>
                                        </p:tgtEl>
                                      </p:cBhvr>
                                    </p:animEffect>
                                    <p:set>
                                      <p:cBhvr>
                                        <p:cTn id="71" dur="1" fill="hold">
                                          <p:stCondLst>
                                            <p:cond delay="499"/>
                                          </p:stCondLst>
                                        </p:cTn>
                                        <p:tgtEl>
                                          <p:spTgt spid="2437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52" grpId="0" animBg="1"/>
      <p:bldP spid="69653" grpId="0" animBg="1"/>
      <p:bldP spid="69653"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ext Box 2">
            <a:extLst>
              <a:ext uri="{FF2B5EF4-FFF2-40B4-BE49-F238E27FC236}">
                <a16:creationId xmlns:a16="http://schemas.microsoft.com/office/drawing/2014/main" id="{819AF6F8-CC4C-452A-9DE1-C313EB06AA1C}"/>
              </a:ext>
            </a:extLst>
          </p:cNvPr>
          <p:cNvSpPr txBox="1">
            <a:spLocks noChangeArrowheads="1"/>
          </p:cNvSpPr>
          <p:nvPr/>
        </p:nvSpPr>
        <p:spPr bwMode="auto">
          <a:xfrm>
            <a:off x="4814888" y="6134100"/>
            <a:ext cx="2590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algn="ctr" eaLnBrk="1" hangingPunct="1"/>
            <a:r>
              <a:rPr lang="en-US" altLang="en-US" sz="3600">
                <a:solidFill>
                  <a:srgbClr val="000099"/>
                </a:solidFill>
                <a:latin typeface="Arial" panose="020B0604020202020204" pitchFamily="34" charset="0"/>
              </a:rPr>
              <a:t>Bọ ngựa</a:t>
            </a:r>
            <a:endParaRPr lang="en-US" altLang="en-US" sz="3600"/>
          </a:p>
        </p:txBody>
      </p:sp>
      <p:pic>
        <p:nvPicPr>
          <p:cNvPr id="134147" name="Picture 3">
            <a:extLst>
              <a:ext uri="{FF2B5EF4-FFF2-40B4-BE49-F238E27FC236}">
                <a16:creationId xmlns:a16="http://schemas.microsoft.com/office/drawing/2014/main" id="{1391D91B-232F-41F1-9BEE-D088E1D9AA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828800"/>
            <a:ext cx="4343400" cy="2133600"/>
          </a:xfrm>
          <a:prstGeom prst="rect">
            <a:avLst/>
          </a:prstGeom>
          <a:noFill/>
          <a:ln w="38100">
            <a:solidFill>
              <a:srgbClr val="FF6600"/>
            </a:solidFill>
            <a:miter lim="800000"/>
            <a:headEnd/>
            <a:tailEnd/>
          </a:ln>
          <a:extLst>
            <a:ext uri="{909E8E84-426E-40DD-AFC4-6F175D3DCCD1}">
              <a14:hiddenFill xmlns:a14="http://schemas.microsoft.com/office/drawing/2010/main">
                <a:solidFill>
                  <a:srgbClr val="FFFFFF"/>
                </a:solidFill>
              </a14:hiddenFill>
            </a:ext>
          </a:extLst>
        </p:spPr>
      </p:pic>
      <p:pic>
        <p:nvPicPr>
          <p:cNvPr id="134148" name="Picture 4">
            <a:extLst>
              <a:ext uri="{FF2B5EF4-FFF2-40B4-BE49-F238E27FC236}">
                <a16:creationId xmlns:a16="http://schemas.microsoft.com/office/drawing/2014/main" id="{B77CD635-BBA2-4265-8C4E-9A84ECAB9BBB}"/>
              </a:ext>
            </a:extLst>
          </p:cNvPr>
          <p:cNvPicPr>
            <a:picLocks noChangeAspect="1" noChangeArrowheads="1"/>
          </p:cNvPicPr>
          <p:nvPr/>
        </p:nvPicPr>
        <p:blipFill>
          <a:blip r:embed="rId3">
            <a:lum contrast="-8000"/>
            <a:extLst>
              <a:ext uri="{28A0092B-C50C-407E-A947-70E740481C1C}">
                <a14:useLocalDpi xmlns:a14="http://schemas.microsoft.com/office/drawing/2010/main" val="0"/>
              </a:ext>
            </a:extLst>
          </a:blip>
          <a:srcRect/>
          <a:stretch>
            <a:fillRect/>
          </a:stretch>
        </p:blipFill>
        <p:spPr bwMode="auto">
          <a:xfrm>
            <a:off x="6248400" y="1828800"/>
            <a:ext cx="4267200" cy="2133600"/>
          </a:xfrm>
          <a:prstGeom prst="rect">
            <a:avLst/>
          </a:prstGeom>
          <a:noFill/>
          <a:ln w="38100">
            <a:solidFill>
              <a:srgbClr val="FF6600"/>
            </a:solidFill>
            <a:miter lim="800000"/>
            <a:headEnd/>
            <a:tailEnd/>
          </a:ln>
          <a:extLst>
            <a:ext uri="{909E8E84-426E-40DD-AFC4-6F175D3DCCD1}">
              <a14:hiddenFill xmlns:a14="http://schemas.microsoft.com/office/drawing/2010/main">
                <a:solidFill>
                  <a:srgbClr val="FFFFFF"/>
                </a:solidFill>
              </a14:hiddenFill>
            </a:ext>
          </a:extLst>
        </p:spPr>
      </p:pic>
      <p:pic>
        <p:nvPicPr>
          <p:cNvPr id="134149" name="Picture 5">
            <a:extLst>
              <a:ext uri="{FF2B5EF4-FFF2-40B4-BE49-F238E27FC236}">
                <a16:creationId xmlns:a16="http://schemas.microsoft.com/office/drawing/2014/main" id="{99084E1F-D566-467A-AD82-C7941024E5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4114800"/>
            <a:ext cx="4343400" cy="2209800"/>
          </a:xfrm>
          <a:prstGeom prst="rect">
            <a:avLst/>
          </a:prstGeom>
          <a:noFill/>
          <a:ln w="38100">
            <a:solidFill>
              <a:srgbClr val="FF6600"/>
            </a:solidFill>
            <a:miter lim="800000"/>
            <a:headEnd/>
            <a:tailEnd/>
          </a:ln>
          <a:extLst>
            <a:ext uri="{909E8E84-426E-40DD-AFC4-6F175D3DCCD1}">
              <a14:hiddenFill xmlns:a14="http://schemas.microsoft.com/office/drawing/2010/main">
                <a:solidFill>
                  <a:srgbClr val="FFFFFF"/>
                </a:solidFill>
              </a14:hiddenFill>
            </a:ext>
          </a:extLst>
        </p:spPr>
      </p:pic>
      <p:pic>
        <p:nvPicPr>
          <p:cNvPr id="134150" name="Picture 6">
            <a:extLst>
              <a:ext uri="{FF2B5EF4-FFF2-40B4-BE49-F238E27FC236}">
                <a16:creationId xmlns:a16="http://schemas.microsoft.com/office/drawing/2014/main" id="{8EBF0038-8F21-447F-A60E-255B255FFF8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4114800"/>
            <a:ext cx="4267200" cy="2209800"/>
          </a:xfrm>
          <a:prstGeom prst="rect">
            <a:avLst/>
          </a:prstGeom>
          <a:noFill/>
          <a:ln w="38100">
            <a:solidFill>
              <a:srgbClr val="FF6600"/>
            </a:solidFill>
            <a:miter lim="800000"/>
            <a:headEnd/>
            <a:tailEnd/>
          </a:ln>
          <a:extLst>
            <a:ext uri="{909E8E84-426E-40DD-AFC4-6F175D3DCCD1}">
              <a14:hiddenFill xmlns:a14="http://schemas.microsoft.com/office/drawing/2010/main">
                <a:solidFill>
                  <a:srgbClr val="FFFFFF"/>
                </a:solidFill>
              </a14:hiddenFill>
            </a:ext>
          </a:extLst>
        </p:spPr>
      </p:pic>
      <p:sp>
        <p:nvSpPr>
          <p:cNvPr id="21511" name="Rectangle 8">
            <a:extLst>
              <a:ext uri="{FF2B5EF4-FFF2-40B4-BE49-F238E27FC236}">
                <a16:creationId xmlns:a16="http://schemas.microsoft.com/office/drawing/2014/main" id="{6F236FB8-4A45-4AFA-827D-0C9BE71E08F9}"/>
              </a:ext>
            </a:extLst>
          </p:cNvPr>
          <p:cNvSpPr>
            <a:spLocks noChangeArrowheads="1"/>
          </p:cNvSpPr>
          <p:nvPr/>
        </p:nvSpPr>
        <p:spPr bwMode="auto">
          <a:xfrm>
            <a:off x="4422776" y="76200"/>
            <a:ext cx="3349625"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algn="ctr" eaLnBrk="1" hangingPunct="1"/>
            <a:br>
              <a:rPr lang="en-US" altLang="en-US" sz="3200">
                <a:solidFill>
                  <a:schemeClr val="tx2"/>
                </a:solidFill>
              </a:rPr>
            </a:br>
            <a:r>
              <a:rPr lang="en-US" altLang="en-US" sz="3200">
                <a:solidFill>
                  <a:schemeClr val="tx2"/>
                </a:solidFill>
              </a:rPr>
              <a:t>Tự nhiên – Xã hội</a:t>
            </a:r>
            <a:br>
              <a:rPr lang="en-US" altLang="en-US" sz="3200">
                <a:solidFill>
                  <a:schemeClr val="tx2"/>
                </a:solidFill>
              </a:rPr>
            </a:br>
            <a:r>
              <a:rPr lang="en-US" altLang="en-US" sz="3200">
                <a:solidFill>
                  <a:srgbClr val="003399"/>
                </a:solidFill>
              </a:rPr>
              <a:t>Bài : Côn trùng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34146"/>
                                        </p:tgtEl>
                                        <p:attrNameLst>
                                          <p:attrName>style.visibility</p:attrName>
                                        </p:attrNameLst>
                                      </p:cBhvr>
                                      <p:to>
                                        <p:strVal val="visible"/>
                                      </p:to>
                                    </p:set>
                                    <p:anim calcmode="lin" valueType="num">
                                      <p:cBhvr>
                                        <p:cTn id="7" dur="500" fill="hold"/>
                                        <p:tgtEl>
                                          <p:spTgt spid="134146"/>
                                        </p:tgtEl>
                                        <p:attrNameLst>
                                          <p:attrName>ppt_w</p:attrName>
                                        </p:attrNameLst>
                                      </p:cBhvr>
                                      <p:tavLst>
                                        <p:tav tm="0">
                                          <p:val>
                                            <p:fltVal val="0"/>
                                          </p:val>
                                        </p:tav>
                                        <p:tav tm="100000">
                                          <p:val>
                                            <p:strVal val="#ppt_w"/>
                                          </p:val>
                                        </p:tav>
                                      </p:tavLst>
                                    </p:anim>
                                    <p:anim calcmode="lin" valueType="num">
                                      <p:cBhvr>
                                        <p:cTn id="8" dur="500" fill="hold"/>
                                        <p:tgtEl>
                                          <p:spTgt spid="134146"/>
                                        </p:tgtEl>
                                        <p:attrNameLst>
                                          <p:attrName>ppt_h</p:attrName>
                                        </p:attrNameLst>
                                      </p:cBhvr>
                                      <p:tavLst>
                                        <p:tav tm="0">
                                          <p:val>
                                            <p:fltVal val="0"/>
                                          </p:val>
                                        </p:tav>
                                        <p:tav tm="100000">
                                          <p:val>
                                            <p:strVal val="#ppt_h"/>
                                          </p:val>
                                        </p:tav>
                                      </p:tavLst>
                                    </p:anim>
                                    <p:animEffect transition="in" filter="fade">
                                      <p:cBhvr>
                                        <p:cTn id="9" dur="500"/>
                                        <p:tgtEl>
                                          <p:spTgt spid="134146"/>
                                        </p:tgtEl>
                                      </p:cBhvr>
                                    </p:animEffect>
                                  </p:childTnLst>
                                </p:cTn>
                              </p:par>
                              <p:par>
                                <p:cTn id="10" presetID="53" presetClass="entr" presetSubtype="0" fill="hold" nodeType="withEffect">
                                  <p:stCondLst>
                                    <p:cond delay="0"/>
                                  </p:stCondLst>
                                  <p:childTnLst>
                                    <p:set>
                                      <p:cBhvr>
                                        <p:cTn id="11" dur="1" fill="hold">
                                          <p:stCondLst>
                                            <p:cond delay="0"/>
                                          </p:stCondLst>
                                        </p:cTn>
                                        <p:tgtEl>
                                          <p:spTgt spid="134147"/>
                                        </p:tgtEl>
                                        <p:attrNameLst>
                                          <p:attrName>style.visibility</p:attrName>
                                        </p:attrNameLst>
                                      </p:cBhvr>
                                      <p:to>
                                        <p:strVal val="visible"/>
                                      </p:to>
                                    </p:set>
                                    <p:anim calcmode="lin" valueType="num">
                                      <p:cBhvr>
                                        <p:cTn id="12" dur="500" fill="hold"/>
                                        <p:tgtEl>
                                          <p:spTgt spid="134147"/>
                                        </p:tgtEl>
                                        <p:attrNameLst>
                                          <p:attrName>ppt_w</p:attrName>
                                        </p:attrNameLst>
                                      </p:cBhvr>
                                      <p:tavLst>
                                        <p:tav tm="0">
                                          <p:val>
                                            <p:fltVal val="0"/>
                                          </p:val>
                                        </p:tav>
                                        <p:tav tm="100000">
                                          <p:val>
                                            <p:strVal val="#ppt_w"/>
                                          </p:val>
                                        </p:tav>
                                      </p:tavLst>
                                    </p:anim>
                                    <p:anim calcmode="lin" valueType="num">
                                      <p:cBhvr>
                                        <p:cTn id="13" dur="500" fill="hold"/>
                                        <p:tgtEl>
                                          <p:spTgt spid="134147"/>
                                        </p:tgtEl>
                                        <p:attrNameLst>
                                          <p:attrName>ppt_h</p:attrName>
                                        </p:attrNameLst>
                                      </p:cBhvr>
                                      <p:tavLst>
                                        <p:tav tm="0">
                                          <p:val>
                                            <p:fltVal val="0"/>
                                          </p:val>
                                        </p:tav>
                                        <p:tav tm="100000">
                                          <p:val>
                                            <p:strVal val="#ppt_h"/>
                                          </p:val>
                                        </p:tav>
                                      </p:tavLst>
                                    </p:anim>
                                    <p:animEffect transition="in" filter="fade">
                                      <p:cBhvr>
                                        <p:cTn id="14" dur="500"/>
                                        <p:tgtEl>
                                          <p:spTgt spid="134147"/>
                                        </p:tgtEl>
                                      </p:cBhvr>
                                    </p:animEffect>
                                  </p:childTnLst>
                                </p:cTn>
                              </p:par>
                              <p:par>
                                <p:cTn id="15" presetID="53" presetClass="entr" presetSubtype="0" fill="hold" nodeType="withEffect">
                                  <p:stCondLst>
                                    <p:cond delay="0"/>
                                  </p:stCondLst>
                                  <p:childTnLst>
                                    <p:set>
                                      <p:cBhvr>
                                        <p:cTn id="16" dur="1" fill="hold">
                                          <p:stCondLst>
                                            <p:cond delay="0"/>
                                          </p:stCondLst>
                                        </p:cTn>
                                        <p:tgtEl>
                                          <p:spTgt spid="134148"/>
                                        </p:tgtEl>
                                        <p:attrNameLst>
                                          <p:attrName>style.visibility</p:attrName>
                                        </p:attrNameLst>
                                      </p:cBhvr>
                                      <p:to>
                                        <p:strVal val="visible"/>
                                      </p:to>
                                    </p:set>
                                    <p:anim calcmode="lin" valueType="num">
                                      <p:cBhvr>
                                        <p:cTn id="17" dur="500" fill="hold"/>
                                        <p:tgtEl>
                                          <p:spTgt spid="134148"/>
                                        </p:tgtEl>
                                        <p:attrNameLst>
                                          <p:attrName>ppt_w</p:attrName>
                                        </p:attrNameLst>
                                      </p:cBhvr>
                                      <p:tavLst>
                                        <p:tav tm="0">
                                          <p:val>
                                            <p:fltVal val="0"/>
                                          </p:val>
                                        </p:tav>
                                        <p:tav tm="100000">
                                          <p:val>
                                            <p:strVal val="#ppt_w"/>
                                          </p:val>
                                        </p:tav>
                                      </p:tavLst>
                                    </p:anim>
                                    <p:anim calcmode="lin" valueType="num">
                                      <p:cBhvr>
                                        <p:cTn id="18" dur="500" fill="hold"/>
                                        <p:tgtEl>
                                          <p:spTgt spid="134148"/>
                                        </p:tgtEl>
                                        <p:attrNameLst>
                                          <p:attrName>ppt_h</p:attrName>
                                        </p:attrNameLst>
                                      </p:cBhvr>
                                      <p:tavLst>
                                        <p:tav tm="0">
                                          <p:val>
                                            <p:fltVal val="0"/>
                                          </p:val>
                                        </p:tav>
                                        <p:tav tm="100000">
                                          <p:val>
                                            <p:strVal val="#ppt_h"/>
                                          </p:val>
                                        </p:tav>
                                      </p:tavLst>
                                    </p:anim>
                                    <p:animEffect transition="in" filter="fade">
                                      <p:cBhvr>
                                        <p:cTn id="19" dur="500"/>
                                        <p:tgtEl>
                                          <p:spTgt spid="134148"/>
                                        </p:tgtEl>
                                      </p:cBhvr>
                                    </p:animEffect>
                                  </p:childTnLst>
                                </p:cTn>
                              </p:par>
                              <p:par>
                                <p:cTn id="20" presetID="53" presetClass="entr" presetSubtype="0" fill="hold" nodeType="withEffect">
                                  <p:stCondLst>
                                    <p:cond delay="0"/>
                                  </p:stCondLst>
                                  <p:childTnLst>
                                    <p:set>
                                      <p:cBhvr>
                                        <p:cTn id="21" dur="1" fill="hold">
                                          <p:stCondLst>
                                            <p:cond delay="0"/>
                                          </p:stCondLst>
                                        </p:cTn>
                                        <p:tgtEl>
                                          <p:spTgt spid="134149"/>
                                        </p:tgtEl>
                                        <p:attrNameLst>
                                          <p:attrName>style.visibility</p:attrName>
                                        </p:attrNameLst>
                                      </p:cBhvr>
                                      <p:to>
                                        <p:strVal val="visible"/>
                                      </p:to>
                                    </p:set>
                                    <p:anim calcmode="lin" valueType="num">
                                      <p:cBhvr>
                                        <p:cTn id="22" dur="500" fill="hold"/>
                                        <p:tgtEl>
                                          <p:spTgt spid="134149"/>
                                        </p:tgtEl>
                                        <p:attrNameLst>
                                          <p:attrName>ppt_w</p:attrName>
                                        </p:attrNameLst>
                                      </p:cBhvr>
                                      <p:tavLst>
                                        <p:tav tm="0">
                                          <p:val>
                                            <p:fltVal val="0"/>
                                          </p:val>
                                        </p:tav>
                                        <p:tav tm="100000">
                                          <p:val>
                                            <p:strVal val="#ppt_w"/>
                                          </p:val>
                                        </p:tav>
                                      </p:tavLst>
                                    </p:anim>
                                    <p:anim calcmode="lin" valueType="num">
                                      <p:cBhvr>
                                        <p:cTn id="23" dur="500" fill="hold"/>
                                        <p:tgtEl>
                                          <p:spTgt spid="134149"/>
                                        </p:tgtEl>
                                        <p:attrNameLst>
                                          <p:attrName>ppt_h</p:attrName>
                                        </p:attrNameLst>
                                      </p:cBhvr>
                                      <p:tavLst>
                                        <p:tav tm="0">
                                          <p:val>
                                            <p:fltVal val="0"/>
                                          </p:val>
                                        </p:tav>
                                        <p:tav tm="100000">
                                          <p:val>
                                            <p:strVal val="#ppt_h"/>
                                          </p:val>
                                        </p:tav>
                                      </p:tavLst>
                                    </p:anim>
                                    <p:animEffect transition="in" filter="fade">
                                      <p:cBhvr>
                                        <p:cTn id="24" dur="500"/>
                                        <p:tgtEl>
                                          <p:spTgt spid="134149"/>
                                        </p:tgtEl>
                                      </p:cBhvr>
                                    </p:animEffect>
                                  </p:childTnLst>
                                </p:cTn>
                              </p:par>
                              <p:par>
                                <p:cTn id="25" presetID="53" presetClass="entr" presetSubtype="0" fill="hold" nodeType="withEffect">
                                  <p:stCondLst>
                                    <p:cond delay="0"/>
                                  </p:stCondLst>
                                  <p:childTnLst>
                                    <p:set>
                                      <p:cBhvr>
                                        <p:cTn id="26" dur="1" fill="hold">
                                          <p:stCondLst>
                                            <p:cond delay="0"/>
                                          </p:stCondLst>
                                        </p:cTn>
                                        <p:tgtEl>
                                          <p:spTgt spid="134150"/>
                                        </p:tgtEl>
                                        <p:attrNameLst>
                                          <p:attrName>style.visibility</p:attrName>
                                        </p:attrNameLst>
                                      </p:cBhvr>
                                      <p:to>
                                        <p:strVal val="visible"/>
                                      </p:to>
                                    </p:set>
                                    <p:anim calcmode="lin" valueType="num">
                                      <p:cBhvr>
                                        <p:cTn id="27" dur="500" fill="hold"/>
                                        <p:tgtEl>
                                          <p:spTgt spid="134150"/>
                                        </p:tgtEl>
                                        <p:attrNameLst>
                                          <p:attrName>ppt_w</p:attrName>
                                        </p:attrNameLst>
                                      </p:cBhvr>
                                      <p:tavLst>
                                        <p:tav tm="0">
                                          <p:val>
                                            <p:fltVal val="0"/>
                                          </p:val>
                                        </p:tav>
                                        <p:tav tm="100000">
                                          <p:val>
                                            <p:strVal val="#ppt_w"/>
                                          </p:val>
                                        </p:tav>
                                      </p:tavLst>
                                    </p:anim>
                                    <p:anim calcmode="lin" valueType="num">
                                      <p:cBhvr>
                                        <p:cTn id="28" dur="500" fill="hold"/>
                                        <p:tgtEl>
                                          <p:spTgt spid="134150"/>
                                        </p:tgtEl>
                                        <p:attrNameLst>
                                          <p:attrName>ppt_h</p:attrName>
                                        </p:attrNameLst>
                                      </p:cBhvr>
                                      <p:tavLst>
                                        <p:tav tm="0">
                                          <p:val>
                                            <p:fltVal val="0"/>
                                          </p:val>
                                        </p:tav>
                                        <p:tav tm="100000">
                                          <p:val>
                                            <p:strVal val="#ppt_h"/>
                                          </p:val>
                                        </p:tav>
                                      </p:tavLst>
                                    </p:anim>
                                    <p:animEffect transition="in" filter="fade">
                                      <p:cBhvr>
                                        <p:cTn id="29" dur="500"/>
                                        <p:tgtEl>
                                          <p:spTgt spid="134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ext Box 2">
            <a:extLst>
              <a:ext uri="{FF2B5EF4-FFF2-40B4-BE49-F238E27FC236}">
                <a16:creationId xmlns:a16="http://schemas.microsoft.com/office/drawing/2014/main" id="{910B018E-9D8F-43FC-8979-C68446DDCF89}"/>
              </a:ext>
            </a:extLst>
          </p:cNvPr>
          <p:cNvSpPr txBox="1">
            <a:spLocks noChangeArrowheads="1"/>
          </p:cNvSpPr>
          <p:nvPr/>
        </p:nvSpPr>
        <p:spPr bwMode="auto">
          <a:xfrm>
            <a:off x="4767263" y="6119813"/>
            <a:ext cx="2895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algn="ctr" eaLnBrk="1" hangingPunct="1"/>
            <a:r>
              <a:rPr lang="en-US" altLang="en-US" sz="3600">
                <a:solidFill>
                  <a:srgbClr val="000099"/>
                </a:solidFill>
                <a:latin typeface="Arial" panose="020B0604020202020204" pitchFamily="34" charset="0"/>
              </a:rPr>
              <a:t>Cánh cam</a:t>
            </a:r>
            <a:endParaRPr lang="en-US" altLang="en-US" sz="3600"/>
          </a:p>
        </p:txBody>
      </p:sp>
      <p:pic>
        <p:nvPicPr>
          <p:cNvPr id="136195" name="Picture 3">
            <a:extLst>
              <a:ext uri="{FF2B5EF4-FFF2-40B4-BE49-F238E27FC236}">
                <a16:creationId xmlns:a16="http://schemas.microsoft.com/office/drawing/2014/main" id="{3D0A1AE7-FEAC-4F96-B095-1F6256C757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219200"/>
            <a:ext cx="44958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196" name="Picture 4">
            <a:extLst>
              <a:ext uri="{FF2B5EF4-FFF2-40B4-BE49-F238E27FC236}">
                <a16:creationId xmlns:a16="http://schemas.microsoft.com/office/drawing/2014/main" id="{177F887F-6FA4-43A1-9C64-7512D80E2E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1219200"/>
            <a:ext cx="42672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197" name="Picture 5" descr="Bam'sBlog">
            <a:extLst>
              <a:ext uri="{FF2B5EF4-FFF2-40B4-BE49-F238E27FC236}">
                <a16:creationId xmlns:a16="http://schemas.microsoft.com/office/drawing/2014/main" id="{9BB9BF11-42D1-47F1-82E0-EB26009713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3962400"/>
            <a:ext cx="4648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198" name="Picture 6">
            <a:extLst>
              <a:ext uri="{FF2B5EF4-FFF2-40B4-BE49-F238E27FC236}">
                <a16:creationId xmlns:a16="http://schemas.microsoft.com/office/drawing/2014/main" id="{1A5977AA-FB83-45B0-9689-4A193CD921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4038600"/>
            <a:ext cx="42672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5" name="Rectangle 7">
            <a:extLst>
              <a:ext uri="{FF2B5EF4-FFF2-40B4-BE49-F238E27FC236}">
                <a16:creationId xmlns:a16="http://schemas.microsoft.com/office/drawing/2014/main" id="{7B4ED1A6-291D-4C00-997F-BDA0E579118C}"/>
              </a:ext>
            </a:extLst>
          </p:cNvPr>
          <p:cNvSpPr>
            <a:spLocks noChangeArrowheads="1"/>
          </p:cNvSpPr>
          <p:nvPr/>
        </p:nvSpPr>
        <p:spPr bwMode="auto">
          <a:xfrm>
            <a:off x="4421189" y="65088"/>
            <a:ext cx="3349625" cy="107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algn="ctr" eaLnBrk="1" hangingPunct="1"/>
            <a:r>
              <a:rPr lang="en-US" altLang="en-US" sz="3200">
                <a:solidFill>
                  <a:schemeClr val="tx2"/>
                </a:solidFill>
              </a:rPr>
              <a:t>Tự nhiên – Xã hội</a:t>
            </a:r>
            <a:br>
              <a:rPr lang="en-US" altLang="en-US" sz="3200">
                <a:solidFill>
                  <a:schemeClr val="tx2"/>
                </a:solidFill>
              </a:rPr>
            </a:br>
            <a:r>
              <a:rPr lang="en-US" altLang="en-US" sz="3200">
                <a:solidFill>
                  <a:srgbClr val="003399"/>
                </a:solidFill>
              </a:rPr>
              <a:t>Bài : Côn trùng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136195"/>
                                        </p:tgtEl>
                                        <p:attrNameLst>
                                          <p:attrName>style.visibility</p:attrName>
                                        </p:attrNameLst>
                                      </p:cBhvr>
                                      <p:to>
                                        <p:strVal val="visible"/>
                                      </p:to>
                                    </p:set>
                                    <p:anim calcmode="lin" valueType="num">
                                      <p:cBhvr>
                                        <p:cTn id="7" dur="500" fill="hold"/>
                                        <p:tgtEl>
                                          <p:spTgt spid="136195"/>
                                        </p:tgtEl>
                                        <p:attrNameLst>
                                          <p:attrName>ppt_w</p:attrName>
                                        </p:attrNameLst>
                                      </p:cBhvr>
                                      <p:tavLst>
                                        <p:tav tm="0">
                                          <p:val>
                                            <p:fltVal val="0"/>
                                          </p:val>
                                        </p:tav>
                                        <p:tav tm="100000">
                                          <p:val>
                                            <p:strVal val="#ppt_w"/>
                                          </p:val>
                                        </p:tav>
                                      </p:tavLst>
                                    </p:anim>
                                    <p:anim calcmode="lin" valueType="num">
                                      <p:cBhvr>
                                        <p:cTn id="8" dur="500" fill="hold"/>
                                        <p:tgtEl>
                                          <p:spTgt spid="136195"/>
                                        </p:tgtEl>
                                        <p:attrNameLst>
                                          <p:attrName>ppt_h</p:attrName>
                                        </p:attrNameLst>
                                      </p:cBhvr>
                                      <p:tavLst>
                                        <p:tav tm="0">
                                          <p:val>
                                            <p:fltVal val="0"/>
                                          </p:val>
                                        </p:tav>
                                        <p:tav tm="100000">
                                          <p:val>
                                            <p:strVal val="#ppt_h"/>
                                          </p:val>
                                        </p:tav>
                                      </p:tavLst>
                                    </p:anim>
                                    <p:animEffect transition="in" filter="fade">
                                      <p:cBhvr>
                                        <p:cTn id="9" dur="500"/>
                                        <p:tgtEl>
                                          <p:spTgt spid="136195"/>
                                        </p:tgtEl>
                                      </p:cBhvr>
                                    </p:animEffect>
                                  </p:childTnLst>
                                </p:cTn>
                              </p:par>
                              <p:par>
                                <p:cTn id="10" presetID="53" presetClass="entr" presetSubtype="0" fill="hold" nodeType="withEffect">
                                  <p:stCondLst>
                                    <p:cond delay="0"/>
                                  </p:stCondLst>
                                  <p:childTnLst>
                                    <p:set>
                                      <p:cBhvr>
                                        <p:cTn id="11" dur="1" fill="hold">
                                          <p:stCondLst>
                                            <p:cond delay="0"/>
                                          </p:stCondLst>
                                        </p:cTn>
                                        <p:tgtEl>
                                          <p:spTgt spid="136196"/>
                                        </p:tgtEl>
                                        <p:attrNameLst>
                                          <p:attrName>style.visibility</p:attrName>
                                        </p:attrNameLst>
                                      </p:cBhvr>
                                      <p:to>
                                        <p:strVal val="visible"/>
                                      </p:to>
                                    </p:set>
                                    <p:anim calcmode="lin" valueType="num">
                                      <p:cBhvr>
                                        <p:cTn id="12" dur="500" fill="hold"/>
                                        <p:tgtEl>
                                          <p:spTgt spid="136196"/>
                                        </p:tgtEl>
                                        <p:attrNameLst>
                                          <p:attrName>ppt_w</p:attrName>
                                        </p:attrNameLst>
                                      </p:cBhvr>
                                      <p:tavLst>
                                        <p:tav tm="0">
                                          <p:val>
                                            <p:fltVal val="0"/>
                                          </p:val>
                                        </p:tav>
                                        <p:tav tm="100000">
                                          <p:val>
                                            <p:strVal val="#ppt_w"/>
                                          </p:val>
                                        </p:tav>
                                      </p:tavLst>
                                    </p:anim>
                                    <p:anim calcmode="lin" valueType="num">
                                      <p:cBhvr>
                                        <p:cTn id="13" dur="500" fill="hold"/>
                                        <p:tgtEl>
                                          <p:spTgt spid="136196"/>
                                        </p:tgtEl>
                                        <p:attrNameLst>
                                          <p:attrName>ppt_h</p:attrName>
                                        </p:attrNameLst>
                                      </p:cBhvr>
                                      <p:tavLst>
                                        <p:tav tm="0">
                                          <p:val>
                                            <p:fltVal val="0"/>
                                          </p:val>
                                        </p:tav>
                                        <p:tav tm="100000">
                                          <p:val>
                                            <p:strVal val="#ppt_h"/>
                                          </p:val>
                                        </p:tav>
                                      </p:tavLst>
                                    </p:anim>
                                    <p:animEffect transition="in" filter="fade">
                                      <p:cBhvr>
                                        <p:cTn id="14" dur="500"/>
                                        <p:tgtEl>
                                          <p:spTgt spid="136196"/>
                                        </p:tgtEl>
                                      </p:cBhvr>
                                    </p:animEffect>
                                  </p:childTnLst>
                                </p:cTn>
                              </p:par>
                              <p:par>
                                <p:cTn id="15" presetID="53" presetClass="entr" presetSubtype="0" fill="hold" nodeType="withEffect">
                                  <p:stCondLst>
                                    <p:cond delay="0"/>
                                  </p:stCondLst>
                                  <p:childTnLst>
                                    <p:set>
                                      <p:cBhvr>
                                        <p:cTn id="16" dur="1" fill="hold">
                                          <p:stCondLst>
                                            <p:cond delay="0"/>
                                          </p:stCondLst>
                                        </p:cTn>
                                        <p:tgtEl>
                                          <p:spTgt spid="136197"/>
                                        </p:tgtEl>
                                        <p:attrNameLst>
                                          <p:attrName>style.visibility</p:attrName>
                                        </p:attrNameLst>
                                      </p:cBhvr>
                                      <p:to>
                                        <p:strVal val="visible"/>
                                      </p:to>
                                    </p:set>
                                    <p:anim calcmode="lin" valueType="num">
                                      <p:cBhvr>
                                        <p:cTn id="17" dur="500" fill="hold"/>
                                        <p:tgtEl>
                                          <p:spTgt spid="136197"/>
                                        </p:tgtEl>
                                        <p:attrNameLst>
                                          <p:attrName>ppt_w</p:attrName>
                                        </p:attrNameLst>
                                      </p:cBhvr>
                                      <p:tavLst>
                                        <p:tav tm="0">
                                          <p:val>
                                            <p:fltVal val="0"/>
                                          </p:val>
                                        </p:tav>
                                        <p:tav tm="100000">
                                          <p:val>
                                            <p:strVal val="#ppt_w"/>
                                          </p:val>
                                        </p:tav>
                                      </p:tavLst>
                                    </p:anim>
                                    <p:anim calcmode="lin" valueType="num">
                                      <p:cBhvr>
                                        <p:cTn id="18" dur="500" fill="hold"/>
                                        <p:tgtEl>
                                          <p:spTgt spid="136197"/>
                                        </p:tgtEl>
                                        <p:attrNameLst>
                                          <p:attrName>ppt_h</p:attrName>
                                        </p:attrNameLst>
                                      </p:cBhvr>
                                      <p:tavLst>
                                        <p:tav tm="0">
                                          <p:val>
                                            <p:fltVal val="0"/>
                                          </p:val>
                                        </p:tav>
                                        <p:tav tm="100000">
                                          <p:val>
                                            <p:strVal val="#ppt_h"/>
                                          </p:val>
                                        </p:tav>
                                      </p:tavLst>
                                    </p:anim>
                                    <p:animEffect transition="in" filter="fade">
                                      <p:cBhvr>
                                        <p:cTn id="19" dur="500"/>
                                        <p:tgtEl>
                                          <p:spTgt spid="136197"/>
                                        </p:tgtEl>
                                      </p:cBhvr>
                                    </p:animEffect>
                                  </p:childTnLst>
                                </p:cTn>
                              </p:par>
                              <p:par>
                                <p:cTn id="20" presetID="53" presetClass="entr" presetSubtype="0" fill="hold" nodeType="withEffect">
                                  <p:stCondLst>
                                    <p:cond delay="0"/>
                                  </p:stCondLst>
                                  <p:childTnLst>
                                    <p:set>
                                      <p:cBhvr>
                                        <p:cTn id="21" dur="1" fill="hold">
                                          <p:stCondLst>
                                            <p:cond delay="0"/>
                                          </p:stCondLst>
                                        </p:cTn>
                                        <p:tgtEl>
                                          <p:spTgt spid="136198"/>
                                        </p:tgtEl>
                                        <p:attrNameLst>
                                          <p:attrName>style.visibility</p:attrName>
                                        </p:attrNameLst>
                                      </p:cBhvr>
                                      <p:to>
                                        <p:strVal val="visible"/>
                                      </p:to>
                                    </p:set>
                                    <p:anim calcmode="lin" valueType="num">
                                      <p:cBhvr>
                                        <p:cTn id="22" dur="500" fill="hold"/>
                                        <p:tgtEl>
                                          <p:spTgt spid="136198"/>
                                        </p:tgtEl>
                                        <p:attrNameLst>
                                          <p:attrName>ppt_w</p:attrName>
                                        </p:attrNameLst>
                                      </p:cBhvr>
                                      <p:tavLst>
                                        <p:tav tm="0">
                                          <p:val>
                                            <p:fltVal val="0"/>
                                          </p:val>
                                        </p:tav>
                                        <p:tav tm="100000">
                                          <p:val>
                                            <p:strVal val="#ppt_w"/>
                                          </p:val>
                                        </p:tav>
                                      </p:tavLst>
                                    </p:anim>
                                    <p:anim calcmode="lin" valueType="num">
                                      <p:cBhvr>
                                        <p:cTn id="23" dur="500" fill="hold"/>
                                        <p:tgtEl>
                                          <p:spTgt spid="136198"/>
                                        </p:tgtEl>
                                        <p:attrNameLst>
                                          <p:attrName>ppt_h</p:attrName>
                                        </p:attrNameLst>
                                      </p:cBhvr>
                                      <p:tavLst>
                                        <p:tav tm="0">
                                          <p:val>
                                            <p:fltVal val="0"/>
                                          </p:val>
                                        </p:tav>
                                        <p:tav tm="100000">
                                          <p:val>
                                            <p:strVal val="#ppt_h"/>
                                          </p:val>
                                        </p:tav>
                                      </p:tavLst>
                                    </p:anim>
                                    <p:animEffect transition="in" filter="fade">
                                      <p:cBhvr>
                                        <p:cTn id="24" dur="500"/>
                                        <p:tgtEl>
                                          <p:spTgt spid="136198"/>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136194"/>
                                        </p:tgtEl>
                                        <p:attrNameLst>
                                          <p:attrName>style.visibility</p:attrName>
                                        </p:attrNameLst>
                                      </p:cBhvr>
                                      <p:to>
                                        <p:strVal val="visible"/>
                                      </p:to>
                                    </p:set>
                                    <p:anim calcmode="lin" valueType="num">
                                      <p:cBhvr>
                                        <p:cTn id="27" dur="500" fill="hold"/>
                                        <p:tgtEl>
                                          <p:spTgt spid="136194"/>
                                        </p:tgtEl>
                                        <p:attrNameLst>
                                          <p:attrName>ppt_w</p:attrName>
                                        </p:attrNameLst>
                                      </p:cBhvr>
                                      <p:tavLst>
                                        <p:tav tm="0">
                                          <p:val>
                                            <p:fltVal val="0"/>
                                          </p:val>
                                        </p:tav>
                                        <p:tav tm="100000">
                                          <p:val>
                                            <p:strVal val="#ppt_w"/>
                                          </p:val>
                                        </p:tav>
                                      </p:tavLst>
                                    </p:anim>
                                    <p:anim calcmode="lin" valueType="num">
                                      <p:cBhvr>
                                        <p:cTn id="28" dur="500" fill="hold"/>
                                        <p:tgtEl>
                                          <p:spTgt spid="136194"/>
                                        </p:tgtEl>
                                        <p:attrNameLst>
                                          <p:attrName>ppt_h</p:attrName>
                                        </p:attrNameLst>
                                      </p:cBhvr>
                                      <p:tavLst>
                                        <p:tav tm="0">
                                          <p:val>
                                            <p:fltVal val="0"/>
                                          </p:val>
                                        </p:tav>
                                        <p:tav tm="100000">
                                          <p:val>
                                            <p:strVal val="#ppt_h"/>
                                          </p:val>
                                        </p:tav>
                                      </p:tavLst>
                                    </p:anim>
                                    <p:animEffect transition="in" filter="fade">
                                      <p:cBhvr>
                                        <p:cTn id="29" dur="500"/>
                                        <p:tgtEl>
                                          <p:spTgt spid="136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a:extLst>
              <a:ext uri="{FF2B5EF4-FFF2-40B4-BE49-F238E27FC236}">
                <a16:creationId xmlns:a16="http://schemas.microsoft.com/office/drawing/2014/main" id="{76CC1A12-F024-4A7A-8C71-5E27B996F71A}"/>
              </a:ext>
            </a:extLst>
          </p:cNvPr>
          <p:cNvSpPr txBox="1">
            <a:spLocks noChangeArrowheads="1"/>
          </p:cNvSpPr>
          <p:nvPr/>
        </p:nvSpPr>
        <p:spPr bwMode="auto">
          <a:xfrm>
            <a:off x="5638800" y="6469063"/>
            <a:ext cx="1295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eaLnBrk="1" hangingPunct="1">
              <a:spcBef>
                <a:spcPct val="50000"/>
              </a:spcBef>
            </a:pPr>
            <a:endParaRPr lang="en-US" altLang="en-US">
              <a:latin typeface="Arial" panose="020B0604020202020204" pitchFamily="34" charset="0"/>
            </a:endParaRPr>
          </a:p>
        </p:txBody>
      </p:sp>
      <p:pic>
        <p:nvPicPr>
          <p:cNvPr id="137219" name="Picture 3">
            <a:hlinkClick r:id="" action="ppaction://noaction">
              <a:snd r:embed="rId2" name="j0214098.wav"/>
            </a:hlinkClick>
            <a:extLst>
              <a:ext uri="{FF2B5EF4-FFF2-40B4-BE49-F238E27FC236}">
                <a16:creationId xmlns:a16="http://schemas.microsoft.com/office/drawing/2014/main" id="{25FE6D8C-B9F7-405A-9C01-1208DED3EE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828800"/>
            <a:ext cx="41910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220" name="Picture 4">
            <a:extLst>
              <a:ext uri="{FF2B5EF4-FFF2-40B4-BE49-F238E27FC236}">
                <a16:creationId xmlns:a16="http://schemas.microsoft.com/office/drawing/2014/main" id="{9B1FEF3F-2D8C-47B1-A476-9CAA623CAA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1828800"/>
            <a:ext cx="46482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221" name="Picture 5">
            <a:extLst>
              <a:ext uri="{FF2B5EF4-FFF2-40B4-BE49-F238E27FC236}">
                <a16:creationId xmlns:a16="http://schemas.microsoft.com/office/drawing/2014/main" id="{F1D22508-6451-4FCF-8A02-ADEAD75778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4114800"/>
            <a:ext cx="41910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222" name="Picture 6">
            <a:extLst>
              <a:ext uri="{FF2B5EF4-FFF2-40B4-BE49-F238E27FC236}">
                <a16:creationId xmlns:a16="http://schemas.microsoft.com/office/drawing/2014/main" id="{CFEE5750-8EFE-4608-ABBF-B429062CBC0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9800" y="4114800"/>
            <a:ext cx="45720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7223" name="Text Box 7">
            <a:extLst>
              <a:ext uri="{FF2B5EF4-FFF2-40B4-BE49-F238E27FC236}">
                <a16:creationId xmlns:a16="http://schemas.microsoft.com/office/drawing/2014/main" id="{28D47332-4C66-4CF7-B53D-FCAAB221CB1C}"/>
              </a:ext>
            </a:extLst>
          </p:cNvPr>
          <p:cNvSpPr txBox="1">
            <a:spLocks noChangeArrowheads="1"/>
          </p:cNvSpPr>
          <p:nvPr/>
        </p:nvSpPr>
        <p:spPr bwMode="auto">
          <a:xfrm>
            <a:off x="4800600" y="6172200"/>
            <a:ext cx="2514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algn="ctr" eaLnBrk="1" hangingPunct="1"/>
            <a:r>
              <a:rPr lang="en-US" altLang="en-US" sz="3600">
                <a:solidFill>
                  <a:srgbClr val="0000FF"/>
                </a:solidFill>
              </a:rPr>
              <a:t>Ruồi</a:t>
            </a:r>
          </a:p>
        </p:txBody>
      </p:sp>
      <p:sp>
        <p:nvSpPr>
          <p:cNvPr id="23560" name="Rectangle 8">
            <a:extLst>
              <a:ext uri="{FF2B5EF4-FFF2-40B4-BE49-F238E27FC236}">
                <a16:creationId xmlns:a16="http://schemas.microsoft.com/office/drawing/2014/main" id="{04E465A0-0FA5-4840-B472-2DB8958E929D}"/>
              </a:ext>
            </a:extLst>
          </p:cNvPr>
          <p:cNvSpPr>
            <a:spLocks noChangeArrowheads="1"/>
          </p:cNvSpPr>
          <p:nvPr/>
        </p:nvSpPr>
        <p:spPr bwMode="auto">
          <a:xfrm>
            <a:off x="4422776" y="133350"/>
            <a:ext cx="3349625"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algn="ctr" eaLnBrk="1" hangingPunct="1"/>
            <a:br>
              <a:rPr lang="en-US" altLang="en-US" sz="3200">
                <a:solidFill>
                  <a:schemeClr val="tx2"/>
                </a:solidFill>
              </a:rPr>
            </a:br>
            <a:r>
              <a:rPr lang="en-US" altLang="en-US" sz="3200">
                <a:solidFill>
                  <a:schemeClr val="tx2"/>
                </a:solidFill>
              </a:rPr>
              <a:t>Tự nhiên – Xã hội</a:t>
            </a:r>
            <a:br>
              <a:rPr lang="en-US" altLang="en-US" sz="3200">
                <a:solidFill>
                  <a:schemeClr val="tx2"/>
                </a:solidFill>
              </a:rPr>
            </a:br>
            <a:r>
              <a:rPr lang="en-US" altLang="en-US" sz="3200">
                <a:solidFill>
                  <a:srgbClr val="003399"/>
                </a:solidFill>
              </a:rPr>
              <a:t>Bài : Côn trùng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nodeType="withEffect">
                                  <p:stCondLst>
                                    <p:cond delay="0"/>
                                  </p:stCondLst>
                                  <p:childTnLst>
                                    <p:set>
                                      <p:cBhvr>
                                        <p:cTn id="6" dur="1" fill="hold">
                                          <p:stCondLst>
                                            <p:cond delay="0"/>
                                          </p:stCondLst>
                                        </p:cTn>
                                        <p:tgtEl>
                                          <p:spTgt spid="137219"/>
                                        </p:tgtEl>
                                        <p:attrNameLst>
                                          <p:attrName>style.visibility</p:attrName>
                                        </p:attrNameLst>
                                      </p:cBhvr>
                                      <p:to>
                                        <p:strVal val="visible"/>
                                      </p:to>
                                    </p:set>
                                    <p:anim calcmode="lin" valueType="num">
                                      <p:cBhvr>
                                        <p:cTn id="7" dur="1000" fill="hold"/>
                                        <p:tgtEl>
                                          <p:spTgt spid="137219"/>
                                        </p:tgtEl>
                                        <p:attrNameLst>
                                          <p:attrName>ppt_w</p:attrName>
                                        </p:attrNameLst>
                                      </p:cBhvr>
                                      <p:tavLst>
                                        <p:tav tm="0">
                                          <p:val>
                                            <p:fltVal val="0"/>
                                          </p:val>
                                        </p:tav>
                                        <p:tav tm="100000">
                                          <p:val>
                                            <p:strVal val="#ppt_w"/>
                                          </p:val>
                                        </p:tav>
                                      </p:tavLst>
                                    </p:anim>
                                    <p:anim calcmode="lin" valueType="num">
                                      <p:cBhvr>
                                        <p:cTn id="8" dur="1000" fill="hold"/>
                                        <p:tgtEl>
                                          <p:spTgt spid="137219"/>
                                        </p:tgtEl>
                                        <p:attrNameLst>
                                          <p:attrName>ppt_h</p:attrName>
                                        </p:attrNameLst>
                                      </p:cBhvr>
                                      <p:tavLst>
                                        <p:tav tm="0">
                                          <p:val>
                                            <p:fltVal val="0"/>
                                          </p:val>
                                        </p:tav>
                                        <p:tav tm="100000">
                                          <p:val>
                                            <p:strVal val="#ppt_h"/>
                                          </p:val>
                                        </p:tav>
                                      </p:tavLst>
                                    </p:anim>
                                    <p:anim calcmode="lin" valueType="num">
                                      <p:cBhvr>
                                        <p:cTn id="9" dur="1000" fill="hold"/>
                                        <p:tgtEl>
                                          <p:spTgt spid="13721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37219"/>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nodeType="withEffect">
                                  <p:stCondLst>
                                    <p:cond delay="0"/>
                                  </p:stCondLst>
                                  <p:childTnLst>
                                    <p:set>
                                      <p:cBhvr>
                                        <p:cTn id="12" dur="1" fill="hold">
                                          <p:stCondLst>
                                            <p:cond delay="0"/>
                                          </p:stCondLst>
                                        </p:cTn>
                                        <p:tgtEl>
                                          <p:spTgt spid="137220"/>
                                        </p:tgtEl>
                                        <p:attrNameLst>
                                          <p:attrName>style.visibility</p:attrName>
                                        </p:attrNameLst>
                                      </p:cBhvr>
                                      <p:to>
                                        <p:strVal val="visible"/>
                                      </p:to>
                                    </p:set>
                                    <p:anim calcmode="lin" valueType="num">
                                      <p:cBhvr>
                                        <p:cTn id="13" dur="1000" fill="hold"/>
                                        <p:tgtEl>
                                          <p:spTgt spid="137220"/>
                                        </p:tgtEl>
                                        <p:attrNameLst>
                                          <p:attrName>ppt_w</p:attrName>
                                        </p:attrNameLst>
                                      </p:cBhvr>
                                      <p:tavLst>
                                        <p:tav tm="0">
                                          <p:val>
                                            <p:fltVal val="0"/>
                                          </p:val>
                                        </p:tav>
                                        <p:tav tm="100000">
                                          <p:val>
                                            <p:strVal val="#ppt_w"/>
                                          </p:val>
                                        </p:tav>
                                      </p:tavLst>
                                    </p:anim>
                                    <p:anim calcmode="lin" valueType="num">
                                      <p:cBhvr>
                                        <p:cTn id="14" dur="1000" fill="hold"/>
                                        <p:tgtEl>
                                          <p:spTgt spid="137220"/>
                                        </p:tgtEl>
                                        <p:attrNameLst>
                                          <p:attrName>ppt_h</p:attrName>
                                        </p:attrNameLst>
                                      </p:cBhvr>
                                      <p:tavLst>
                                        <p:tav tm="0">
                                          <p:val>
                                            <p:fltVal val="0"/>
                                          </p:val>
                                        </p:tav>
                                        <p:tav tm="100000">
                                          <p:val>
                                            <p:strVal val="#ppt_h"/>
                                          </p:val>
                                        </p:tav>
                                      </p:tavLst>
                                    </p:anim>
                                    <p:anim calcmode="lin" valueType="num">
                                      <p:cBhvr>
                                        <p:cTn id="15" dur="1000" fill="hold"/>
                                        <p:tgtEl>
                                          <p:spTgt spid="137220"/>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137220"/>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nodeType="withEffect">
                                  <p:stCondLst>
                                    <p:cond delay="0"/>
                                  </p:stCondLst>
                                  <p:childTnLst>
                                    <p:set>
                                      <p:cBhvr>
                                        <p:cTn id="18" dur="1" fill="hold">
                                          <p:stCondLst>
                                            <p:cond delay="0"/>
                                          </p:stCondLst>
                                        </p:cTn>
                                        <p:tgtEl>
                                          <p:spTgt spid="137221"/>
                                        </p:tgtEl>
                                        <p:attrNameLst>
                                          <p:attrName>style.visibility</p:attrName>
                                        </p:attrNameLst>
                                      </p:cBhvr>
                                      <p:to>
                                        <p:strVal val="visible"/>
                                      </p:to>
                                    </p:set>
                                    <p:anim calcmode="lin" valueType="num">
                                      <p:cBhvr>
                                        <p:cTn id="19" dur="1000" fill="hold"/>
                                        <p:tgtEl>
                                          <p:spTgt spid="137221"/>
                                        </p:tgtEl>
                                        <p:attrNameLst>
                                          <p:attrName>ppt_w</p:attrName>
                                        </p:attrNameLst>
                                      </p:cBhvr>
                                      <p:tavLst>
                                        <p:tav tm="0">
                                          <p:val>
                                            <p:fltVal val="0"/>
                                          </p:val>
                                        </p:tav>
                                        <p:tav tm="100000">
                                          <p:val>
                                            <p:strVal val="#ppt_w"/>
                                          </p:val>
                                        </p:tav>
                                      </p:tavLst>
                                    </p:anim>
                                    <p:anim calcmode="lin" valueType="num">
                                      <p:cBhvr>
                                        <p:cTn id="20" dur="1000" fill="hold"/>
                                        <p:tgtEl>
                                          <p:spTgt spid="137221"/>
                                        </p:tgtEl>
                                        <p:attrNameLst>
                                          <p:attrName>ppt_h</p:attrName>
                                        </p:attrNameLst>
                                      </p:cBhvr>
                                      <p:tavLst>
                                        <p:tav tm="0">
                                          <p:val>
                                            <p:fltVal val="0"/>
                                          </p:val>
                                        </p:tav>
                                        <p:tav tm="100000">
                                          <p:val>
                                            <p:strVal val="#ppt_h"/>
                                          </p:val>
                                        </p:tav>
                                      </p:tavLst>
                                    </p:anim>
                                    <p:anim calcmode="lin" valueType="num">
                                      <p:cBhvr>
                                        <p:cTn id="21" dur="1000" fill="hold"/>
                                        <p:tgtEl>
                                          <p:spTgt spid="137221"/>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137221"/>
                                        </p:tgtEl>
                                        <p:attrNameLst>
                                          <p:attrName>ppt_y</p:attrName>
                                        </p:attrNameLst>
                                      </p:cBhvr>
                                      <p:tavLst>
                                        <p:tav tm="0" fmla="#ppt_y+(sin(-2*pi*(1-$))*-#ppt_x+cos(-2*pi*(1-$))*(1-#ppt_y))*(1-$)">
                                          <p:val>
                                            <p:fltVal val="0"/>
                                          </p:val>
                                        </p:tav>
                                        <p:tav tm="100000">
                                          <p:val>
                                            <p:fltVal val="1"/>
                                          </p:val>
                                        </p:tav>
                                      </p:tavLst>
                                    </p:anim>
                                  </p:childTnLst>
                                </p:cTn>
                              </p:par>
                              <p:par>
                                <p:cTn id="23" presetID="15" presetClass="entr" presetSubtype="0" fill="hold" nodeType="withEffect">
                                  <p:stCondLst>
                                    <p:cond delay="0"/>
                                  </p:stCondLst>
                                  <p:childTnLst>
                                    <p:set>
                                      <p:cBhvr>
                                        <p:cTn id="24" dur="1" fill="hold">
                                          <p:stCondLst>
                                            <p:cond delay="0"/>
                                          </p:stCondLst>
                                        </p:cTn>
                                        <p:tgtEl>
                                          <p:spTgt spid="137222"/>
                                        </p:tgtEl>
                                        <p:attrNameLst>
                                          <p:attrName>style.visibility</p:attrName>
                                        </p:attrNameLst>
                                      </p:cBhvr>
                                      <p:to>
                                        <p:strVal val="visible"/>
                                      </p:to>
                                    </p:set>
                                    <p:anim calcmode="lin" valueType="num">
                                      <p:cBhvr>
                                        <p:cTn id="25" dur="1000" fill="hold"/>
                                        <p:tgtEl>
                                          <p:spTgt spid="137222"/>
                                        </p:tgtEl>
                                        <p:attrNameLst>
                                          <p:attrName>ppt_w</p:attrName>
                                        </p:attrNameLst>
                                      </p:cBhvr>
                                      <p:tavLst>
                                        <p:tav tm="0">
                                          <p:val>
                                            <p:fltVal val="0"/>
                                          </p:val>
                                        </p:tav>
                                        <p:tav tm="100000">
                                          <p:val>
                                            <p:strVal val="#ppt_w"/>
                                          </p:val>
                                        </p:tav>
                                      </p:tavLst>
                                    </p:anim>
                                    <p:anim calcmode="lin" valueType="num">
                                      <p:cBhvr>
                                        <p:cTn id="26" dur="1000" fill="hold"/>
                                        <p:tgtEl>
                                          <p:spTgt spid="137222"/>
                                        </p:tgtEl>
                                        <p:attrNameLst>
                                          <p:attrName>ppt_h</p:attrName>
                                        </p:attrNameLst>
                                      </p:cBhvr>
                                      <p:tavLst>
                                        <p:tav tm="0">
                                          <p:val>
                                            <p:fltVal val="0"/>
                                          </p:val>
                                        </p:tav>
                                        <p:tav tm="100000">
                                          <p:val>
                                            <p:strVal val="#ppt_h"/>
                                          </p:val>
                                        </p:tav>
                                      </p:tavLst>
                                    </p:anim>
                                    <p:anim calcmode="lin" valueType="num">
                                      <p:cBhvr>
                                        <p:cTn id="27" dur="1000" fill="hold"/>
                                        <p:tgtEl>
                                          <p:spTgt spid="137222"/>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137222"/>
                                        </p:tgtEl>
                                        <p:attrNameLst>
                                          <p:attrName>ppt_y</p:attrName>
                                        </p:attrNameLst>
                                      </p:cBhvr>
                                      <p:tavLst>
                                        <p:tav tm="0" fmla="#ppt_y+(sin(-2*pi*(1-$))*-#ppt_x+cos(-2*pi*(1-$))*(1-#ppt_y))*(1-$)">
                                          <p:val>
                                            <p:fltVal val="0"/>
                                          </p:val>
                                        </p:tav>
                                        <p:tav tm="100000">
                                          <p:val>
                                            <p:fltVal val="1"/>
                                          </p:val>
                                        </p:tav>
                                      </p:tavLst>
                                    </p:anim>
                                  </p:childTnLst>
                                </p:cTn>
                              </p:par>
                              <p:par>
                                <p:cTn id="29" presetID="15" presetClass="entr" presetSubtype="0" fill="hold" grpId="0" nodeType="withEffect">
                                  <p:stCondLst>
                                    <p:cond delay="0"/>
                                  </p:stCondLst>
                                  <p:childTnLst>
                                    <p:set>
                                      <p:cBhvr>
                                        <p:cTn id="30" dur="1" fill="hold">
                                          <p:stCondLst>
                                            <p:cond delay="0"/>
                                          </p:stCondLst>
                                        </p:cTn>
                                        <p:tgtEl>
                                          <p:spTgt spid="137223"/>
                                        </p:tgtEl>
                                        <p:attrNameLst>
                                          <p:attrName>style.visibility</p:attrName>
                                        </p:attrNameLst>
                                      </p:cBhvr>
                                      <p:to>
                                        <p:strVal val="visible"/>
                                      </p:to>
                                    </p:set>
                                    <p:anim calcmode="lin" valueType="num">
                                      <p:cBhvr>
                                        <p:cTn id="31" dur="1000" fill="hold"/>
                                        <p:tgtEl>
                                          <p:spTgt spid="137223"/>
                                        </p:tgtEl>
                                        <p:attrNameLst>
                                          <p:attrName>ppt_w</p:attrName>
                                        </p:attrNameLst>
                                      </p:cBhvr>
                                      <p:tavLst>
                                        <p:tav tm="0">
                                          <p:val>
                                            <p:fltVal val="0"/>
                                          </p:val>
                                        </p:tav>
                                        <p:tav tm="100000">
                                          <p:val>
                                            <p:strVal val="#ppt_w"/>
                                          </p:val>
                                        </p:tav>
                                      </p:tavLst>
                                    </p:anim>
                                    <p:anim calcmode="lin" valueType="num">
                                      <p:cBhvr>
                                        <p:cTn id="32" dur="1000" fill="hold"/>
                                        <p:tgtEl>
                                          <p:spTgt spid="137223"/>
                                        </p:tgtEl>
                                        <p:attrNameLst>
                                          <p:attrName>ppt_h</p:attrName>
                                        </p:attrNameLst>
                                      </p:cBhvr>
                                      <p:tavLst>
                                        <p:tav tm="0">
                                          <p:val>
                                            <p:fltVal val="0"/>
                                          </p:val>
                                        </p:tav>
                                        <p:tav tm="100000">
                                          <p:val>
                                            <p:strVal val="#ppt_h"/>
                                          </p:val>
                                        </p:tav>
                                      </p:tavLst>
                                    </p:anim>
                                    <p:anim calcmode="lin" valueType="num">
                                      <p:cBhvr>
                                        <p:cTn id="33" dur="1000" fill="hold"/>
                                        <p:tgtEl>
                                          <p:spTgt spid="137223"/>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13722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2" name="Picture 2">
            <a:hlinkClick r:id="" action="ppaction://noaction">
              <a:snd r:embed="rId2" name="j0214098.wav"/>
            </a:hlinkClick>
            <a:extLst>
              <a:ext uri="{FF2B5EF4-FFF2-40B4-BE49-F238E27FC236}">
                <a16:creationId xmlns:a16="http://schemas.microsoft.com/office/drawing/2014/main" id="{F1624B8E-4B2A-4B36-B9ED-4BB59465E3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600200"/>
            <a:ext cx="45720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243" name="Picture 3">
            <a:extLst>
              <a:ext uri="{FF2B5EF4-FFF2-40B4-BE49-F238E27FC236}">
                <a16:creationId xmlns:a16="http://schemas.microsoft.com/office/drawing/2014/main" id="{FD4072DA-DB16-445C-86AB-3F936CD838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1600200"/>
            <a:ext cx="4343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244" name="Picture 4">
            <a:extLst>
              <a:ext uri="{FF2B5EF4-FFF2-40B4-BE49-F238E27FC236}">
                <a16:creationId xmlns:a16="http://schemas.microsoft.com/office/drawing/2014/main" id="{B8E0AB69-756F-48F3-9F02-EA86528939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3962400"/>
            <a:ext cx="4572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245" name="Picture 5">
            <a:extLst>
              <a:ext uri="{FF2B5EF4-FFF2-40B4-BE49-F238E27FC236}">
                <a16:creationId xmlns:a16="http://schemas.microsoft.com/office/drawing/2014/main" id="{0B00AEB7-ACE2-424F-9D52-E87B07FF64B7}"/>
              </a:ext>
            </a:extLst>
          </p:cNvPr>
          <p:cNvPicPr>
            <a:picLocks noChangeAspect="1" noChangeArrowheads="1"/>
          </p:cNvPicPr>
          <p:nvPr/>
        </p:nvPicPr>
        <p:blipFill>
          <a:blip r:embed="rId6">
            <a:lum bright="-30000" contrast="-30000"/>
            <a:extLst>
              <a:ext uri="{28A0092B-C50C-407E-A947-70E740481C1C}">
                <a14:useLocalDpi xmlns:a14="http://schemas.microsoft.com/office/drawing/2010/main" val="0"/>
              </a:ext>
            </a:extLst>
          </a:blip>
          <a:srcRect/>
          <a:stretch>
            <a:fillRect/>
          </a:stretch>
        </p:blipFill>
        <p:spPr bwMode="auto">
          <a:xfrm>
            <a:off x="6248400" y="3962400"/>
            <a:ext cx="43434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246" name="Text Box 6">
            <a:extLst>
              <a:ext uri="{FF2B5EF4-FFF2-40B4-BE49-F238E27FC236}">
                <a16:creationId xmlns:a16="http://schemas.microsoft.com/office/drawing/2014/main" id="{11EAF253-8ABB-4ECB-9D46-108894A5954A}"/>
              </a:ext>
            </a:extLst>
          </p:cNvPr>
          <p:cNvSpPr txBox="1">
            <a:spLocks noChangeArrowheads="1"/>
          </p:cNvSpPr>
          <p:nvPr/>
        </p:nvSpPr>
        <p:spPr bwMode="auto">
          <a:xfrm>
            <a:off x="5329238" y="6129338"/>
            <a:ext cx="1752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algn="ctr" eaLnBrk="1" hangingPunct="1"/>
            <a:r>
              <a:rPr lang="en-US" altLang="en-US" sz="3600">
                <a:solidFill>
                  <a:srgbClr val="0000FF"/>
                </a:solidFill>
                <a:latin typeface="Arial" panose="020B0604020202020204" pitchFamily="34" charset="0"/>
              </a:rPr>
              <a:t>Bướm</a:t>
            </a:r>
            <a:endParaRPr lang="en-US" altLang="en-US" sz="3600"/>
          </a:p>
        </p:txBody>
      </p:sp>
      <p:sp>
        <p:nvSpPr>
          <p:cNvPr id="24583" name="Rectangle 7">
            <a:extLst>
              <a:ext uri="{FF2B5EF4-FFF2-40B4-BE49-F238E27FC236}">
                <a16:creationId xmlns:a16="http://schemas.microsoft.com/office/drawing/2014/main" id="{1FDF6E44-C0EA-4953-AB51-4A081DB0F58C}"/>
              </a:ext>
            </a:extLst>
          </p:cNvPr>
          <p:cNvSpPr>
            <a:spLocks noChangeArrowheads="1"/>
          </p:cNvSpPr>
          <p:nvPr/>
        </p:nvSpPr>
        <p:spPr bwMode="auto">
          <a:xfrm>
            <a:off x="4422776" y="-30163"/>
            <a:ext cx="3349625"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algn="ctr" eaLnBrk="1" hangingPunct="1"/>
            <a:br>
              <a:rPr lang="en-US" altLang="en-US" sz="3200">
                <a:solidFill>
                  <a:schemeClr val="tx2"/>
                </a:solidFill>
              </a:rPr>
            </a:br>
            <a:r>
              <a:rPr lang="en-US" altLang="en-US" sz="3200">
                <a:solidFill>
                  <a:schemeClr val="tx2"/>
                </a:solidFill>
              </a:rPr>
              <a:t>Tự nhiên – Xã hội</a:t>
            </a:r>
            <a:br>
              <a:rPr lang="en-US" altLang="en-US" sz="3200">
                <a:solidFill>
                  <a:schemeClr val="tx2"/>
                </a:solidFill>
              </a:rPr>
            </a:br>
            <a:r>
              <a:rPr lang="en-US" altLang="en-US" sz="3200">
                <a:solidFill>
                  <a:srgbClr val="003399"/>
                </a:solidFill>
              </a:rPr>
              <a:t>Bài : Côn trùng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withEffect">
                                  <p:stCondLst>
                                    <p:cond delay="0"/>
                                  </p:stCondLst>
                                  <p:childTnLst>
                                    <p:set>
                                      <p:cBhvr>
                                        <p:cTn id="6" dur="1" fill="hold">
                                          <p:stCondLst>
                                            <p:cond delay="0"/>
                                          </p:stCondLst>
                                        </p:cTn>
                                        <p:tgtEl>
                                          <p:spTgt spid="138242"/>
                                        </p:tgtEl>
                                        <p:attrNameLst>
                                          <p:attrName>style.visibility</p:attrName>
                                        </p:attrNameLst>
                                      </p:cBhvr>
                                      <p:to>
                                        <p:strVal val="visible"/>
                                      </p:to>
                                    </p:set>
                                    <p:anim calcmode="lin" valueType="num">
                                      <p:cBhvr>
                                        <p:cTn id="7" dur="500" fill="hold"/>
                                        <p:tgtEl>
                                          <p:spTgt spid="138242"/>
                                        </p:tgtEl>
                                        <p:attrNameLst>
                                          <p:attrName>ppt_w</p:attrName>
                                        </p:attrNameLst>
                                      </p:cBhvr>
                                      <p:tavLst>
                                        <p:tav tm="0">
                                          <p:val>
                                            <p:fltVal val="0"/>
                                          </p:val>
                                        </p:tav>
                                        <p:tav tm="100000">
                                          <p:val>
                                            <p:strVal val="#ppt_w"/>
                                          </p:val>
                                        </p:tav>
                                      </p:tavLst>
                                    </p:anim>
                                    <p:anim calcmode="lin" valueType="num">
                                      <p:cBhvr>
                                        <p:cTn id="8" dur="500" fill="hold"/>
                                        <p:tgtEl>
                                          <p:spTgt spid="138242"/>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138243"/>
                                        </p:tgtEl>
                                        <p:attrNameLst>
                                          <p:attrName>style.visibility</p:attrName>
                                        </p:attrNameLst>
                                      </p:cBhvr>
                                      <p:to>
                                        <p:strVal val="visible"/>
                                      </p:to>
                                    </p:set>
                                    <p:anim calcmode="lin" valueType="num">
                                      <p:cBhvr>
                                        <p:cTn id="11" dur="500" fill="hold"/>
                                        <p:tgtEl>
                                          <p:spTgt spid="138243"/>
                                        </p:tgtEl>
                                        <p:attrNameLst>
                                          <p:attrName>ppt_w</p:attrName>
                                        </p:attrNameLst>
                                      </p:cBhvr>
                                      <p:tavLst>
                                        <p:tav tm="0">
                                          <p:val>
                                            <p:fltVal val="0"/>
                                          </p:val>
                                        </p:tav>
                                        <p:tav tm="100000">
                                          <p:val>
                                            <p:strVal val="#ppt_w"/>
                                          </p:val>
                                        </p:tav>
                                      </p:tavLst>
                                    </p:anim>
                                    <p:anim calcmode="lin" valueType="num">
                                      <p:cBhvr>
                                        <p:cTn id="12" dur="500" fill="hold"/>
                                        <p:tgtEl>
                                          <p:spTgt spid="138243"/>
                                        </p:tgtEl>
                                        <p:attrNameLst>
                                          <p:attrName>ppt_h</p:attrName>
                                        </p:attrNameLst>
                                      </p:cBhvr>
                                      <p:tavLst>
                                        <p:tav tm="0">
                                          <p:val>
                                            <p:strVal val="#ppt_h"/>
                                          </p:val>
                                        </p:tav>
                                        <p:tav tm="100000">
                                          <p:val>
                                            <p:strVal val="#ppt_h"/>
                                          </p:val>
                                        </p:tav>
                                      </p:tavLst>
                                    </p:anim>
                                  </p:childTnLst>
                                </p:cTn>
                              </p:par>
                              <p:par>
                                <p:cTn id="13" presetID="17" presetClass="entr" presetSubtype="10" fill="hold" nodeType="withEffect">
                                  <p:stCondLst>
                                    <p:cond delay="0"/>
                                  </p:stCondLst>
                                  <p:childTnLst>
                                    <p:set>
                                      <p:cBhvr>
                                        <p:cTn id="14" dur="1" fill="hold">
                                          <p:stCondLst>
                                            <p:cond delay="0"/>
                                          </p:stCondLst>
                                        </p:cTn>
                                        <p:tgtEl>
                                          <p:spTgt spid="138244"/>
                                        </p:tgtEl>
                                        <p:attrNameLst>
                                          <p:attrName>style.visibility</p:attrName>
                                        </p:attrNameLst>
                                      </p:cBhvr>
                                      <p:to>
                                        <p:strVal val="visible"/>
                                      </p:to>
                                    </p:set>
                                    <p:anim calcmode="lin" valueType="num">
                                      <p:cBhvr>
                                        <p:cTn id="15" dur="500" fill="hold"/>
                                        <p:tgtEl>
                                          <p:spTgt spid="138244"/>
                                        </p:tgtEl>
                                        <p:attrNameLst>
                                          <p:attrName>ppt_w</p:attrName>
                                        </p:attrNameLst>
                                      </p:cBhvr>
                                      <p:tavLst>
                                        <p:tav tm="0">
                                          <p:val>
                                            <p:fltVal val="0"/>
                                          </p:val>
                                        </p:tav>
                                        <p:tav tm="100000">
                                          <p:val>
                                            <p:strVal val="#ppt_w"/>
                                          </p:val>
                                        </p:tav>
                                      </p:tavLst>
                                    </p:anim>
                                    <p:anim calcmode="lin" valueType="num">
                                      <p:cBhvr>
                                        <p:cTn id="16" dur="500" fill="hold"/>
                                        <p:tgtEl>
                                          <p:spTgt spid="138244"/>
                                        </p:tgtEl>
                                        <p:attrNameLst>
                                          <p:attrName>ppt_h</p:attrName>
                                        </p:attrNameLst>
                                      </p:cBhvr>
                                      <p:tavLst>
                                        <p:tav tm="0">
                                          <p:val>
                                            <p:strVal val="#ppt_h"/>
                                          </p:val>
                                        </p:tav>
                                        <p:tav tm="100000">
                                          <p:val>
                                            <p:strVal val="#ppt_h"/>
                                          </p:val>
                                        </p:tav>
                                      </p:tavLst>
                                    </p:anim>
                                  </p:childTnLst>
                                </p:cTn>
                              </p:par>
                              <p:par>
                                <p:cTn id="17" presetID="17" presetClass="entr" presetSubtype="10" fill="hold" nodeType="withEffect">
                                  <p:stCondLst>
                                    <p:cond delay="0"/>
                                  </p:stCondLst>
                                  <p:childTnLst>
                                    <p:set>
                                      <p:cBhvr>
                                        <p:cTn id="18" dur="1" fill="hold">
                                          <p:stCondLst>
                                            <p:cond delay="0"/>
                                          </p:stCondLst>
                                        </p:cTn>
                                        <p:tgtEl>
                                          <p:spTgt spid="138245"/>
                                        </p:tgtEl>
                                        <p:attrNameLst>
                                          <p:attrName>style.visibility</p:attrName>
                                        </p:attrNameLst>
                                      </p:cBhvr>
                                      <p:to>
                                        <p:strVal val="visible"/>
                                      </p:to>
                                    </p:set>
                                    <p:anim calcmode="lin" valueType="num">
                                      <p:cBhvr>
                                        <p:cTn id="19" dur="500" fill="hold"/>
                                        <p:tgtEl>
                                          <p:spTgt spid="138245"/>
                                        </p:tgtEl>
                                        <p:attrNameLst>
                                          <p:attrName>ppt_w</p:attrName>
                                        </p:attrNameLst>
                                      </p:cBhvr>
                                      <p:tavLst>
                                        <p:tav tm="0">
                                          <p:val>
                                            <p:fltVal val="0"/>
                                          </p:val>
                                        </p:tav>
                                        <p:tav tm="100000">
                                          <p:val>
                                            <p:strVal val="#ppt_w"/>
                                          </p:val>
                                        </p:tav>
                                      </p:tavLst>
                                    </p:anim>
                                    <p:anim calcmode="lin" valueType="num">
                                      <p:cBhvr>
                                        <p:cTn id="20" dur="500" fill="hold"/>
                                        <p:tgtEl>
                                          <p:spTgt spid="138245"/>
                                        </p:tgtEl>
                                        <p:attrNameLst>
                                          <p:attrName>ppt_h</p:attrName>
                                        </p:attrNameLst>
                                      </p:cBhvr>
                                      <p:tavLst>
                                        <p:tav tm="0">
                                          <p:val>
                                            <p:strVal val="#ppt_h"/>
                                          </p:val>
                                        </p:tav>
                                        <p:tav tm="100000">
                                          <p:val>
                                            <p:strVal val="#ppt_h"/>
                                          </p:val>
                                        </p:tav>
                                      </p:tavLst>
                                    </p:anim>
                                  </p:childTnLst>
                                </p:cTn>
                              </p:par>
                              <p:par>
                                <p:cTn id="21" presetID="17" presetClass="entr" presetSubtype="10" fill="hold" grpId="0" nodeType="withEffect">
                                  <p:stCondLst>
                                    <p:cond delay="0"/>
                                  </p:stCondLst>
                                  <p:childTnLst>
                                    <p:set>
                                      <p:cBhvr>
                                        <p:cTn id="22" dur="1" fill="hold">
                                          <p:stCondLst>
                                            <p:cond delay="0"/>
                                          </p:stCondLst>
                                        </p:cTn>
                                        <p:tgtEl>
                                          <p:spTgt spid="138246"/>
                                        </p:tgtEl>
                                        <p:attrNameLst>
                                          <p:attrName>style.visibility</p:attrName>
                                        </p:attrNameLst>
                                      </p:cBhvr>
                                      <p:to>
                                        <p:strVal val="visible"/>
                                      </p:to>
                                    </p:set>
                                    <p:anim calcmode="lin" valueType="num">
                                      <p:cBhvr>
                                        <p:cTn id="23" dur="500" fill="hold"/>
                                        <p:tgtEl>
                                          <p:spTgt spid="138246"/>
                                        </p:tgtEl>
                                        <p:attrNameLst>
                                          <p:attrName>ppt_w</p:attrName>
                                        </p:attrNameLst>
                                      </p:cBhvr>
                                      <p:tavLst>
                                        <p:tav tm="0">
                                          <p:val>
                                            <p:fltVal val="0"/>
                                          </p:val>
                                        </p:tav>
                                        <p:tav tm="100000">
                                          <p:val>
                                            <p:strVal val="#ppt_w"/>
                                          </p:val>
                                        </p:tav>
                                      </p:tavLst>
                                    </p:anim>
                                    <p:anim calcmode="lin" valueType="num">
                                      <p:cBhvr>
                                        <p:cTn id="24" dur="500" fill="hold"/>
                                        <p:tgtEl>
                                          <p:spTgt spid="1382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0" name="Picture 20" descr="châu chấu">
            <a:extLst>
              <a:ext uri="{FF2B5EF4-FFF2-40B4-BE49-F238E27FC236}">
                <a16:creationId xmlns:a16="http://schemas.microsoft.com/office/drawing/2014/main" id="{06E0F55D-C677-4582-96D4-51D362A06A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0027" y="57264"/>
            <a:ext cx="3744310" cy="3422314"/>
          </a:xfrm>
          <a:prstGeom prst="rect">
            <a:avLst/>
          </a:prstGeom>
          <a:noFill/>
          <a:ln w="38100" cmpd="dbl">
            <a:solidFill>
              <a:schemeClr val="hlink"/>
            </a:solidFill>
            <a:miter lim="800000"/>
            <a:headEnd/>
            <a:tailEnd/>
          </a:ln>
          <a:extLst>
            <a:ext uri="{909E8E84-426E-40DD-AFC4-6F175D3DCCD1}">
              <a14:hiddenFill xmlns:a14="http://schemas.microsoft.com/office/drawing/2010/main">
                <a:solidFill>
                  <a:srgbClr val="FFFFFF"/>
                </a:solidFill>
              </a14:hiddenFill>
            </a:ext>
          </a:extLst>
        </p:spPr>
      </p:pic>
      <p:pic>
        <p:nvPicPr>
          <p:cNvPr id="71701" name="Picture 21" descr="muỗi">
            <a:extLst>
              <a:ext uri="{FF2B5EF4-FFF2-40B4-BE49-F238E27FC236}">
                <a16:creationId xmlns:a16="http://schemas.microsoft.com/office/drawing/2014/main" id="{827C9D75-954B-4C72-861C-1937F1125C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698739"/>
            <a:ext cx="3645776" cy="2967129"/>
          </a:xfrm>
          <a:prstGeom prst="rect">
            <a:avLst/>
          </a:prstGeom>
          <a:noFill/>
          <a:ln w="38100" cmpd="dbl">
            <a:solidFill>
              <a:schemeClr val="hlink"/>
            </a:solidFill>
            <a:miter lim="800000"/>
            <a:headEnd/>
            <a:tailEnd/>
          </a:ln>
          <a:extLst>
            <a:ext uri="{909E8E84-426E-40DD-AFC4-6F175D3DCCD1}">
              <a14:hiddenFill xmlns:a14="http://schemas.microsoft.com/office/drawing/2010/main">
                <a:solidFill>
                  <a:srgbClr val="FFFFFF"/>
                </a:solidFill>
              </a14:hiddenFill>
            </a:ext>
          </a:extLst>
        </p:spPr>
      </p:pic>
      <p:pic>
        <p:nvPicPr>
          <p:cNvPr id="71702" name="Picture 22" descr="chuồn chuồn">
            <a:extLst>
              <a:ext uri="{FF2B5EF4-FFF2-40B4-BE49-F238E27FC236}">
                <a16:creationId xmlns:a16="http://schemas.microsoft.com/office/drawing/2014/main" id="{4773DF17-D199-4F13-B575-B48470BEB5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20555" y="3698739"/>
            <a:ext cx="3842845" cy="3101999"/>
          </a:xfrm>
          <a:prstGeom prst="rect">
            <a:avLst/>
          </a:prstGeom>
          <a:noFill/>
          <a:ln w="38100" cmpd="dbl">
            <a:solidFill>
              <a:schemeClr val="hlink"/>
            </a:solidFill>
            <a:miter lim="800000"/>
            <a:headEnd/>
            <a:tailEnd/>
          </a:ln>
          <a:extLst>
            <a:ext uri="{909E8E84-426E-40DD-AFC4-6F175D3DCCD1}">
              <a14:hiddenFill xmlns:a14="http://schemas.microsoft.com/office/drawing/2010/main">
                <a:solidFill>
                  <a:srgbClr val="FFFFFF"/>
                </a:solidFill>
              </a14:hiddenFill>
            </a:ext>
          </a:extLst>
        </p:spPr>
      </p:pic>
      <p:pic>
        <p:nvPicPr>
          <p:cNvPr id="71703" name="Picture 23" descr="contrung[2]">
            <a:extLst>
              <a:ext uri="{FF2B5EF4-FFF2-40B4-BE49-F238E27FC236}">
                <a16:creationId xmlns:a16="http://schemas.microsoft.com/office/drawing/2014/main" id="{23AF31D0-0318-4E09-9774-BE97E8FF32D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77710" y="3698739"/>
            <a:ext cx="3744310" cy="2967129"/>
          </a:xfrm>
          <a:prstGeom prst="rect">
            <a:avLst/>
          </a:prstGeom>
          <a:noFill/>
          <a:ln w="38100" cmpd="dbl">
            <a:solidFill>
              <a:schemeClr val="hlink"/>
            </a:solidFill>
            <a:miter lim="800000"/>
            <a:headEnd/>
            <a:tailEnd/>
          </a:ln>
          <a:extLst>
            <a:ext uri="{909E8E84-426E-40DD-AFC4-6F175D3DCCD1}">
              <a14:hiddenFill xmlns:a14="http://schemas.microsoft.com/office/drawing/2010/main">
                <a:solidFill>
                  <a:srgbClr val="FFFFFF"/>
                </a:solidFill>
              </a14:hiddenFill>
            </a:ext>
          </a:extLst>
        </p:spPr>
      </p:pic>
      <p:pic>
        <p:nvPicPr>
          <p:cNvPr id="71704" name="Picture 24" descr="bọ ngựa">
            <a:extLst>
              <a:ext uri="{FF2B5EF4-FFF2-40B4-BE49-F238E27FC236}">
                <a16:creationId xmlns:a16="http://schemas.microsoft.com/office/drawing/2014/main" id="{4F122175-FCD9-4ADC-9B77-E544731F2F1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20555" y="57262"/>
            <a:ext cx="3842845" cy="3371738"/>
          </a:xfrm>
          <a:prstGeom prst="rect">
            <a:avLst/>
          </a:prstGeom>
          <a:noFill/>
          <a:ln w="38100" cmpd="dbl">
            <a:solidFill>
              <a:schemeClr val="hlink"/>
            </a:solidFill>
            <a:miter lim="800000"/>
            <a:headEnd/>
            <a:tailEnd/>
          </a:ln>
          <a:extLst>
            <a:ext uri="{909E8E84-426E-40DD-AFC4-6F175D3DCCD1}">
              <a14:hiddenFill xmlns:a14="http://schemas.microsoft.com/office/drawing/2010/main">
                <a:solidFill>
                  <a:srgbClr val="FFFFFF"/>
                </a:solidFill>
              </a14:hiddenFill>
            </a:ext>
          </a:extLst>
        </p:spPr>
      </p:pic>
      <p:pic>
        <p:nvPicPr>
          <p:cNvPr id="71705" name="Picture 25" descr="bọ xít">
            <a:extLst>
              <a:ext uri="{FF2B5EF4-FFF2-40B4-BE49-F238E27FC236}">
                <a16:creationId xmlns:a16="http://schemas.microsoft.com/office/drawing/2014/main" id="{D90DDA04-2C65-44A7-808F-CD71EBEC9CB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400" y="57262"/>
            <a:ext cx="3645776" cy="3371738"/>
          </a:xfrm>
          <a:prstGeom prst="rect">
            <a:avLst/>
          </a:prstGeom>
          <a:noFill/>
          <a:ln w="38100" cmpd="dbl">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
        <p:nvSpPr>
          <p:cNvPr id="71706" name="Text Box 26">
            <a:extLst>
              <a:ext uri="{FF2B5EF4-FFF2-40B4-BE49-F238E27FC236}">
                <a16:creationId xmlns:a16="http://schemas.microsoft.com/office/drawing/2014/main" id="{741BC7B3-A8C5-469E-BD07-8B34AA2E7432}"/>
              </a:ext>
            </a:extLst>
          </p:cNvPr>
          <p:cNvSpPr txBox="1">
            <a:spLocks noChangeArrowheads="1"/>
          </p:cNvSpPr>
          <p:nvPr/>
        </p:nvSpPr>
        <p:spPr bwMode="auto">
          <a:xfrm>
            <a:off x="2543175" y="57262"/>
            <a:ext cx="8077200" cy="1076325"/>
          </a:xfrm>
          <a:prstGeom prst="rect">
            <a:avLst/>
          </a:prstGeom>
          <a:solidFill>
            <a:srgbClr val="FFFFCC"/>
          </a:solidFill>
          <a:ln w="9525">
            <a:solidFill>
              <a:srgbClr val="FF33CC"/>
            </a:solidFill>
            <a:miter lim="800000"/>
            <a:headEnd/>
            <a:tailEnd/>
          </a:ln>
        </p:spPr>
        <p:txBody>
          <a:bodyPr>
            <a:spAutoFit/>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algn="ctr">
              <a:spcBef>
                <a:spcPct val="50000"/>
              </a:spcBef>
            </a:pPr>
            <a:r>
              <a:rPr lang="en-US" altLang="en-US" sz="3200"/>
              <a:t>Chân, cánh của chúng khác nhau về kích thước và hình dáng .</a:t>
            </a:r>
          </a:p>
        </p:txBody>
      </p:sp>
      <p:sp>
        <p:nvSpPr>
          <p:cNvPr id="71708" name="Rectangle 28">
            <a:extLst>
              <a:ext uri="{FF2B5EF4-FFF2-40B4-BE49-F238E27FC236}">
                <a16:creationId xmlns:a16="http://schemas.microsoft.com/office/drawing/2014/main" id="{8D7049AE-E4CA-4DAD-B6FA-D176EDA6FBE3}"/>
              </a:ext>
            </a:extLst>
          </p:cNvPr>
          <p:cNvSpPr>
            <a:spLocks noChangeArrowheads="1"/>
          </p:cNvSpPr>
          <p:nvPr/>
        </p:nvSpPr>
        <p:spPr bwMode="auto">
          <a:xfrm>
            <a:off x="2657475" y="28687"/>
            <a:ext cx="7848600" cy="10668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a:spcBef>
                <a:spcPct val="50000"/>
              </a:spcBef>
            </a:pPr>
            <a:r>
              <a:rPr lang="en-US" altLang="en-US" sz="3200"/>
              <a:t>Chân, cánh của các con côn trùng khác nhau thì có gì khác nhau?</a:t>
            </a:r>
            <a:endParaRPr lang="en-US" altLang="en-US"/>
          </a:p>
        </p:txBody>
      </p:sp>
      <p:pic>
        <p:nvPicPr>
          <p:cNvPr id="244749" name="Picture 13">
            <a:extLst>
              <a:ext uri="{FF2B5EF4-FFF2-40B4-BE49-F238E27FC236}">
                <a16:creationId xmlns:a16="http://schemas.microsoft.com/office/drawing/2014/main" id="{94D96AFB-F8ED-480E-990F-14AFB0B55851}"/>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1266825" y="28687"/>
            <a:ext cx="1219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244749"/>
                                        </p:tgtEl>
                                        <p:attrNameLst>
                                          <p:attrName>style.visibility</p:attrName>
                                        </p:attrNameLst>
                                      </p:cBhvr>
                                      <p:to>
                                        <p:strVal val="visible"/>
                                      </p:to>
                                    </p:set>
                                    <p:anim calcmode="lin" valueType="num">
                                      <p:cBhvr additive="base">
                                        <p:cTn id="7" dur="500" fill="hold"/>
                                        <p:tgtEl>
                                          <p:spTgt spid="244749"/>
                                        </p:tgtEl>
                                        <p:attrNameLst>
                                          <p:attrName>ppt_x</p:attrName>
                                        </p:attrNameLst>
                                      </p:cBhvr>
                                      <p:tavLst>
                                        <p:tav tm="0">
                                          <p:val>
                                            <p:strVal val="#ppt_x"/>
                                          </p:val>
                                        </p:tav>
                                        <p:tav tm="100000">
                                          <p:val>
                                            <p:strVal val="#ppt_x"/>
                                          </p:val>
                                        </p:tav>
                                      </p:tavLst>
                                    </p:anim>
                                    <p:anim calcmode="lin" valueType="num">
                                      <p:cBhvr additive="base">
                                        <p:cTn id="8" dur="500" fill="hold"/>
                                        <p:tgtEl>
                                          <p:spTgt spid="244749"/>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1" presetClass="entr" presetSubtype="4" fill="hold" grpId="0" nodeType="afterEffect">
                                  <p:stCondLst>
                                    <p:cond delay="0"/>
                                  </p:stCondLst>
                                  <p:childTnLst>
                                    <p:set>
                                      <p:cBhvr>
                                        <p:cTn id="11" dur="1" fill="hold">
                                          <p:stCondLst>
                                            <p:cond delay="0"/>
                                          </p:stCondLst>
                                        </p:cTn>
                                        <p:tgtEl>
                                          <p:spTgt spid="71708"/>
                                        </p:tgtEl>
                                        <p:attrNameLst>
                                          <p:attrName>style.visibility</p:attrName>
                                        </p:attrNameLst>
                                      </p:cBhvr>
                                      <p:to>
                                        <p:strVal val="visible"/>
                                      </p:to>
                                    </p:set>
                                    <p:animEffect transition="in" filter="wheel(4)">
                                      <p:cBhvr>
                                        <p:cTn id="12" dur="2000"/>
                                        <p:tgtEl>
                                          <p:spTgt spid="7170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71706"/>
                                        </p:tgtEl>
                                        <p:attrNameLst>
                                          <p:attrName>style.visibility</p:attrName>
                                        </p:attrNameLst>
                                      </p:cBhvr>
                                      <p:to>
                                        <p:strVal val="visible"/>
                                      </p:to>
                                    </p:set>
                                    <p:animEffect transition="in" filter="fade">
                                      <p:cBhvr>
                                        <p:cTn id="17" dur="800" decel="100000"/>
                                        <p:tgtEl>
                                          <p:spTgt spid="71706"/>
                                        </p:tgtEl>
                                      </p:cBhvr>
                                    </p:animEffect>
                                    <p:anim calcmode="lin" valueType="num">
                                      <p:cBhvr>
                                        <p:cTn id="18" dur="800" decel="100000" fill="hold"/>
                                        <p:tgtEl>
                                          <p:spTgt spid="71706"/>
                                        </p:tgtEl>
                                        <p:attrNameLst>
                                          <p:attrName>style.rotation</p:attrName>
                                        </p:attrNameLst>
                                      </p:cBhvr>
                                      <p:tavLst>
                                        <p:tav tm="0">
                                          <p:val>
                                            <p:fltVal val="-90"/>
                                          </p:val>
                                        </p:tav>
                                        <p:tav tm="100000">
                                          <p:val>
                                            <p:fltVal val="0"/>
                                          </p:val>
                                        </p:tav>
                                      </p:tavLst>
                                    </p:anim>
                                    <p:anim calcmode="lin" valueType="num">
                                      <p:cBhvr>
                                        <p:cTn id="19" dur="800" decel="100000" fill="hold"/>
                                        <p:tgtEl>
                                          <p:spTgt spid="71706"/>
                                        </p:tgtEl>
                                        <p:attrNameLst>
                                          <p:attrName>ppt_x</p:attrName>
                                        </p:attrNameLst>
                                      </p:cBhvr>
                                      <p:tavLst>
                                        <p:tav tm="0">
                                          <p:val>
                                            <p:strVal val="#ppt_x+0.4"/>
                                          </p:val>
                                        </p:tav>
                                        <p:tav tm="100000">
                                          <p:val>
                                            <p:strVal val="#ppt_x-0.05"/>
                                          </p:val>
                                        </p:tav>
                                      </p:tavLst>
                                    </p:anim>
                                    <p:anim calcmode="lin" valueType="num">
                                      <p:cBhvr>
                                        <p:cTn id="20" dur="800" decel="100000" fill="hold"/>
                                        <p:tgtEl>
                                          <p:spTgt spid="71706"/>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71706"/>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71706"/>
                                        </p:tgtEl>
                                        <p:attrNameLst>
                                          <p:attrName>ppt_y</p:attrName>
                                        </p:attrNameLst>
                                      </p:cBhvr>
                                      <p:tavLst>
                                        <p:tav tm="0">
                                          <p:val>
                                            <p:strVal val="#ppt_y+0.1"/>
                                          </p:val>
                                        </p:tav>
                                        <p:tav tm="100000">
                                          <p:val>
                                            <p:strVal val="#ppt_y"/>
                                          </p:val>
                                        </p:tav>
                                      </p:tavLst>
                                    </p:anim>
                                  </p:childTnLst>
                                </p:cTn>
                              </p:par>
                              <p:par>
                                <p:cTn id="23" presetID="3" presetClass="exit" presetSubtype="10" fill="hold" grpId="1" nodeType="withEffect">
                                  <p:stCondLst>
                                    <p:cond delay="0"/>
                                  </p:stCondLst>
                                  <p:childTnLst>
                                    <p:animEffect transition="out" filter="blinds(horizontal)">
                                      <p:cBhvr>
                                        <p:cTn id="24" dur="500"/>
                                        <p:tgtEl>
                                          <p:spTgt spid="71708"/>
                                        </p:tgtEl>
                                      </p:cBhvr>
                                    </p:animEffect>
                                    <p:set>
                                      <p:cBhvr>
                                        <p:cTn id="25" dur="1" fill="hold">
                                          <p:stCondLst>
                                            <p:cond delay="499"/>
                                          </p:stCondLst>
                                        </p:cTn>
                                        <p:tgtEl>
                                          <p:spTgt spid="71708"/>
                                        </p:tgtEl>
                                        <p:attrNameLst>
                                          <p:attrName>style.visibility</p:attrName>
                                        </p:attrNameLst>
                                      </p:cBhvr>
                                      <p:to>
                                        <p:strVal val="hidden"/>
                                      </p:to>
                                    </p:set>
                                  </p:childTnLst>
                                </p:cTn>
                              </p:par>
                              <p:par>
                                <p:cTn id="26" presetID="3" presetClass="exit" presetSubtype="10" fill="hold" nodeType="withEffect">
                                  <p:stCondLst>
                                    <p:cond delay="0"/>
                                  </p:stCondLst>
                                  <p:childTnLst>
                                    <p:animEffect transition="out" filter="blinds(horizontal)">
                                      <p:cBhvr>
                                        <p:cTn id="27" dur="500"/>
                                        <p:tgtEl>
                                          <p:spTgt spid="244749"/>
                                        </p:tgtEl>
                                      </p:cBhvr>
                                    </p:animEffect>
                                    <p:set>
                                      <p:cBhvr>
                                        <p:cTn id="28" dur="1" fill="hold">
                                          <p:stCondLst>
                                            <p:cond delay="499"/>
                                          </p:stCondLst>
                                        </p:cTn>
                                        <p:tgtEl>
                                          <p:spTgt spid="24474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6" grpId="0" animBg="1"/>
      <p:bldP spid="71708" grpId="0" animBg="1"/>
      <p:bldP spid="71708" grpId="1"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59399" name="Picture 7">
            <a:extLst>
              <a:ext uri="{FF2B5EF4-FFF2-40B4-BE49-F238E27FC236}">
                <a16:creationId xmlns:a16="http://schemas.microsoft.com/office/drawing/2014/main" id="{B2D756F4-0A00-4885-B253-6DC3F9FFEA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2362201"/>
            <a:ext cx="2057400" cy="1946275"/>
          </a:xfrm>
          <a:prstGeom prst="rect">
            <a:avLst/>
          </a:prstGeom>
          <a:noFill/>
          <a:ln w="57150" cmpd="thinThick">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59400" name="Picture 8">
            <a:extLst>
              <a:ext uri="{FF2B5EF4-FFF2-40B4-BE49-F238E27FC236}">
                <a16:creationId xmlns:a16="http://schemas.microsoft.com/office/drawing/2014/main" id="{94429406-1F44-4BB6-88B0-0DB612EC3C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8600" y="2362201"/>
            <a:ext cx="2063750" cy="1985963"/>
          </a:xfrm>
          <a:prstGeom prst="rect">
            <a:avLst/>
          </a:prstGeom>
          <a:noFill/>
          <a:ln w="38100" cmpd="dbl">
            <a:solidFill>
              <a:srgbClr val="0066CC"/>
            </a:solidFill>
            <a:miter lim="800000"/>
            <a:headEnd/>
            <a:tailEnd/>
          </a:ln>
          <a:extLst>
            <a:ext uri="{909E8E84-426E-40DD-AFC4-6F175D3DCCD1}">
              <a14:hiddenFill xmlns:a14="http://schemas.microsoft.com/office/drawing/2010/main">
                <a:solidFill>
                  <a:srgbClr val="FFFFFF"/>
                </a:solidFill>
              </a14:hiddenFill>
            </a:ext>
          </a:extLst>
        </p:spPr>
      </p:pic>
      <p:pic>
        <p:nvPicPr>
          <p:cNvPr id="59401" name="Picture 9">
            <a:extLst>
              <a:ext uri="{FF2B5EF4-FFF2-40B4-BE49-F238E27FC236}">
                <a16:creationId xmlns:a16="http://schemas.microsoft.com/office/drawing/2014/main" id="{67B7462C-5F12-4F04-9F95-4CCE1A9E46D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2200" y="4691063"/>
            <a:ext cx="1981200" cy="1981200"/>
          </a:xfrm>
          <a:prstGeom prst="rect">
            <a:avLst/>
          </a:prstGeom>
          <a:noFill/>
          <a:ln w="38100" cmpd="dbl">
            <a:solidFill>
              <a:srgbClr val="FF66CC"/>
            </a:solidFill>
            <a:miter lim="800000"/>
            <a:headEnd/>
            <a:tailEnd/>
          </a:ln>
          <a:extLst>
            <a:ext uri="{909E8E84-426E-40DD-AFC4-6F175D3DCCD1}">
              <a14:hiddenFill xmlns:a14="http://schemas.microsoft.com/office/drawing/2010/main">
                <a:solidFill>
                  <a:srgbClr val="FFFFFF"/>
                </a:solidFill>
              </a14:hiddenFill>
            </a:ext>
          </a:extLst>
        </p:spPr>
      </p:pic>
      <p:pic>
        <p:nvPicPr>
          <p:cNvPr id="59402" name="Picture 10">
            <a:extLst>
              <a:ext uri="{FF2B5EF4-FFF2-40B4-BE49-F238E27FC236}">
                <a16:creationId xmlns:a16="http://schemas.microsoft.com/office/drawing/2014/main" id="{F5F1DAB3-1F5C-409D-9E48-9DA113D4310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72201" y="2362200"/>
            <a:ext cx="1985963" cy="2008188"/>
          </a:xfrm>
          <a:prstGeom prst="rect">
            <a:avLst/>
          </a:prstGeom>
          <a:noFill/>
          <a:ln w="38100" cmpd="dbl">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9403" name="Picture 11">
            <a:extLst>
              <a:ext uri="{FF2B5EF4-FFF2-40B4-BE49-F238E27FC236}">
                <a16:creationId xmlns:a16="http://schemas.microsoft.com/office/drawing/2014/main" id="{0549E0B0-27AD-40EE-B09D-C42F1BE58F9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28800" y="4648201"/>
            <a:ext cx="2025650" cy="1985963"/>
          </a:xfrm>
          <a:prstGeom prst="rect">
            <a:avLst/>
          </a:prstGeom>
          <a:noFill/>
          <a:ln w="38100" cmpd="dbl">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59404" name="Picture 12">
            <a:extLst>
              <a:ext uri="{FF2B5EF4-FFF2-40B4-BE49-F238E27FC236}">
                <a16:creationId xmlns:a16="http://schemas.microsoft.com/office/drawing/2014/main" id="{A01F46DD-5BC8-40F3-AC2C-F0EE988A0C9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38601" y="4672013"/>
            <a:ext cx="1985963" cy="1985962"/>
          </a:xfrm>
          <a:prstGeom prst="rect">
            <a:avLst/>
          </a:prstGeom>
          <a:noFill/>
          <a:ln w="38100" cmpd="dbl">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pic>
        <p:nvPicPr>
          <p:cNvPr id="59405" name="Picture 13">
            <a:extLst>
              <a:ext uri="{FF2B5EF4-FFF2-40B4-BE49-F238E27FC236}">
                <a16:creationId xmlns:a16="http://schemas.microsoft.com/office/drawing/2014/main" id="{76EE6AB1-9A74-4B4E-A1FB-823732EE8FA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153400" y="4672013"/>
            <a:ext cx="2103438" cy="1985962"/>
          </a:xfrm>
          <a:prstGeom prst="rect">
            <a:avLst/>
          </a:prstGeom>
          <a:noFill/>
          <a:ln w="38100" cmpd="dbl">
            <a:solidFill>
              <a:srgbClr val="CC0099"/>
            </a:solidFill>
            <a:miter lim="800000"/>
            <a:headEnd/>
            <a:tailEnd/>
          </a:ln>
          <a:extLst>
            <a:ext uri="{909E8E84-426E-40DD-AFC4-6F175D3DCCD1}">
              <a14:hiddenFill xmlns:a14="http://schemas.microsoft.com/office/drawing/2010/main">
                <a:solidFill>
                  <a:srgbClr val="FFFFFF"/>
                </a:solidFill>
              </a14:hiddenFill>
            </a:ext>
          </a:extLst>
        </p:spPr>
      </p:pic>
      <p:pic>
        <p:nvPicPr>
          <p:cNvPr id="59406" name="Picture 14">
            <a:extLst>
              <a:ext uri="{FF2B5EF4-FFF2-40B4-BE49-F238E27FC236}">
                <a16:creationId xmlns:a16="http://schemas.microsoft.com/office/drawing/2014/main" id="{5F0DC11F-4702-4B3B-9209-05EB412A9F5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229600" y="2362201"/>
            <a:ext cx="2063750" cy="1985963"/>
          </a:xfrm>
          <a:prstGeom prst="rect">
            <a:avLst/>
          </a:prstGeom>
          <a:noFill/>
          <a:ln w="38100" cmpd="dbl">
            <a:solidFill>
              <a:srgbClr val="996600"/>
            </a:solidFill>
            <a:miter lim="800000"/>
            <a:headEnd/>
            <a:tailEnd/>
          </a:ln>
          <a:extLst>
            <a:ext uri="{909E8E84-426E-40DD-AFC4-6F175D3DCCD1}">
              <a14:hiddenFill xmlns:a14="http://schemas.microsoft.com/office/drawing/2010/main">
                <a:solidFill>
                  <a:srgbClr val="FFFFFF"/>
                </a:solidFill>
              </a14:hiddenFill>
            </a:ext>
          </a:extLst>
        </p:spPr>
      </p:pic>
      <p:sp>
        <p:nvSpPr>
          <p:cNvPr id="59407" name="Text Box 15">
            <a:extLst>
              <a:ext uri="{FF2B5EF4-FFF2-40B4-BE49-F238E27FC236}">
                <a16:creationId xmlns:a16="http://schemas.microsoft.com/office/drawing/2014/main" id="{0DC8DCB2-123E-4EBB-A2FA-C8BA361D36DC}"/>
              </a:ext>
            </a:extLst>
          </p:cNvPr>
          <p:cNvSpPr txBox="1">
            <a:spLocks noChangeArrowheads="1"/>
          </p:cNvSpPr>
          <p:nvPr/>
        </p:nvSpPr>
        <p:spPr bwMode="auto">
          <a:xfrm>
            <a:off x="1752600" y="1160464"/>
            <a:ext cx="8686800" cy="584775"/>
          </a:xfrm>
          <a:prstGeom prst="rect">
            <a:avLst/>
          </a:prstGeom>
          <a:solidFill>
            <a:schemeClr val="bg1"/>
          </a:solidFill>
          <a:ln w="57150" cmpd="thinThick">
            <a:solidFill>
              <a:srgbClr val="669900"/>
            </a:solidFill>
            <a:miter lim="800000"/>
            <a:headEnd/>
            <a:tailEnd/>
          </a:ln>
        </p:spPr>
        <p:txBody>
          <a:bodyPr>
            <a:spAutoFit/>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algn="ctr" eaLnBrk="1" hangingPunct="1">
              <a:spcBef>
                <a:spcPct val="50000"/>
              </a:spcBef>
            </a:pPr>
            <a:r>
              <a:rPr lang="en-US" altLang="en-US" sz="3200"/>
              <a:t>1. Các bộ phận bên ngoài của côn trùng</a:t>
            </a:r>
          </a:p>
        </p:txBody>
      </p:sp>
      <p:sp>
        <p:nvSpPr>
          <p:cNvPr id="8203" name="Text Box 17">
            <a:extLst>
              <a:ext uri="{FF2B5EF4-FFF2-40B4-BE49-F238E27FC236}">
                <a16:creationId xmlns:a16="http://schemas.microsoft.com/office/drawing/2014/main" id="{5164EBAD-BCC3-4CEE-A90A-2EF631C93F85}"/>
              </a:ext>
            </a:extLst>
          </p:cNvPr>
          <p:cNvSpPr txBox="1">
            <a:spLocks noChangeArrowheads="1"/>
          </p:cNvSpPr>
          <p:nvPr/>
        </p:nvSpPr>
        <p:spPr bwMode="auto">
          <a:xfrm>
            <a:off x="4478338" y="77788"/>
            <a:ext cx="3505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algn="ctr" eaLnBrk="1" hangingPunct="1">
              <a:spcBef>
                <a:spcPct val="50000"/>
              </a:spcBef>
            </a:pPr>
            <a:r>
              <a:rPr lang="en-US" altLang="en-US" sz="2400"/>
              <a:t>Tự nhiên – Xã hội</a:t>
            </a:r>
          </a:p>
        </p:txBody>
      </p:sp>
      <p:sp>
        <p:nvSpPr>
          <p:cNvPr id="227341" name="Text Box 18">
            <a:extLst>
              <a:ext uri="{FF2B5EF4-FFF2-40B4-BE49-F238E27FC236}">
                <a16:creationId xmlns:a16="http://schemas.microsoft.com/office/drawing/2014/main" id="{6BF38AB2-B287-48EF-8860-86C44F08DA31}"/>
              </a:ext>
            </a:extLst>
          </p:cNvPr>
          <p:cNvSpPr txBox="1">
            <a:spLocks noChangeArrowheads="1"/>
          </p:cNvSpPr>
          <p:nvPr/>
        </p:nvSpPr>
        <p:spPr bwMode="auto">
          <a:xfrm>
            <a:off x="3752850" y="534988"/>
            <a:ext cx="5029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algn="ctr" eaLnBrk="1" hangingPunct="1">
              <a:spcBef>
                <a:spcPct val="50000"/>
              </a:spcBef>
            </a:pPr>
            <a:r>
              <a:rPr lang="en-US" altLang="en-US" sz="3600">
                <a:solidFill>
                  <a:srgbClr val="000099"/>
                </a:solidFill>
              </a:rPr>
              <a:t>Bài : Côn trùng</a:t>
            </a:r>
          </a:p>
        </p:txBody>
      </p:sp>
      <p:sp>
        <p:nvSpPr>
          <p:cNvPr id="227342" name="Text Box 14">
            <a:extLst>
              <a:ext uri="{FF2B5EF4-FFF2-40B4-BE49-F238E27FC236}">
                <a16:creationId xmlns:a16="http://schemas.microsoft.com/office/drawing/2014/main" id="{04A5738E-9883-4D0A-9946-569FA6A646BA}"/>
              </a:ext>
            </a:extLst>
          </p:cNvPr>
          <p:cNvSpPr txBox="1">
            <a:spLocks noChangeArrowheads="1"/>
          </p:cNvSpPr>
          <p:nvPr/>
        </p:nvSpPr>
        <p:spPr bwMode="auto">
          <a:xfrm>
            <a:off x="2438400" y="4267200"/>
            <a:ext cx="114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spAutoFit/>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eaLnBrk="1" hangingPunct="1">
              <a:spcBef>
                <a:spcPct val="50000"/>
              </a:spcBef>
            </a:pPr>
            <a:r>
              <a:rPr lang="en-US" altLang="en-US" sz="2400">
                <a:cs typeface="Arial" panose="020B0604020202020204" pitchFamily="34" charset="0"/>
              </a:rPr>
              <a:t>Ru</a:t>
            </a:r>
            <a:r>
              <a:rPr lang="en-US" altLang="en-US" sz="2400"/>
              <a:t>ồi</a:t>
            </a:r>
          </a:p>
        </p:txBody>
      </p:sp>
      <p:sp>
        <p:nvSpPr>
          <p:cNvPr id="227343" name="Text Box 15">
            <a:extLst>
              <a:ext uri="{FF2B5EF4-FFF2-40B4-BE49-F238E27FC236}">
                <a16:creationId xmlns:a16="http://schemas.microsoft.com/office/drawing/2014/main" id="{399E1C08-EFB3-4939-B0AC-176D8E309644}"/>
              </a:ext>
            </a:extLst>
          </p:cNvPr>
          <p:cNvSpPr txBox="1">
            <a:spLocks noChangeArrowheads="1"/>
          </p:cNvSpPr>
          <p:nvPr/>
        </p:nvSpPr>
        <p:spPr bwMode="auto">
          <a:xfrm>
            <a:off x="8839200" y="6400801"/>
            <a:ext cx="1143000" cy="466725"/>
          </a:xfrm>
          <a:prstGeom prst="rect">
            <a:avLst/>
          </a:prstGeom>
          <a:gradFill rotWithShape="1">
            <a:gsLst>
              <a:gs pos="0">
                <a:schemeClr val="accent1"/>
              </a:gs>
              <a:gs pos="100000">
                <a:schemeClr val="bg1"/>
              </a:gs>
            </a:gsLst>
            <a:lin ang="5400000" scaled="1"/>
          </a:gra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eaLnBrk="1" hangingPunct="1">
              <a:spcBef>
                <a:spcPct val="50000"/>
              </a:spcBef>
            </a:pPr>
            <a:r>
              <a:rPr lang="en-US" altLang="en-US" sz="2400">
                <a:latin typeface="Arial" panose="020B0604020202020204" pitchFamily="34" charset="0"/>
                <a:cs typeface="Arial" panose="020B0604020202020204" pitchFamily="34" charset="0"/>
              </a:rPr>
              <a:t> </a:t>
            </a:r>
            <a:r>
              <a:rPr lang="en-US" altLang="en-US" sz="2400">
                <a:cs typeface="Arial" panose="020B0604020202020204" pitchFamily="34" charset="0"/>
              </a:rPr>
              <a:t>T</a:t>
            </a:r>
            <a:r>
              <a:rPr lang="en-US" altLang="en-US" sz="2400"/>
              <a:t>ằm</a:t>
            </a:r>
          </a:p>
        </p:txBody>
      </p:sp>
      <p:sp>
        <p:nvSpPr>
          <p:cNvPr id="227344" name="Text Box 16">
            <a:extLst>
              <a:ext uri="{FF2B5EF4-FFF2-40B4-BE49-F238E27FC236}">
                <a16:creationId xmlns:a16="http://schemas.microsoft.com/office/drawing/2014/main" id="{11035D5F-230B-48D2-B97D-60C7C98D7D1E}"/>
              </a:ext>
            </a:extLst>
          </p:cNvPr>
          <p:cNvSpPr txBox="1">
            <a:spLocks noChangeArrowheads="1"/>
          </p:cNvSpPr>
          <p:nvPr/>
        </p:nvSpPr>
        <p:spPr bwMode="auto">
          <a:xfrm>
            <a:off x="8839200" y="4267200"/>
            <a:ext cx="83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eaLnBrk="1" hangingPunct="1">
              <a:spcBef>
                <a:spcPct val="50000"/>
              </a:spcBef>
            </a:pPr>
            <a:r>
              <a:rPr lang="en-US" altLang="en-US" sz="2400">
                <a:cs typeface="Arial" panose="020B0604020202020204" pitchFamily="34" charset="0"/>
              </a:rPr>
              <a:t>Gián</a:t>
            </a:r>
          </a:p>
        </p:txBody>
      </p:sp>
      <p:sp>
        <p:nvSpPr>
          <p:cNvPr id="227345" name="Text Box 17">
            <a:extLst>
              <a:ext uri="{FF2B5EF4-FFF2-40B4-BE49-F238E27FC236}">
                <a16:creationId xmlns:a16="http://schemas.microsoft.com/office/drawing/2014/main" id="{48B5188B-812C-47F1-9D84-1C950962B862}"/>
              </a:ext>
            </a:extLst>
          </p:cNvPr>
          <p:cNvSpPr txBox="1">
            <a:spLocks noChangeArrowheads="1"/>
          </p:cNvSpPr>
          <p:nvPr/>
        </p:nvSpPr>
        <p:spPr bwMode="auto">
          <a:xfrm>
            <a:off x="2438400" y="64770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eaLnBrk="1" hangingPunct="1">
              <a:spcBef>
                <a:spcPct val="50000"/>
              </a:spcBef>
            </a:pPr>
            <a:r>
              <a:rPr lang="en-US" altLang="en-US" sz="2400">
                <a:cs typeface="Arial" panose="020B0604020202020204" pitchFamily="34" charset="0"/>
              </a:rPr>
              <a:t>B</a:t>
            </a:r>
            <a:r>
              <a:rPr lang="en-US" altLang="en-US" sz="2400"/>
              <a:t>ướm</a:t>
            </a:r>
          </a:p>
        </p:txBody>
      </p:sp>
      <p:sp>
        <p:nvSpPr>
          <p:cNvPr id="227346" name="Text Box 18">
            <a:extLst>
              <a:ext uri="{FF2B5EF4-FFF2-40B4-BE49-F238E27FC236}">
                <a16:creationId xmlns:a16="http://schemas.microsoft.com/office/drawing/2014/main" id="{FAB81DC9-540A-4C10-9720-7B1BD30FED90}"/>
              </a:ext>
            </a:extLst>
          </p:cNvPr>
          <p:cNvSpPr txBox="1">
            <a:spLocks noChangeArrowheads="1"/>
          </p:cNvSpPr>
          <p:nvPr/>
        </p:nvSpPr>
        <p:spPr bwMode="auto">
          <a:xfrm>
            <a:off x="6781800" y="6400801"/>
            <a:ext cx="914400" cy="466725"/>
          </a:xfrm>
          <a:prstGeom prst="rect">
            <a:avLst/>
          </a:prstGeom>
          <a:solidFill>
            <a:schemeClr val="bg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eaLnBrk="1" hangingPunct="1">
              <a:spcBef>
                <a:spcPct val="50000"/>
              </a:spcBef>
            </a:pPr>
            <a:r>
              <a:rPr lang="en-US" altLang="en-US" sz="2400">
                <a:cs typeface="Arial" panose="020B0604020202020204" pitchFamily="34" charset="0"/>
              </a:rPr>
              <a:t>Ong</a:t>
            </a:r>
          </a:p>
        </p:txBody>
      </p:sp>
      <p:sp>
        <p:nvSpPr>
          <p:cNvPr id="227347" name="Text Box 19">
            <a:extLst>
              <a:ext uri="{FF2B5EF4-FFF2-40B4-BE49-F238E27FC236}">
                <a16:creationId xmlns:a16="http://schemas.microsoft.com/office/drawing/2014/main" id="{2C5A27D1-9661-44ED-B4DC-072C054C4FC4}"/>
              </a:ext>
            </a:extLst>
          </p:cNvPr>
          <p:cNvSpPr txBox="1">
            <a:spLocks noChangeArrowheads="1"/>
          </p:cNvSpPr>
          <p:nvPr/>
        </p:nvSpPr>
        <p:spPr bwMode="auto">
          <a:xfrm>
            <a:off x="4648200" y="4267200"/>
            <a:ext cx="114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eaLnBrk="1" hangingPunct="1">
              <a:spcBef>
                <a:spcPct val="50000"/>
              </a:spcBef>
            </a:pPr>
            <a:r>
              <a:rPr lang="en-US" altLang="en-US" sz="2400">
                <a:cs typeface="Arial" panose="020B0604020202020204" pitchFamily="34" charset="0"/>
              </a:rPr>
              <a:t>Mu</a:t>
            </a:r>
            <a:r>
              <a:rPr lang="en-US" altLang="en-US" sz="2400"/>
              <a:t>ỗi</a:t>
            </a:r>
          </a:p>
        </p:txBody>
      </p:sp>
      <p:sp>
        <p:nvSpPr>
          <p:cNvPr id="227348" name="Text Box 20">
            <a:extLst>
              <a:ext uri="{FF2B5EF4-FFF2-40B4-BE49-F238E27FC236}">
                <a16:creationId xmlns:a16="http://schemas.microsoft.com/office/drawing/2014/main" id="{43FC4F6A-2074-4125-8B1D-4527FDE0F437}"/>
              </a:ext>
            </a:extLst>
          </p:cNvPr>
          <p:cNvSpPr txBox="1">
            <a:spLocks noChangeArrowheads="1"/>
          </p:cNvSpPr>
          <p:nvPr/>
        </p:nvSpPr>
        <p:spPr bwMode="auto">
          <a:xfrm>
            <a:off x="6553200" y="4267200"/>
            <a:ext cx="1447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eaLnBrk="1" hangingPunct="1">
              <a:spcBef>
                <a:spcPct val="50000"/>
              </a:spcBef>
            </a:pPr>
            <a:r>
              <a:rPr lang="en-US" altLang="en-US" sz="2400">
                <a:cs typeface="Arial" panose="020B0604020202020204" pitchFamily="34" charset="0"/>
              </a:rPr>
              <a:t>Cà cu</a:t>
            </a:r>
            <a:r>
              <a:rPr lang="en-US" altLang="en-US" sz="2400"/>
              <a:t>ống</a:t>
            </a:r>
          </a:p>
        </p:txBody>
      </p:sp>
      <p:sp>
        <p:nvSpPr>
          <p:cNvPr id="227349" name="Text Box 21">
            <a:extLst>
              <a:ext uri="{FF2B5EF4-FFF2-40B4-BE49-F238E27FC236}">
                <a16:creationId xmlns:a16="http://schemas.microsoft.com/office/drawing/2014/main" id="{87110CC3-305E-49FE-B4F9-712BC727BA42}"/>
              </a:ext>
            </a:extLst>
          </p:cNvPr>
          <p:cNvSpPr txBox="1">
            <a:spLocks noChangeArrowheads="1"/>
          </p:cNvSpPr>
          <p:nvPr/>
        </p:nvSpPr>
        <p:spPr bwMode="auto">
          <a:xfrm>
            <a:off x="4267200" y="6477000"/>
            <a:ext cx="1752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eaLnBrk="1" hangingPunct="1">
              <a:spcBef>
                <a:spcPct val="50000"/>
              </a:spcBef>
            </a:pPr>
            <a:r>
              <a:rPr lang="en-US" altLang="en-US" sz="2400">
                <a:cs typeface="Arial" panose="020B0604020202020204" pitchFamily="34" charset="0"/>
              </a:rPr>
              <a:t>Ch</a:t>
            </a:r>
            <a:r>
              <a:rPr lang="en-US" altLang="en-US" sz="2400"/>
              <a:t>âu chấu</a:t>
            </a:r>
          </a:p>
        </p:txBody>
      </p:sp>
      <p:sp>
        <p:nvSpPr>
          <p:cNvPr id="227350" name="Oval 22">
            <a:extLst>
              <a:ext uri="{FF2B5EF4-FFF2-40B4-BE49-F238E27FC236}">
                <a16:creationId xmlns:a16="http://schemas.microsoft.com/office/drawing/2014/main" id="{5B22A5F5-32C0-4590-8FBC-D28AFFFA5C84}"/>
              </a:ext>
            </a:extLst>
          </p:cNvPr>
          <p:cNvSpPr>
            <a:spLocks noChangeArrowheads="1"/>
          </p:cNvSpPr>
          <p:nvPr/>
        </p:nvSpPr>
        <p:spPr bwMode="auto">
          <a:xfrm>
            <a:off x="3200400" y="2895600"/>
            <a:ext cx="16764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algn="ctr" eaLnBrk="1" hangingPunct="1"/>
            <a:r>
              <a:rPr lang="en-US" altLang="en-US" sz="2400">
                <a:solidFill>
                  <a:srgbClr val="000099"/>
                </a:solidFill>
              </a:rPr>
              <a:t>Nhóm 1 </a:t>
            </a:r>
          </a:p>
        </p:txBody>
      </p:sp>
      <p:sp>
        <p:nvSpPr>
          <p:cNvPr id="227351" name="Oval 23">
            <a:extLst>
              <a:ext uri="{FF2B5EF4-FFF2-40B4-BE49-F238E27FC236}">
                <a16:creationId xmlns:a16="http://schemas.microsoft.com/office/drawing/2014/main" id="{E865A06C-198E-40F5-8405-8E3AED964C81}"/>
              </a:ext>
            </a:extLst>
          </p:cNvPr>
          <p:cNvSpPr>
            <a:spLocks noChangeArrowheads="1"/>
          </p:cNvSpPr>
          <p:nvPr/>
        </p:nvSpPr>
        <p:spPr bwMode="auto">
          <a:xfrm>
            <a:off x="7315200" y="5867400"/>
            <a:ext cx="16764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algn="ctr" eaLnBrk="1" hangingPunct="1"/>
            <a:r>
              <a:rPr lang="en-US" altLang="en-US" sz="2400">
                <a:solidFill>
                  <a:srgbClr val="000099"/>
                </a:solidFill>
              </a:rPr>
              <a:t>Nhóm 4</a:t>
            </a:r>
          </a:p>
        </p:txBody>
      </p:sp>
      <p:sp>
        <p:nvSpPr>
          <p:cNvPr id="227352" name="Oval 24">
            <a:extLst>
              <a:ext uri="{FF2B5EF4-FFF2-40B4-BE49-F238E27FC236}">
                <a16:creationId xmlns:a16="http://schemas.microsoft.com/office/drawing/2014/main" id="{A008FC80-1E39-4158-8F66-9FDD6CDB5A54}"/>
              </a:ext>
            </a:extLst>
          </p:cNvPr>
          <p:cNvSpPr>
            <a:spLocks noChangeArrowheads="1"/>
          </p:cNvSpPr>
          <p:nvPr/>
        </p:nvSpPr>
        <p:spPr bwMode="auto">
          <a:xfrm>
            <a:off x="3200400" y="5867400"/>
            <a:ext cx="15240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algn="ctr" eaLnBrk="1" hangingPunct="1"/>
            <a:r>
              <a:rPr lang="en-US" altLang="en-US" sz="2400">
                <a:solidFill>
                  <a:srgbClr val="000099"/>
                </a:solidFill>
              </a:rPr>
              <a:t>Nhóm 3</a:t>
            </a:r>
          </a:p>
        </p:txBody>
      </p:sp>
      <p:sp>
        <p:nvSpPr>
          <p:cNvPr id="227353" name="Oval 25">
            <a:extLst>
              <a:ext uri="{FF2B5EF4-FFF2-40B4-BE49-F238E27FC236}">
                <a16:creationId xmlns:a16="http://schemas.microsoft.com/office/drawing/2014/main" id="{4EB64208-4DA6-4BF5-8EF8-557B8BF7D251}"/>
              </a:ext>
            </a:extLst>
          </p:cNvPr>
          <p:cNvSpPr>
            <a:spLocks noChangeArrowheads="1"/>
          </p:cNvSpPr>
          <p:nvPr/>
        </p:nvSpPr>
        <p:spPr bwMode="auto">
          <a:xfrm>
            <a:off x="7391400" y="2971800"/>
            <a:ext cx="16764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algn="ctr" eaLnBrk="1" hangingPunct="1"/>
            <a:r>
              <a:rPr lang="en-US" altLang="en-US" sz="2400">
                <a:solidFill>
                  <a:srgbClr val="000099"/>
                </a:solidFill>
              </a:rPr>
              <a:t>Nhóm 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7341"/>
                                        </p:tgtEl>
                                        <p:attrNameLst>
                                          <p:attrName>style.visibility</p:attrName>
                                        </p:attrNameLst>
                                      </p:cBhvr>
                                      <p:to>
                                        <p:strVal val="visible"/>
                                      </p:to>
                                    </p:set>
                                    <p:animEffect transition="in" filter="blinds(horizontal)">
                                      <p:cBhvr>
                                        <p:cTn id="7" dur="500"/>
                                        <p:tgtEl>
                                          <p:spTgt spid="22734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9407">
                                            <p:bg/>
                                          </p:spTgt>
                                        </p:tgtEl>
                                        <p:attrNameLst>
                                          <p:attrName>style.visibility</p:attrName>
                                        </p:attrNameLst>
                                      </p:cBhvr>
                                      <p:to>
                                        <p:strVal val="visible"/>
                                      </p:to>
                                    </p:set>
                                    <p:animEffect transition="in" filter="checkerboard(across)">
                                      <p:cBhvr>
                                        <p:cTn id="12" dur="500"/>
                                        <p:tgtEl>
                                          <p:spTgt spid="59407">
                                            <p:bg/>
                                          </p:spTgt>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59407">
                                            <p:txEl>
                                              <p:pRg st="0" end="0"/>
                                            </p:txEl>
                                          </p:spTgt>
                                        </p:tgtEl>
                                        <p:attrNameLst>
                                          <p:attrName>style.visibility</p:attrName>
                                        </p:attrNameLst>
                                      </p:cBhvr>
                                      <p:to>
                                        <p:strVal val="visible"/>
                                      </p:to>
                                    </p:set>
                                    <p:animEffect transition="in" filter="checkerboard(across)">
                                      <p:cBhvr>
                                        <p:cTn id="15" dur="500"/>
                                        <p:tgtEl>
                                          <p:spTgt spid="59407">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8" presetClass="entr" presetSubtype="16" fill="hold" nodeType="clickEffect">
                                  <p:stCondLst>
                                    <p:cond delay="0"/>
                                  </p:stCondLst>
                                  <p:childTnLst>
                                    <p:set>
                                      <p:cBhvr>
                                        <p:cTn id="19" dur="1" fill="hold">
                                          <p:stCondLst>
                                            <p:cond delay="0"/>
                                          </p:stCondLst>
                                        </p:cTn>
                                        <p:tgtEl>
                                          <p:spTgt spid="59406"/>
                                        </p:tgtEl>
                                        <p:attrNameLst>
                                          <p:attrName>style.visibility</p:attrName>
                                        </p:attrNameLst>
                                      </p:cBhvr>
                                      <p:to>
                                        <p:strVal val="visible"/>
                                      </p:to>
                                    </p:set>
                                    <p:animEffect transition="in" filter="diamond(in)">
                                      <p:cBhvr>
                                        <p:cTn id="20" dur="2000"/>
                                        <p:tgtEl>
                                          <p:spTgt spid="59406"/>
                                        </p:tgtEl>
                                      </p:cBhvr>
                                    </p:animEffect>
                                  </p:childTnLst>
                                </p:cTn>
                              </p:par>
                              <p:par>
                                <p:cTn id="21" presetID="8" presetClass="entr" presetSubtype="16" fill="hold" nodeType="withEffect">
                                  <p:stCondLst>
                                    <p:cond delay="0"/>
                                  </p:stCondLst>
                                  <p:childTnLst>
                                    <p:set>
                                      <p:cBhvr>
                                        <p:cTn id="22" dur="1" fill="hold">
                                          <p:stCondLst>
                                            <p:cond delay="0"/>
                                          </p:stCondLst>
                                        </p:cTn>
                                        <p:tgtEl>
                                          <p:spTgt spid="59401"/>
                                        </p:tgtEl>
                                        <p:attrNameLst>
                                          <p:attrName>style.visibility</p:attrName>
                                        </p:attrNameLst>
                                      </p:cBhvr>
                                      <p:to>
                                        <p:strVal val="visible"/>
                                      </p:to>
                                    </p:set>
                                    <p:animEffect transition="in" filter="diamond(in)">
                                      <p:cBhvr>
                                        <p:cTn id="23" dur="2000"/>
                                        <p:tgtEl>
                                          <p:spTgt spid="59401"/>
                                        </p:tgtEl>
                                      </p:cBhvr>
                                    </p:animEffect>
                                  </p:childTnLst>
                                </p:cTn>
                              </p:par>
                              <p:par>
                                <p:cTn id="24" presetID="8" presetClass="entr" presetSubtype="16" fill="hold" nodeType="withEffect">
                                  <p:stCondLst>
                                    <p:cond delay="0"/>
                                  </p:stCondLst>
                                  <p:childTnLst>
                                    <p:set>
                                      <p:cBhvr>
                                        <p:cTn id="25" dur="1" fill="hold">
                                          <p:stCondLst>
                                            <p:cond delay="0"/>
                                          </p:stCondLst>
                                        </p:cTn>
                                        <p:tgtEl>
                                          <p:spTgt spid="59404"/>
                                        </p:tgtEl>
                                        <p:attrNameLst>
                                          <p:attrName>style.visibility</p:attrName>
                                        </p:attrNameLst>
                                      </p:cBhvr>
                                      <p:to>
                                        <p:strVal val="visible"/>
                                      </p:to>
                                    </p:set>
                                    <p:animEffect transition="in" filter="diamond(in)">
                                      <p:cBhvr>
                                        <p:cTn id="26" dur="2000"/>
                                        <p:tgtEl>
                                          <p:spTgt spid="59404"/>
                                        </p:tgtEl>
                                      </p:cBhvr>
                                    </p:animEffect>
                                  </p:childTnLst>
                                </p:cTn>
                              </p:par>
                              <p:par>
                                <p:cTn id="27" presetID="8" presetClass="entr" presetSubtype="16" fill="hold" nodeType="withEffect">
                                  <p:stCondLst>
                                    <p:cond delay="0"/>
                                  </p:stCondLst>
                                  <p:childTnLst>
                                    <p:set>
                                      <p:cBhvr>
                                        <p:cTn id="28" dur="1" fill="hold">
                                          <p:stCondLst>
                                            <p:cond delay="0"/>
                                          </p:stCondLst>
                                        </p:cTn>
                                        <p:tgtEl>
                                          <p:spTgt spid="59405"/>
                                        </p:tgtEl>
                                        <p:attrNameLst>
                                          <p:attrName>style.visibility</p:attrName>
                                        </p:attrNameLst>
                                      </p:cBhvr>
                                      <p:to>
                                        <p:strVal val="visible"/>
                                      </p:to>
                                    </p:set>
                                    <p:animEffect transition="in" filter="diamond(in)">
                                      <p:cBhvr>
                                        <p:cTn id="29" dur="2000"/>
                                        <p:tgtEl>
                                          <p:spTgt spid="59405"/>
                                        </p:tgtEl>
                                      </p:cBhvr>
                                    </p:animEffect>
                                  </p:childTnLst>
                                </p:cTn>
                              </p:par>
                              <p:par>
                                <p:cTn id="30" presetID="8" presetClass="entr" presetSubtype="16" fill="hold" nodeType="withEffect">
                                  <p:stCondLst>
                                    <p:cond delay="0"/>
                                  </p:stCondLst>
                                  <p:childTnLst>
                                    <p:set>
                                      <p:cBhvr>
                                        <p:cTn id="31" dur="1" fill="hold">
                                          <p:stCondLst>
                                            <p:cond delay="0"/>
                                          </p:stCondLst>
                                        </p:cTn>
                                        <p:tgtEl>
                                          <p:spTgt spid="59399"/>
                                        </p:tgtEl>
                                        <p:attrNameLst>
                                          <p:attrName>style.visibility</p:attrName>
                                        </p:attrNameLst>
                                      </p:cBhvr>
                                      <p:to>
                                        <p:strVal val="visible"/>
                                      </p:to>
                                    </p:set>
                                    <p:animEffect transition="in" filter="diamond(in)">
                                      <p:cBhvr>
                                        <p:cTn id="32" dur="2000"/>
                                        <p:tgtEl>
                                          <p:spTgt spid="59399"/>
                                        </p:tgtEl>
                                      </p:cBhvr>
                                    </p:animEffect>
                                  </p:childTnLst>
                                </p:cTn>
                              </p:par>
                              <p:par>
                                <p:cTn id="33" presetID="8" presetClass="entr" presetSubtype="16" fill="hold" nodeType="withEffect">
                                  <p:stCondLst>
                                    <p:cond delay="0"/>
                                  </p:stCondLst>
                                  <p:childTnLst>
                                    <p:set>
                                      <p:cBhvr>
                                        <p:cTn id="34" dur="1" fill="hold">
                                          <p:stCondLst>
                                            <p:cond delay="0"/>
                                          </p:stCondLst>
                                        </p:cTn>
                                        <p:tgtEl>
                                          <p:spTgt spid="59400"/>
                                        </p:tgtEl>
                                        <p:attrNameLst>
                                          <p:attrName>style.visibility</p:attrName>
                                        </p:attrNameLst>
                                      </p:cBhvr>
                                      <p:to>
                                        <p:strVal val="visible"/>
                                      </p:to>
                                    </p:set>
                                    <p:animEffect transition="in" filter="diamond(in)">
                                      <p:cBhvr>
                                        <p:cTn id="35" dur="2000"/>
                                        <p:tgtEl>
                                          <p:spTgt spid="59400"/>
                                        </p:tgtEl>
                                      </p:cBhvr>
                                    </p:animEffect>
                                  </p:childTnLst>
                                </p:cTn>
                              </p:par>
                              <p:par>
                                <p:cTn id="36" presetID="8" presetClass="entr" presetSubtype="16" fill="hold" nodeType="withEffect">
                                  <p:stCondLst>
                                    <p:cond delay="0"/>
                                  </p:stCondLst>
                                  <p:childTnLst>
                                    <p:set>
                                      <p:cBhvr>
                                        <p:cTn id="37" dur="1" fill="hold">
                                          <p:stCondLst>
                                            <p:cond delay="0"/>
                                          </p:stCondLst>
                                        </p:cTn>
                                        <p:tgtEl>
                                          <p:spTgt spid="59402"/>
                                        </p:tgtEl>
                                        <p:attrNameLst>
                                          <p:attrName>style.visibility</p:attrName>
                                        </p:attrNameLst>
                                      </p:cBhvr>
                                      <p:to>
                                        <p:strVal val="visible"/>
                                      </p:to>
                                    </p:set>
                                    <p:animEffect transition="in" filter="diamond(in)">
                                      <p:cBhvr>
                                        <p:cTn id="38" dur="2000"/>
                                        <p:tgtEl>
                                          <p:spTgt spid="59402"/>
                                        </p:tgtEl>
                                      </p:cBhvr>
                                    </p:animEffect>
                                  </p:childTnLst>
                                </p:cTn>
                              </p:par>
                              <p:par>
                                <p:cTn id="39" presetID="8" presetClass="entr" presetSubtype="16" fill="hold" nodeType="withEffect">
                                  <p:stCondLst>
                                    <p:cond delay="0"/>
                                  </p:stCondLst>
                                  <p:childTnLst>
                                    <p:set>
                                      <p:cBhvr>
                                        <p:cTn id="40" dur="1" fill="hold">
                                          <p:stCondLst>
                                            <p:cond delay="0"/>
                                          </p:stCondLst>
                                        </p:cTn>
                                        <p:tgtEl>
                                          <p:spTgt spid="59403"/>
                                        </p:tgtEl>
                                        <p:attrNameLst>
                                          <p:attrName>style.visibility</p:attrName>
                                        </p:attrNameLst>
                                      </p:cBhvr>
                                      <p:to>
                                        <p:strVal val="visible"/>
                                      </p:to>
                                    </p:set>
                                    <p:animEffect transition="in" filter="diamond(in)">
                                      <p:cBhvr>
                                        <p:cTn id="41" dur="2000"/>
                                        <p:tgtEl>
                                          <p:spTgt spid="59403"/>
                                        </p:tgtEl>
                                      </p:cBhvr>
                                    </p:animEffect>
                                  </p:childTnLst>
                                </p:cTn>
                              </p:par>
                              <p:par>
                                <p:cTn id="42" presetID="20" presetClass="entr" presetSubtype="0" fill="hold" grpId="0" nodeType="withEffect">
                                  <p:stCondLst>
                                    <p:cond delay="0"/>
                                  </p:stCondLst>
                                  <p:childTnLst>
                                    <p:set>
                                      <p:cBhvr>
                                        <p:cTn id="43" dur="1" fill="hold">
                                          <p:stCondLst>
                                            <p:cond delay="0"/>
                                          </p:stCondLst>
                                        </p:cTn>
                                        <p:tgtEl>
                                          <p:spTgt spid="227342"/>
                                        </p:tgtEl>
                                        <p:attrNameLst>
                                          <p:attrName>style.visibility</p:attrName>
                                        </p:attrNameLst>
                                      </p:cBhvr>
                                      <p:to>
                                        <p:strVal val="visible"/>
                                      </p:to>
                                    </p:set>
                                    <p:animEffect transition="in" filter="wedge">
                                      <p:cBhvr>
                                        <p:cTn id="44" dur="500"/>
                                        <p:tgtEl>
                                          <p:spTgt spid="227342"/>
                                        </p:tgtEl>
                                      </p:cBhvr>
                                    </p:animEffect>
                                  </p:childTnLst>
                                  <p:subTnLst>
                                    <p:audio>
                                      <p:cMediaNode>
                                        <p:cTn display="0" masterRel="sameClick">
                                          <p:stCondLst>
                                            <p:cond evt="begin" delay="0">
                                              <p:tn val="42"/>
                                            </p:cond>
                                          </p:stCondLst>
                                          <p:endCondLst>
                                            <p:cond evt="onStopAudio" delay="0">
                                              <p:tgtEl>
                                                <p:sldTgt/>
                                              </p:tgtEl>
                                            </p:cond>
                                          </p:endCondLst>
                                        </p:cTn>
                                        <p:tgtEl>
                                          <p:sndTgt r:embed="rId2" name="chimes.wav"/>
                                        </p:tgtEl>
                                      </p:cMediaNode>
                                    </p:audio>
                                  </p:subTnLst>
                                </p:cTn>
                              </p:par>
                              <p:par>
                                <p:cTn id="45" presetID="20" presetClass="entr" presetSubtype="0" fill="hold" grpId="0" nodeType="withEffect">
                                  <p:stCondLst>
                                    <p:cond delay="0"/>
                                  </p:stCondLst>
                                  <p:childTnLst>
                                    <p:set>
                                      <p:cBhvr>
                                        <p:cTn id="46" dur="1" fill="hold">
                                          <p:stCondLst>
                                            <p:cond delay="0"/>
                                          </p:stCondLst>
                                        </p:cTn>
                                        <p:tgtEl>
                                          <p:spTgt spid="227346"/>
                                        </p:tgtEl>
                                        <p:attrNameLst>
                                          <p:attrName>style.visibility</p:attrName>
                                        </p:attrNameLst>
                                      </p:cBhvr>
                                      <p:to>
                                        <p:strVal val="visible"/>
                                      </p:to>
                                    </p:set>
                                    <p:animEffect transition="in" filter="wedge">
                                      <p:cBhvr>
                                        <p:cTn id="47" dur="500"/>
                                        <p:tgtEl>
                                          <p:spTgt spid="227346"/>
                                        </p:tgtEl>
                                      </p:cBhvr>
                                    </p:animEffect>
                                  </p:childTnLst>
                                  <p:subTnLst>
                                    <p:audio>
                                      <p:cMediaNode>
                                        <p:cTn display="0" masterRel="sameClick">
                                          <p:stCondLst>
                                            <p:cond evt="begin" delay="0">
                                              <p:tn val="45"/>
                                            </p:cond>
                                          </p:stCondLst>
                                          <p:endCondLst>
                                            <p:cond evt="onStopAudio" delay="0">
                                              <p:tgtEl>
                                                <p:sldTgt/>
                                              </p:tgtEl>
                                            </p:cond>
                                          </p:endCondLst>
                                        </p:cTn>
                                        <p:tgtEl>
                                          <p:sndTgt r:embed="rId2" name="chimes.wav"/>
                                        </p:tgtEl>
                                      </p:cMediaNode>
                                    </p:audio>
                                  </p:subTnLst>
                                </p:cTn>
                              </p:par>
                              <p:par>
                                <p:cTn id="48" presetID="20" presetClass="entr" presetSubtype="0" fill="hold" grpId="0" nodeType="withEffect">
                                  <p:stCondLst>
                                    <p:cond delay="0"/>
                                  </p:stCondLst>
                                  <p:childTnLst>
                                    <p:set>
                                      <p:cBhvr>
                                        <p:cTn id="49" dur="1" fill="hold">
                                          <p:stCondLst>
                                            <p:cond delay="0"/>
                                          </p:stCondLst>
                                        </p:cTn>
                                        <p:tgtEl>
                                          <p:spTgt spid="227347"/>
                                        </p:tgtEl>
                                        <p:attrNameLst>
                                          <p:attrName>style.visibility</p:attrName>
                                        </p:attrNameLst>
                                      </p:cBhvr>
                                      <p:to>
                                        <p:strVal val="visible"/>
                                      </p:to>
                                    </p:set>
                                    <p:animEffect transition="in" filter="wedge">
                                      <p:cBhvr>
                                        <p:cTn id="50" dur="500"/>
                                        <p:tgtEl>
                                          <p:spTgt spid="227347"/>
                                        </p:tgtEl>
                                      </p:cBhvr>
                                    </p:animEffect>
                                  </p:childTnLst>
                                  <p:subTnLst>
                                    <p:audio>
                                      <p:cMediaNode>
                                        <p:cTn display="0" masterRel="sameClick">
                                          <p:stCondLst>
                                            <p:cond evt="begin" delay="0">
                                              <p:tn val="48"/>
                                            </p:cond>
                                          </p:stCondLst>
                                          <p:endCondLst>
                                            <p:cond evt="onStopAudio" delay="0">
                                              <p:tgtEl>
                                                <p:sldTgt/>
                                              </p:tgtEl>
                                            </p:cond>
                                          </p:endCondLst>
                                        </p:cTn>
                                        <p:tgtEl>
                                          <p:sndTgt r:embed="rId2" name="chimes.wav"/>
                                        </p:tgtEl>
                                      </p:cMediaNode>
                                    </p:audio>
                                  </p:subTnLst>
                                </p:cTn>
                              </p:par>
                              <p:par>
                                <p:cTn id="51" presetID="20" presetClass="entr" presetSubtype="0" fill="hold" nodeType="withEffect">
                                  <p:stCondLst>
                                    <p:cond delay="0"/>
                                  </p:stCondLst>
                                  <p:childTnLst>
                                    <p:set>
                                      <p:cBhvr>
                                        <p:cTn id="52" dur="1" fill="hold">
                                          <p:stCondLst>
                                            <p:cond delay="0"/>
                                          </p:stCondLst>
                                        </p:cTn>
                                        <p:tgtEl>
                                          <p:spTgt spid="227345">
                                            <p:txEl>
                                              <p:pRg st="0" end="0"/>
                                            </p:txEl>
                                          </p:spTgt>
                                        </p:tgtEl>
                                        <p:attrNameLst>
                                          <p:attrName>style.visibility</p:attrName>
                                        </p:attrNameLst>
                                      </p:cBhvr>
                                      <p:to>
                                        <p:strVal val="visible"/>
                                      </p:to>
                                    </p:set>
                                    <p:animEffect transition="in" filter="wedge">
                                      <p:cBhvr>
                                        <p:cTn id="53" dur="500"/>
                                        <p:tgtEl>
                                          <p:spTgt spid="227345">
                                            <p:txEl>
                                              <p:pRg st="0" end="0"/>
                                            </p:txEl>
                                          </p:spTgt>
                                        </p:tgtEl>
                                      </p:cBhvr>
                                    </p:animEffect>
                                  </p:childTnLst>
                                  <p:subTnLst>
                                    <p:audio>
                                      <p:cMediaNode>
                                        <p:cTn display="0" masterRel="sameClick">
                                          <p:stCondLst>
                                            <p:cond evt="begin" delay="0">
                                              <p:tn val="51"/>
                                            </p:cond>
                                          </p:stCondLst>
                                          <p:endCondLst>
                                            <p:cond evt="onStopAudio" delay="0">
                                              <p:tgtEl>
                                                <p:sldTgt/>
                                              </p:tgtEl>
                                            </p:cond>
                                          </p:endCondLst>
                                        </p:cTn>
                                        <p:tgtEl>
                                          <p:sndTgt r:embed="rId2" name="chimes.wav"/>
                                        </p:tgtEl>
                                      </p:cMediaNode>
                                    </p:audio>
                                  </p:subTnLst>
                                </p:cTn>
                              </p:par>
                              <p:par>
                                <p:cTn id="54" presetID="20" presetClass="entr" presetSubtype="0" fill="hold" grpId="0" nodeType="withEffect">
                                  <p:stCondLst>
                                    <p:cond delay="0"/>
                                  </p:stCondLst>
                                  <p:childTnLst>
                                    <p:set>
                                      <p:cBhvr>
                                        <p:cTn id="55" dur="1" fill="hold">
                                          <p:stCondLst>
                                            <p:cond delay="0"/>
                                          </p:stCondLst>
                                        </p:cTn>
                                        <p:tgtEl>
                                          <p:spTgt spid="227349"/>
                                        </p:tgtEl>
                                        <p:attrNameLst>
                                          <p:attrName>style.visibility</p:attrName>
                                        </p:attrNameLst>
                                      </p:cBhvr>
                                      <p:to>
                                        <p:strVal val="visible"/>
                                      </p:to>
                                    </p:set>
                                    <p:animEffect transition="in" filter="wedge">
                                      <p:cBhvr>
                                        <p:cTn id="56" dur="500"/>
                                        <p:tgtEl>
                                          <p:spTgt spid="227349"/>
                                        </p:tgtEl>
                                      </p:cBhvr>
                                    </p:animEffect>
                                  </p:childTnLst>
                                  <p:subTnLst>
                                    <p:audio>
                                      <p:cMediaNode>
                                        <p:cTn display="0" masterRel="sameClick">
                                          <p:stCondLst>
                                            <p:cond evt="begin" delay="0">
                                              <p:tn val="54"/>
                                            </p:cond>
                                          </p:stCondLst>
                                          <p:endCondLst>
                                            <p:cond evt="onStopAudio" delay="0">
                                              <p:tgtEl>
                                                <p:sldTgt/>
                                              </p:tgtEl>
                                            </p:cond>
                                          </p:endCondLst>
                                        </p:cTn>
                                        <p:tgtEl>
                                          <p:sndTgt r:embed="rId2" name="chimes.wav"/>
                                        </p:tgtEl>
                                      </p:cMediaNode>
                                    </p:audio>
                                  </p:subTnLst>
                                </p:cTn>
                              </p:par>
                              <p:par>
                                <p:cTn id="57" presetID="20" presetClass="entr" presetSubtype="0" fill="hold" nodeType="withEffect">
                                  <p:stCondLst>
                                    <p:cond delay="0"/>
                                  </p:stCondLst>
                                  <p:childTnLst>
                                    <p:set>
                                      <p:cBhvr>
                                        <p:cTn id="58" dur="1" fill="hold">
                                          <p:stCondLst>
                                            <p:cond delay="0"/>
                                          </p:stCondLst>
                                        </p:cTn>
                                        <p:tgtEl>
                                          <p:spTgt spid="227348">
                                            <p:txEl>
                                              <p:pRg st="0" end="0"/>
                                            </p:txEl>
                                          </p:spTgt>
                                        </p:tgtEl>
                                        <p:attrNameLst>
                                          <p:attrName>style.visibility</p:attrName>
                                        </p:attrNameLst>
                                      </p:cBhvr>
                                      <p:to>
                                        <p:strVal val="visible"/>
                                      </p:to>
                                    </p:set>
                                    <p:animEffect transition="in" filter="wedge">
                                      <p:cBhvr>
                                        <p:cTn id="59" dur="500"/>
                                        <p:tgtEl>
                                          <p:spTgt spid="227348">
                                            <p:txEl>
                                              <p:pRg st="0" end="0"/>
                                            </p:txEl>
                                          </p:spTgt>
                                        </p:tgtEl>
                                      </p:cBhvr>
                                    </p:animEffect>
                                  </p:childTnLst>
                                  <p:subTnLst>
                                    <p:audio>
                                      <p:cMediaNode>
                                        <p:cTn display="0" masterRel="sameClick">
                                          <p:stCondLst>
                                            <p:cond evt="begin" delay="0">
                                              <p:tn val="57"/>
                                            </p:cond>
                                          </p:stCondLst>
                                          <p:endCondLst>
                                            <p:cond evt="onStopAudio" delay="0">
                                              <p:tgtEl>
                                                <p:sldTgt/>
                                              </p:tgtEl>
                                            </p:cond>
                                          </p:endCondLst>
                                        </p:cTn>
                                        <p:tgtEl>
                                          <p:sndTgt r:embed="rId2" name="chimes.wav"/>
                                        </p:tgtEl>
                                      </p:cMediaNode>
                                    </p:audio>
                                  </p:subTnLst>
                                </p:cTn>
                              </p:par>
                              <p:par>
                                <p:cTn id="60" presetID="20" presetClass="entr" presetSubtype="0" fill="hold" grpId="0" nodeType="withEffect">
                                  <p:stCondLst>
                                    <p:cond delay="0"/>
                                  </p:stCondLst>
                                  <p:childTnLst>
                                    <p:set>
                                      <p:cBhvr>
                                        <p:cTn id="61" dur="1" fill="hold">
                                          <p:stCondLst>
                                            <p:cond delay="0"/>
                                          </p:stCondLst>
                                        </p:cTn>
                                        <p:tgtEl>
                                          <p:spTgt spid="227344"/>
                                        </p:tgtEl>
                                        <p:attrNameLst>
                                          <p:attrName>style.visibility</p:attrName>
                                        </p:attrNameLst>
                                      </p:cBhvr>
                                      <p:to>
                                        <p:strVal val="visible"/>
                                      </p:to>
                                    </p:set>
                                    <p:animEffect transition="in" filter="wedge">
                                      <p:cBhvr>
                                        <p:cTn id="62" dur="500"/>
                                        <p:tgtEl>
                                          <p:spTgt spid="227344"/>
                                        </p:tgtEl>
                                      </p:cBhvr>
                                    </p:animEffect>
                                  </p:childTnLst>
                                  <p:subTnLst>
                                    <p:audio>
                                      <p:cMediaNode>
                                        <p:cTn display="0" masterRel="sameClick">
                                          <p:stCondLst>
                                            <p:cond evt="begin" delay="0">
                                              <p:tn val="60"/>
                                            </p:cond>
                                          </p:stCondLst>
                                          <p:endCondLst>
                                            <p:cond evt="onStopAudio" delay="0">
                                              <p:tgtEl>
                                                <p:sldTgt/>
                                              </p:tgtEl>
                                            </p:cond>
                                          </p:endCondLst>
                                        </p:cTn>
                                        <p:tgtEl>
                                          <p:sndTgt r:embed="rId2" name="chimes.wav"/>
                                        </p:tgtEl>
                                      </p:cMediaNode>
                                    </p:audio>
                                  </p:subTnLst>
                                </p:cTn>
                              </p:par>
                              <p:par>
                                <p:cTn id="63" presetID="20" presetClass="entr" presetSubtype="0" fill="hold" grpId="0" nodeType="withEffect">
                                  <p:stCondLst>
                                    <p:cond delay="0"/>
                                  </p:stCondLst>
                                  <p:childTnLst>
                                    <p:set>
                                      <p:cBhvr>
                                        <p:cTn id="64" dur="1" fill="hold">
                                          <p:stCondLst>
                                            <p:cond delay="0"/>
                                          </p:stCondLst>
                                        </p:cTn>
                                        <p:tgtEl>
                                          <p:spTgt spid="227343"/>
                                        </p:tgtEl>
                                        <p:attrNameLst>
                                          <p:attrName>style.visibility</p:attrName>
                                        </p:attrNameLst>
                                      </p:cBhvr>
                                      <p:to>
                                        <p:strVal val="visible"/>
                                      </p:to>
                                    </p:set>
                                    <p:animEffect transition="in" filter="wedge">
                                      <p:cBhvr>
                                        <p:cTn id="65" dur="500"/>
                                        <p:tgtEl>
                                          <p:spTgt spid="227343"/>
                                        </p:tgtEl>
                                      </p:cBhvr>
                                    </p:animEffect>
                                  </p:childTnLst>
                                  <p:subTnLst>
                                    <p:audio>
                                      <p:cMediaNode>
                                        <p:cTn display="0" masterRel="sameClick">
                                          <p:stCondLst>
                                            <p:cond evt="begin" delay="0">
                                              <p:tn val="63"/>
                                            </p:cond>
                                          </p:stCondLst>
                                          <p:endCondLst>
                                            <p:cond evt="onStopAudio" delay="0">
                                              <p:tgtEl>
                                                <p:sldTgt/>
                                              </p:tgtEl>
                                            </p:cond>
                                          </p:endCondLst>
                                        </p:cTn>
                                        <p:tgtEl>
                                          <p:sndTgt r:embed="rId2" name="chimes.wav"/>
                                        </p:tgtEl>
                                      </p:cMediaNode>
                                    </p:audio>
                                  </p:subTnLst>
                                </p:cTn>
                              </p:par>
                            </p:childTnLst>
                          </p:cTn>
                        </p:par>
                      </p:childTnLst>
                    </p:cTn>
                  </p:par>
                  <p:par>
                    <p:cTn id="66" fill="hold" nodeType="clickPar">
                      <p:stCondLst>
                        <p:cond delay="indefinite"/>
                      </p:stCondLst>
                      <p:childTnLst>
                        <p:par>
                          <p:cTn id="67" fill="hold" nodeType="withGroup">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227350"/>
                                        </p:tgtEl>
                                        <p:attrNameLst>
                                          <p:attrName>style.visibility</p:attrName>
                                        </p:attrNameLst>
                                      </p:cBhvr>
                                      <p:to>
                                        <p:strVal val="visible"/>
                                      </p:to>
                                    </p:set>
                                    <p:anim calcmode="lin" valueType="num">
                                      <p:cBhvr additive="base">
                                        <p:cTn id="70" dur="500" fill="hold"/>
                                        <p:tgtEl>
                                          <p:spTgt spid="227350"/>
                                        </p:tgtEl>
                                        <p:attrNameLst>
                                          <p:attrName>ppt_x</p:attrName>
                                        </p:attrNameLst>
                                      </p:cBhvr>
                                      <p:tavLst>
                                        <p:tav tm="0">
                                          <p:val>
                                            <p:strVal val="#ppt_x"/>
                                          </p:val>
                                        </p:tav>
                                        <p:tav tm="100000">
                                          <p:val>
                                            <p:strVal val="#ppt_x"/>
                                          </p:val>
                                        </p:tav>
                                      </p:tavLst>
                                    </p:anim>
                                    <p:anim calcmode="lin" valueType="num">
                                      <p:cBhvr additive="base">
                                        <p:cTn id="71" dur="500" fill="hold"/>
                                        <p:tgtEl>
                                          <p:spTgt spid="227350"/>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7353"/>
                                        </p:tgtEl>
                                        <p:attrNameLst>
                                          <p:attrName>style.visibility</p:attrName>
                                        </p:attrNameLst>
                                      </p:cBhvr>
                                      <p:to>
                                        <p:strVal val="visible"/>
                                      </p:to>
                                    </p:set>
                                    <p:anim calcmode="lin" valueType="num">
                                      <p:cBhvr additive="base">
                                        <p:cTn id="74" dur="500" fill="hold"/>
                                        <p:tgtEl>
                                          <p:spTgt spid="227353"/>
                                        </p:tgtEl>
                                        <p:attrNameLst>
                                          <p:attrName>ppt_x</p:attrName>
                                        </p:attrNameLst>
                                      </p:cBhvr>
                                      <p:tavLst>
                                        <p:tav tm="0">
                                          <p:val>
                                            <p:strVal val="#ppt_x"/>
                                          </p:val>
                                        </p:tav>
                                        <p:tav tm="100000">
                                          <p:val>
                                            <p:strVal val="#ppt_x"/>
                                          </p:val>
                                        </p:tav>
                                      </p:tavLst>
                                    </p:anim>
                                    <p:anim calcmode="lin" valueType="num">
                                      <p:cBhvr additive="base">
                                        <p:cTn id="75" dur="500" fill="hold"/>
                                        <p:tgtEl>
                                          <p:spTgt spid="227353"/>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227352"/>
                                        </p:tgtEl>
                                        <p:attrNameLst>
                                          <p:attrName>style.visibility</p:attrName>
                                        </p:attrNameLst>
                                      </p:cBhvr>
                                      <p:to>
                                        <p:strVal val="visible"/>
                                      </p:to>
                                    </p:set>
                                    <p:anim calcmode="lin" valueType="num">
                                      <p:cBhvr additive="base">
                                        <p:cTn id="78" dur="500" fill="hold"/>
                                        <p:tgtEl>
                                          <p:spTgt spid="227352"/>
                                        </p:tgtEl>
                                        <p:attrNameLst>
                                          <p:attrName>ppt_x</p:attrName>
                                        </p:attrNameLst>
                                      </p:cBhvr>
                                      <p:tavLst>
                                        <p:tav tm="0">
                                          <p:val>
                                            <p:strVal val="#ppt_x"/>
                                          </p:val>
                                        </p:tav>
                                        <p:tav tm="100000">
                                          <p:val>
                                            <p:strVal val="#ppt_x"/>
                                          </p:val>
                                        </p:tav>
                                      </p:tavLst>
                                    </p:anim>
                                    <p:anim calcmode="lin" valueType="num">
                                      <p:cBhvr additive="base">
                                        <p:cTn id="79" dur="500" fill="hold"/>
                                        <p:tgtEl>
                                          <p:spTgt spid="227352"/>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227351"/>
                                        </p:tgtEl>
                                        <p:attrNameLst>
                                          <p:attrName>style.visibility</p:attrName>
                                        </p:attrNameLst>
                                      </p:cBhvr>
                                      <p:to>
                                        <p:strVal val="visible"/>
                                      </p:to>
                                    </p:set>
                                    <p:anim calcmode="lin" valueType="num">
                                      <p:cBhvr additive="base">
                                        <p:cTn id="82" dur="500" fill="hold"/>
                                        <p:tgtEl>
                                          <p:spTgt spid="227351"/>
                                        </p:tgtEl>
                                        <p:attrNameLst>
                                          <p:attrName>ppt_x</p:attrName>
                                        </p:attrNameLst>
                                      </p:cBhvr>
                                      <p:tavLst>
                                        <p:tav tm="0">
                                          <p:val>
                                            <p:strVal val="#ppt_x"/>
                                          </p:val>
                                        </p:tav>
                                        <p:tav tm="100000">
                                          <p:val>
                                            <p:strVal val="#ppt_x"/>
                                          </p:val>
                                        </p:tav>
                                      </p:tavLst>
                                    </p:anim>
                                    <p:anim calcmode="lin" valueType="num">
                                      <p:cBhvr additive="base">
                                        <p:cTn id="83" dur="500" fill="hold"/>
                                        <p:tgtEl>
                                          <p:spTgt spid="2273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07" grpId="0" build="allAtOnce" animBg="1"/>
      <p:bldP spid="227341" grpId="0"/>
      <p:bldP spid="227342" grpId="0"/>
      <p:bldP spid="227343" grpId="0" animBg="1"/>
      <p:bldP spid="227344" grpId="0"/>
      <p:bldP spid="227346" grpId="0" animBg="1"/>
      <p:bldP spid="227347" grpId="0"/>
      <p:bldP spid="227349" grpId="0"/>
      <p:bldP spid="227350" grpId="0" animBg="1"/>
      <p:bldP spid="227351" grpId="0" animBg="1"/>
      <p:bldP spid="227352" grpId="0" animBg="1"/>
      <p:bldP spid="227353"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t="-9000" b="-9000"/>
          </a:stretch>
        </a:blipFill>
        <a:effectLst/>
      </p:bgPr>
    </p:bg>
    <p:spTree>
      <p:nvGrpSpPr>
        <p:cNvPr id="1" name=""/>
        <p:cNvGrpSpPr/>
        <p:nvPr/>
      </p:nvGrpSpPr>
      <p:grpSpPr>
        <a:xfrm>
          <a:off x="0" y="0"/>
          <a:ext cx="0" cy="0"/>
          <a:chOff x="0" y="0"/>
          <a:chExt cx="0" cy="0"/>
        </a:xfrm>
      </p:grpSpPr>
      <p:sp>
        <p:nvSpPr>
          <p:cNvPr id="75783" name="Text Box 7">
            <a:extLst>
              <a:ext uri="{FF2B5EF4-FFF2-40B4-BE49-F238E27FC236}">
                <a16:creationId xmlns:a16="http://schemas.microsoft.com/office/drawing/2014/main" id="{99661D44-24F0-49A5-8B21-0718191204F3}"/>
              </a:ext>
            </a:extLst>
          </p:cNvPr>
          <p:cNvSpPr txBox="1">
            <a:spLocks noChangeArrowheads="1"/>
          </p:cNvSpPr>
          <p:nvPr/>
        </p:nvSpPr>
        <p:spPr bwMode="auto">
          <a:xfrm>
            <a:off x="76200" y="3657600"/>
            <a:ext cx="11811000" cy="3381189"/>
          </a:xfrm>
          <a:prstGeom prst="round2DiagRect">
            <a:avLst>
              <a:gd name="adj1" fmla="val 45638"/>
              <a:gd name="adj2" fmla="val 50000"/>
            </a:avLst>
          </a:prstGeom>
          <a:solidFill>
            <a:srgbClr val="FFFFCC"/>
          </a:solidFill>
          <a:ln w="38100" cmpd="dbl">
            <a:noFill/>
            <a:miter lim="800000"/>
            <a:headEnd/>
            <a:tailEnd/>
          </a:ln>
        </p:spPr>
        <p:txBody>
          <a:bodyPr wrap="square">
            <a:spAutoFit/>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algn="ctr">
              <a:lnSpc>
                <a:spcPct val="120000"/>
              </a:lnSpc>
              <a:spcBef>
                <a:spcPct val="50000"/>
              </a:spcBef>
            </a:pPr>
            <a:r>
              <a:rPr lang="en-US" altLang="en-US" sz="3200"/>
              <a:t>   </a:t>
            </a:r>
            <a:r>
              <a:rPr lang="en-US" altLang="en-US" sz="3200">
                <a:solidFill>
                  <a:srgbClr val="000099"/>
                </a:solidFill>
              </a:rPr>
              <a:t>Côn trùng có nhiều loại khác nhau, mỗi loại có đặc điểm hình dáng, kích thước, màu sắc khác nhau. Ngay trong cùng một loài nhưng các giống khác nhau thì đặc điểm bên ngoài cũng khác nhau.                            </a:t>
            </a:r>
          </a:p>
        </p:txBody>
      </p:sp>
      <p:sp>
        <p:nvSpPr>
          <p:cNvPr id="26628" name="Rectangle 7">
            <a:extLst>
              <a:ext uri="{FF2B5EF4-FFF2-40B4-BE49-F238E27FC236}">
                <a16:creationId xmlns:a16="http://schemas.microsoft.com/office/drawing/2014/main" id="{8C6CC505-AA3A-4627-A49B-9C821E329E80}"/>
              </a:ext>
            </a:extLst>
          </p:cNvPr>
          <p:cNvSpPr>
            <a:spLocks noChangeArrowheads="1"/>
          </p:cNvSpPr>
          <p:nvPr/>
        </p:nvSpPr>
        <p:spPr bwMode="auto">
          <a:xfrm>
            <a:off x="266700" y="228600"/>
            <a:ext cx="2535238" cy="457200"/>
          </a:xfrm>
          <a:prstGeom prst="rect">
            <a:avLst/>
          </a:prstGeom>
          <a:solidFill>
            <a:schemeClr val="bg1"/>
          </a:solidFill>
          <a:ln>
            <a:noFill/>
          </a:ln>
          <a:effectLst/>
        </p:spPr>
        <p:txBody>
          <a:bodyPr>
            <a:spAutoFit/>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algn="ctr" eaLnBrk="1" hangingPunct="1"/>
            <a:r>
              <a:rPr lang="en-US" altLang="en-US" sz="2400">
                <a:solidFill>
                  <a:srgbClr val="000099"/>
                </a:solidFill>
              </a:rPr>
              <a:t>Tự nhiên – Xã hội</a:t>
            </a:r>
          </a:p>
        </p:txBody>
      </p:sp>
      <p:sp>
        <p:nvSpPr>
          <p:cNvPr id="26629" name="Rectangle 8">
            <a:extLst>
              <a:ext uri="{FF2B5EF4-FFF2-40B4-BE49-F238E27FC236}">
                <a16:creationId xmlns:a16="http://schemas.microsoft.com/office/drawing/2014/main" id="{FB5F4FE7-EE0A-47FB-A076-802E48C6833C}"/>
              </a:ext>
            </a:extLst>
          </p:cNvPr>
          <p:cNvSpPr>
            <a:spLocks noChangeArrowheads="1"/>
          </p:cNvSpPr>
          <p:nvPr/>
        </p:nvSpPr>
        <p:spPr bwMode="auto">
          <a:xfrm>
            <a:off x="229689" y="717549"/>
            <a:ext cx="3581400" cy="641350"/>
          </a:xfrm>
          <a:prstGeom prst="rect">
            <a:avLst/>
          </a:prstGeom>
          <a:solidFill>
            <a:schemeClr val="bg1"/>
          </a:solidFill>
          <a:ln>
            <a:noFill/>
          </a:ln>
          <a:effectLst/>
        </p:spPr>
        <p:txBody>
          <a:bodyPr>
            <a:spAutoFit/>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algn="ctr" eaLnBrk="1" hangingPunct="1"/>
            <a:r>
              <a:rPr lang="en-US" altLang="en-US" sz="3600">
                <a:solidFill>
                  <a:srgbClr val="000099"/>
                </a:solidFill>
              </a:rPr>
              <a:t>Bài : Côn trùng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5783"/>
                                        </p:tgtEl>
                                        <p:attrNameLst>
                                          <p:attrName>style.visibility</p:attrName>
                                        </p:attrNameLst>
                                      </p:cBhvr>
                                      <p:to>
                                        <p:strVal val="visible"/>
                                      </p:to>
                                    </p:set>
                                    <p:animEffect transition="in" filter="wipe(left)">
                                      <p:cBhvr>
                                        <p:cTn id="7" dur="500"/>
                                        <p:tgtEl>
                                          <p:spTgt spid="757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descr="LN026">
            <a:extLst>
              <a:ext uri="{FF2B5EF4-FFF2-40B4-BE49-F238E27FC236}">
                <a16:creationId xmlns:a16="http://schemas.microsoft.com/office/drawing/2014/main" id="{29CDF172-9D8A-475A-B58B-3A3CC5CBA4DA}"/>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6200000" flipV="1">
            <a:off x="-1850232" y="3331369"/>
            <a:ext cx="6900863"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4" descr="LN026">
            <a:extLst>
              <a:ext uri="{FF2B5EF4-FFF2-40B4-BE49-F238E27FC236}">
                <a16:creationId xmlns:a16="http://schemas.microsoft.com/office/drawing/2014/main" id="{326360FA-2BCE-4FCA-9792-16A4EA8178C3}"/>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V="1">
            <a:off x="1524000" y="6705600"/>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5" descr="LN026">
            <a:extLst>
              <a:ext uri="{FF2B5EF4-FFF2-40B4-BE49-F238E27FC236}">
                <a16:creationId xmlns:a16="http://schemas.microsoft.com/office/drawing/2014/main" id="{BDDBEC12-7B62-424A-AF0E-C226AA12399C}"/>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V="1">
            <a:off x="1524000" y="0"/>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6" descr="LN026">
            <a:extLst>
              <a:ext uri="{FF2B5EF4-FFF2-40B4-BE49-F238E27FC236}">
                <a16:creationId xmlns:a16="http://schemas.microsoft.com/office/drawing/2014/main" id="{73927B83-F7DE-4629-A50A-4CC04D3371A2}"/>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6200000" flipV="1">
            <a:off x="7141369" y="3374232"/>
            <a:ext cx="6900863"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05" name="Text Box 25">
            <a:extLst>
              <a:ext uri="{FF2B5EF4-FFF2-40B4-BE49-F238E27FC236}">
                <a16:creationId xmlns:a16="http://schemas.microsoft.com/office/drawing/2014/main" id="{258029FB-C4EF-4635-A25F-633BBAE9F020}"/>
              </a:ext>
            </a:extLst>
          </p:cNvPr>
          <p:cNvSpPr txBox="1">
            <a:spLocks noChangeArrowheads="1"/>
          </p:cNvSpPr>
          <p:nvPr/>
        </p:nvSpPr>
        <p:spPr bwMode="auto">
          <a:xfrm>
            <a:off x="1905000" y="1325564"/>
            <a:ext cx="84582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algn="ctr" eaLnBrk="1" hangingPunct="1">
              <a:spcBef>
                <a:spcPct val="50000"/>
              </a:spcBef>
            </a:pPr>
            <a:r>
              <a:rPr lang="en-US" altLang="en-US" sz="3200">
                <a:solidFill>
                  <a:srgbClr val="CC0000"/>
                </a:solidFill>
                <a:cs typeface="Arial" panose="020B0604020202020204" pitchFamily="34" charset="0"/>
              </a:rPr>
              <a:t>H</a:t>
            </a:r>
            <a:r>
              <a:rPr lang="en-US" altLang="en-US" sz="3200">
                <a:solidFill>
                  <a:srgbClr val="CC0000"/>
                </a:solidFill>
              </a:rPr>
              <a:t>ãy kể tên một số côn trùng mà em biết ?</a:t>
            </a:r>
          </a:p>
        </p:txBody>
      </p:sp>
      <p:grpSp>
        <p:nvGrpSpPr>
          <p:cNvPr id="2" name="Group 86">
            <a:extLst>
              <a:ext uri="{FF2B5EF4-FFF2-40B4-BE49-F238E27FC236}">
                <a16:creationId xmlns:a16="http://schemas.microsoft.com/office/drawing/2014/main" id="{3C5DCFA6-91CA-4F0B-9E2C-3A5CCB46C212}"/>
              </a:ext>
            </a:extLst>
          </p:cNvPr>
          <p:cNvGrpSpPr>
            <a:grpSpLocks/>
          </p:cNvGrpSpPr>
          <p:nvPr/>
        </p:nvGrpSpPr>
        <p:grpSpPr bwMode="auto">
          <a:xfrm>
            <a:off x="1524000" y="1981200"/>
            <a:ext cx="9144000" cy="4876800"/>
            <a:chOff x="0" y="1353"/>
            <a:chExt cx="5760" cy="2959"/>
          </a:xfrm>
        </p:grpSpPr>
        <p:grpSp>
          <p:nvGrpSpPr>
            <p:cNvPr id="27658" name="Group 85">
              <a:extLst>
                <a:ext uri="{FF2B5EF4-FFF2-40B4-BE49-F238E27FC236}">
                  <a16:creationId xmlns:a16="http://schemas.microsoft.com/office/drawing/2014/main" id="{63D481B8-0771-4A4F-8A91-B34D2C9D8E42}"/>
                </a:ext>
              </a:extLst>
            </p:cNvPr>
            <p:cNvGrpSpPr>
              <a:grpSpLocks/>
            </p:cNvGrpSpPr>
            <p:nvPr/>
          </p:nvGrpSpPr>
          <p:grpSpPr bwMode="auto">
            <a:xfrm>
              <a:off x="0" y="1353"/>
              <a:ext cx="5760" cy="2959"/>
              <a:chOff x="0" y="1353"/>
              <a:chExt cx="5760" cy="2959"/>
            </a:xfrm>
          </p:grpSpPr>
          <p:grpSp>
            <p:nvGrpSpPr>
              <p:cNvPr id="27660" name="Group 39">
                <a:extLst>
                  <a:ext uri="{FF2B5EF4-FFF2-40B4-BE49-F238E27FC236}">
                    <a16:creationId xmlns:a16="http://schemas.microsoft.com/office/drawing/2014/main" id="{3837EA84-87E9-419A-A9B1-B081952A82BE}"/>
                  </a:ext>
                </a:extLst>
              </p:cNvPr>
              <p:cNvGrpSpPr>
                <a:grpSpLocks/>
              </p:cNvGrpSpPr>
              <p:nvPr/>
            </p:nvGrpSpPr>
            <p:grpSpPr bwMode="auto">
              <a:xfrm>
                <a:off x="0" y="1353"/>
                <a:ext cx="5760" cy="2959"/>
                <a:chOff x="0" y="1152"/>
                <a:chExt cx="5760" cy="2959"/>
              </a:xfrm>
            </p:grpSpPr>
            <p:pic>
              <p:nvPicPr>
                <p:cNvPr id="27662" name="Picture 40" descr="CaCuong03[1]">
                  <a:extLst>
                    <a:ext uri="{FF2B5EF4-FFF2-40B4-BE49-F238E27FC236}">
                      <a16:creationId xmlns:a16="http://schemas.microsoft.com/office/drawing/2014/main" id="{16952291-3404-4850-A4BA-0C54C6C140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20"/>
                  <a:ext cx="1440" cy="96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27663" name="Picture 41" descr="gian">
                  <a:extLst>
                    <a:ext uri="{FF2B5EF4-FFF2-40B4-BE49-F238E27FC236}">
                      <a16:creationId xmlns:a16="http://schemas.microsoft.com/office/drawing/2014/main" id="{2C71B302-37E7-4E33-A470-5110A02242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8" y="3120"/>
                  <a:ext cx="1344" cy="96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27664" name="Picture 42" descr="ruôi4">
                  <a:extLst>
                    <a:ext uri="{FF2B5EF4-FFF2-40B4-BE49-F238E27FC236}">
                      <a16:creationId xmlns:a16="http://schemas.microsoft.com/office/drawing/2014/main" id="{EE90A634-03A5-4235-9788-384321E1DEE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80" y="1152"/>
                  <a:ext cx="1440" cy="91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27665" name="Picture 43" descr="ruồi">
                  <a:extLst>
                    <a:ext uri="{FF2B5EF4-FFF2-40B4-BE49-F238E27FC236}">
                      <a16:creationId xmlns:a16="http://schemas.microsoft.com/office/drawing/2014/main" id="{EFA52B53-7C3F-46D6-AB5A-E16DF970AEA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68" y="1152"/>
                  <a:ext cx="1392" cy="91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27666" name="Picture 44" descr="ruoi vang">
                  <a:extLst>
                    <a:ext uri="{FF2B5EF4-FFF2-40B4-BE49-F238E27FC236}">
                      <a16:creationId xmlns:a16="http://schemas.microsoft.com/office/drawing/2014/main" id="{B13E1261-8DC4-4AE1-8107-43E08546A33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88" y="1152"/>
                  <a:ext cx="1344" cy="91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27667" name="Picture 45" descr="moi">
                  <a:extLst>
                    <a:ext uri="{FF2B5EF4-FFF2-40B4-BE49-F238E27FC236}">
                      <a16:creationId xmlns:a16="http://schemas.microsoft.com/office/drawing/2014/main" id="{D7010204-496F-4F2A-8455-1B469E495DF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1152"/>
                  <a:ext cx="1440" cy="91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27668" name="Picture 46" descr="sau 2">
                  <a:extLst>
                    <a:ext uri="{FF2B5EF4-FFF2-40B4-BE49-F238E27FC236}">
                      <a16:creationId xmlns:a16="http://schemas.microsoft.com/office/drawing/2014/main" id="{4FFF2367-FE66-4AB1-9518-132DA9D5C4C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68" y="2160"/>
                  <a:ext cx="1392" cy="864"/>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grpSp>
              <p:nvGrpSpPr>
                <p:cNvPr id="27669" name="Group 47">
                  <a:extLst>
                    <a:ext uri="{FF2B5EF4-FFF2-40B4-BE49-F238E27FC236}">
                      <a16:creationId xmlns:a16="http://schemas.microsoft.com/office/drawing/2014/main" id="{DE19E0CD-58A6-4462-A3D8-9E5F2B8D803E}"/>
                    </a:ext>
                  </a:extLst>
                </p:cNvPr>
                <p:cNvGrpSpPr>
                  <a:grpSpLocks/>
                </p:cNvGrpSpPr>
                <p:nvPr/>
              </p:nvGrpSpPr>
              <p:grpSpPr bwMode="auto">
                <a:xfrm>
                  <a:off x="4368" y="3120"/>
                  <a:ext cx="1392" cy="960"/>
                  <a:chOff x="0" y="0"/>
                  <a:chExt cx="1824" cy="2064"/>
                </a:xfrm>
              </p:grpSpPr>
              <p:pic>
                <p:nvPicPr>
                  <p:cNvPr id="27685" name="Picture 48" descr="Untitled-11">
                    <a:extLst>
                      <a:ext uri="{FF2B5EF4-FFF2-40B4-BE49-F238E27FC236}">
                        <a16:creationId xmlns:a16="http://schemas.microsoft.com/office/drawing/2014/main" id="{16B3F4DF-3333-4F70-BD4D-E409926460C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1824" cy="2064"/>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27686" name="AutoShape 49">
                    <a:extLst>
                      <a:ext uri="{FF2B5EF4-FFF2-40B4-BE49-F238E27FC236}">
                        <a16:creationId xmlns:a16="http://schemas.microsoft.com/office/drawing/2014/main" id="{357AFE07-517D-43AF-8055-C65DB6B657F0}"/>
                      </a:ext>
                    </a:extLst>
                  </p:cNvPr>
                  <p:cNvSpPr>
                    <a:spLocks noChangeArrowheads="1"/>
                  </p:cNvSpPr>
                  <p:nvPr/>
                </p:nvSpPr>
                <p:spPr bwMode="auto">
                  <a:xfrm>
                    <a:off x="92" y="1693"/>
                    <a:ext cx="288" cy="288"/>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algn="ctr"/>
                    <a:endParaRPr lang="en-US" altLang="en-US">
                      <a:solidFill>
                        <a:srgbClr val="000074"/>
                      </a:solidFill>
                      <a:latin typeface="Garamond" panose="02020404030301010803" pitchFamily="18" charset="0"/>
                      <a:cs typeface="Arial" panose="020B0604020202020204" pitchFamily="34" charset="0"/>
                    </a:endParaRPr>
                  </a:p>
                </p:txBody>
              </p:sp>
            </p:grpSp>
            <p:pic>
              <p:nvPicPr>
                <p:cNvPr id="27670" name="Picture 50" descr="4">
                  <a:extLst>
                    <a:ext uri="{FF2B5EF4-FFF2-40B4-BE49-F238E27FC236}">
                      <a16:creationId xmlns:a16="http://schemas.microsoft.com/office/drawing/2014/main" id="{D4EA02B4-51A7-4AD6-8CE1-7602C07E905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80" y="2160"/>
                  <a:ext cx="1440" cy="864"/>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27671" name="Picture 51" descr="canh cam">
                  <a:extLst>
                    <a:ext uri="{FF2B5EF4-FFF2-40B4-BE49-F238E27FC236}">
                      <a16:creationId xmlns:a16="http://schemas.microsoft.com/office/drawing/2014/main" id="{520994E5-0093-49B7-89E8-946567D1D06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2160"/>
                  <a:ext cx="1440" cy="864"/>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27672" name="Text Box 52">
                  <a:extLst>
                    <a:ext uri="{FF2B5EF4-FFF2-40B4-BE49-F238E27FC236}">
                      <a16:creationId xmlns:a16="http://schemas.microsoft.com/office/drawing/2014/main" id="{9ED54713-ABB4-471F-A3CE-7933779B877A}"/>
                    </a:ext>
                  </a:extLst>
                </p:cNvPr>
                <p:cNvSpPr txBox="1">
                  <a:spLocks noChangeArrowheads="1"/>
                </p:cNvSpPr>
                <p:nvPr/>
              </p:nvSpPr>
              <p:spPr bwMode="auto">
                <a:xfrm>
                  <a:off x="0" y="3840"/>
                  <a:ext cx="1536"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eaLnBrk="1" hangingPunct="1">
                    <a:spcBef>
                      <a:spcPct val="50000"/>
                    </a:spcBef>
                  </a:pPr>
                  <a:r>
                    <a:rPr lang="en-US" altLang="en-US" sz="2000">
                      <a:solidFill>
                        <a:srgbClr val="0000FF"/>
                      </a:solidFill>
                      <a:latin typeface="Arial" panose="020B0604020202020204" pitchFamily="34" charset="0"/>
                      <a:cs typeface="Arial" panose="020B0604020202020204" pitchFamily="34" charset="0"/>
                    </a:rPr>
                    <a:t>Cà cuống</a:t>
                  </a:r>
                </a:p>
              </p:txBody>
            </p:sp>
            <p:sp>
              <p:nvSpPr>
                <p:cNvPr id="27673" name="Text Box 53">
                  <a:extLst>
                    <a:ext uri="{FF2B5EF4-FFF2-40B4-BE49-F238E27FC236}">
                      <a16:creationId xmlns:a16="http://schemas.microsoft.com/office/drawing/2014/main" id="{63E64EEC-1CF3-49C1-9A98-FB59549947E5}"/>
                    </a:ext>
                  </a:extLst>
                </p:cNvPr>
                <p:cNvSpPr txBox="1">
                  <a:spLocks noChangeArrowheads="1"/>
                </p:cNvSpPr>
                <p:nvPr/>
              </p:nvSpPr>
              <p:spPr bwMode="auto">
                <a:xfrm>
                  <a:off x="1584" y="3792"/>
                  <a:ext cx="912"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eaLnBrk="1" hangingPunct="1">
                    <a:spcBef>
                      <a:spcPct val="50000"/>
                    </a:spcBef>
                  </a:pPr>
                  <a:r>
                    <a:rPr lang="en-US" altLang="en-US" sz="2000">
                      <a:solidFill>
                        <a:srgbClr val="0000CC"/>
                      </a:solidFill>
                      <a:latin typeface="Arial" panose="020B0604020202020204" pitchFamily="34" charset="0"/>
                      <a:cs typeface="Arial" panose="020B0604020202020204" pitchFamily="34" charset="0"/>
                    </a:rPr>
                    <a:t>Gián</a:t>
                  </a:r>
                </a:p>
              </p:txBody>
            </p:sp>
            <p:sp>
              <p:nvSpPr>
                <p:cNvPr id="27674" name="Text Box 54">
                  <a:extLst>
                    <a:ext uri="{FF2B5EF4-FFF2-40B4-BE49-F238E27FC236}">
                      <a16:creationId xmlns:a16="http://schemas.microsoft.com/office/drawing/2014/main" id="{2FFBD04F-F7A6-4BDA-A0D3-90C80E735BC3}"/>
                    </a:ext>
                  </a:extLst>
                </p:cNvPr>
                <p:cNvSpPr txBox="1">
                  <a:spLocks noChangeArrowheads="1"/>
                </p:cNvSpPr>
                <p:nvPr/>
              </p:nvSpPr>
              <p:spPr bwMode="auto">
                <a:xfrm>
                  <a:off x="1584" y="2832"/>
                  <a:ext cx="960"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eaLnBrk="1" hangingPunct="1">
                    <a:spcBef>
                      <a:spcPct val="50000"/>
                    </a:spcBef>
                  </a:pPr>
                  <a:endParaRPr lang="en-US" altLang="en-US">
                    <a:latin typeface="Arial" panose="020B0604020202020204" pitchFamily="34" charset="0"/>
                    <a:cs typeface="Arial" panose="020B0604020202020204" pitchFamily="34" charset="0"/>
                  </a:endParaRPr>
                </a:p>
              </p:txBody>
            </p:sp>
            <p:sp>
              <p:nvSpPr>
                <p:cNvPr id="27675" name="Text Box 55">
                  <a:extLst>
                    <a:ext uri="{FF2B5EF4-FFF2-40B4-BE49-F238E27FC236}">
                      <a16:creationId xmlns:a16="http://schemas.microsoft.com/office/drawing/2014/main" id="{7677123C-9CE5-4B18-A9B3-D82F613A8A9A}"/>
                    </a:ext>
                  </a:extLst>
                </p:cNvPr>
                <p:cNvSpPr txBox="1">
                  <a:spLocks noChangeArrowheads="1"/>
                </p:cNvSpPr>
                <p:nvPr/>
              </p:nvSpPr>
              <p:spPr bwMode="auto">
                <a:xfrm>
                  <a:off x="4800" y="1872"/>
                  <a:ext cx="960"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eaLnBrk="1" hangingPunct="1">
                    <a:spcBef>
                      <a:spcPct val="50000"/>
                    </a:spcBef>
                  </a:pPr>
                  <a:r>
                    <a:rPr lang="en-US" altLang="en-US">
                      <a:latin typeface="Arial" panose="020B0604020202020204" pitchFamily="34" charset="0"/>
                      <a:cs typeface="Arial" panose="020B0604020202020204" pitchFamily="34" charset="0"/>
                    </a:rPr>
                    <a:t>Ruồi trâu</a:t>
                  </a:r>
                </a:p>
              </p:txBody>
            </p:sp>
            <p:sp>
              <p:nvSpPr>
                <p:cNvPr id="27676" name="Text Box 56">
                  <a:extLst>
                    <a:ext uri="{FF2B5EF4-FFF2-40B4-BE49-F238E27FC236}">
                      <a16:creationId xmlns:a16="http://schemas.microsoft.com/office/drawing/2014/main" id="{B8420F18-BBA9-4325-8F55-290AAE5C26FF}"/>
                    </a:ext>
                  </a:extLst>
                </p:cNvPr>
                <p:cNvSpPr txBox="1">
                  <a:spLocks noChangeArrowheads="1"/>
                </p:cNvSpPr>
                <p:nvPr/>
              </p:nvSpPr>
              <p:spPr bwMode="auto">
                <a:xfrm>
                  <a:off x="3600" y="1872"/>
                  <a:ext cx="1248" cy="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eaLnBrk="1" hangingPunct="1">
                    <a:spcBef>
                      <a:spcPct val="50000"/>
                    </a:spcBef>
                  </a:pPr>
                  <a:r>
                    <a:rPr lang="en-US" altLang="en-US" sz="2000">
                      <a:solidFill>
                        <a:srgbClr val="FFFF00"/>
                      </a:solidFill>
                      <a:latin typeface="Arial" panose="020B0604020202020204" pitchFamily="34" charset="0"/>
                      <a:cs typeface="Arial" panose="020B0604020202020204" pitchFamily="34" charset="0"/>
                    </a:rPr>
                    <a:t>Ruồi</a:t>
                  </a:r>
                </a:p>
              </p:txBody>
            </p:sp>
            <p:sp>
              <p:nvSpPr>
                <p:cNvPr id="27677" name="Text Box 57">
                  <a:extLst>
                    <a:ext uri="{FF2B5EF4-FFF2-40B4-BE49-F238E27FC236}">
                      <a16:creationId xmlns:a16="http://schemas.microsoft.com/office/drawing/2014/main" id="{5A1C7BA2-2EC4-411A-B656-C76CBEE2BEC7}"/>
                    </a:ext>
                  </a:extLst>
                </p:cNvPr>
                <p:cNvSpPr txBox="1">
                  <a:spLocks noChangeArrowheads="1"/>
                </p:cNvSpPr>
                <p:nvPr/>
              </p:nvSpPr>
              <p:spPr bwMode="auto">
                <a:xfrm>
                  <a:off x="480" y="1776"/>
                  <a:ext cx="960"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eaLnBrk="1" hangingPunct="1">
                    <a:spcBef>
                      <a:spcPct val="50000"/>
                    </a:spcBef>
                  </a:pPr>
                  <a:r>
                    <a:rPr lang="en-US" altLang="en-US" sz="2000" b="0">
                      <a:solidFill>
                        <a:srgbClr val="003300"/>
                      </a:solidFill>
                      <a:latin typeface="Arial" panose="020B0604020202020204" pitchFamily="34" charset="0"/>
                      <a:cs typeface="Arial" panose="020B0604020202020204" pitchFamily="34" charset="0"/>
                    </a:rPr>
                    <a:t>Con mối</a:t>
                  </a:r>
                </a:p>
              </p:txBody>
            </p:sp>
            <p:sp>
              <p:nvSpPr>
                <p:cNvPr id="27678" name="Text Box 58">
                  <a:extLst>
                    <a:ext uri="{FF2B5EF4-FFF2-40B4-BE49-F238E27FC236}">
                      <a16:creationId xmlns:a16="http://schemas.microsoft.com/office/drawing/2014/main" id="{66AF39D5-80B1-4B20-B0E4-4286F8D994CA}"/>
                    </a:ext>
                  </a:extLst>
                </p:cNvPr>
                <p:cNvSpPr txBox="1">
                  <a:spLocks noChangeArrowheads="1"/>
                </p:cNvSpPr>
                <p:nvPr/>
              </p:nvSpPr>
              <p:spPr bwMode="auto">
                <a:xfrm>
                  <a:off x="4320" y="3888"/>
                  <a:ext cx="1248"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eaLnBrk="1" hangingPunct="1">
                    <a:spcBef>
                      <a:spcPct val="50000"/>
                    </a:spcBef>
                  </a:pPr>
                  <a:r>
                    <a:rPr lang="en-US" altLang="en-US">
                      <a:latin typeface="Arial" panose="020B0604020202020204" pitchFamily="34" charset="0"/>
                      <a:cs typeface="Arial" panose="020B0604020202020204" pitchFamily="34" charset="0"/>
                    </a:rPr>
                    <a:t>Bướm</a:t>
                  </a:r>
                </a:p>
              </p:txBody>
            </p:sp>
            <p:sp>
              <p:nvSpPr>
                <p:cNvPr id="27679" name="Text Box 59">
                  <a:extLst>
                    <a:ext uri="{FF2B5EF4-FFF2-40B4-BE49-F238E27FC236}">
                      <a16:creationId xmlns:a16="http://schemas.microsoft.com/office/drawing/2014/main" id="{B2E59C74-4303-4BFD-B074-2ECA3E6C2CA6}"/>
                    </a:ext>
                  </a:extLst>
                </p:cNvPr>
                <p:cNvSpPr txBox="1">
                  <a:spLocks noChangeArrowheads="1"/>
                </p:cNvSpPr>
                <p:nvPr/>
              </p:nvSpPr>
              <p:spPr bwMode="auto">
                <a:xfrm>
                  <a:off x="4416" y="2832"/>
                  <a:ext cx="960"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eaLnBrk="1" hangingPunct="1">
                    <a:spcBef>
                      <a:spcPct val="50000"/>
                    </a:spcBef>
                  </a:pPr>
                  <a:r>
                    <a:rPr lang="en-US" altLang="en-US">
                      <a:solidFill>
                        <a:srgbClr val="FFFF00"/>
                      </a:solidFill>
                      <a:latin typeface="Arial" panose="020B0604020202020204" pitchFamily="34" charset="0"/>
                      <a:cs typeface="Arial" panose="020B0604020202020204" pitchFamily="34" charset="0"/>
                    </a:rPr>
                    <a:t>Sâu</a:t>
                  </a:r>
                </a:p>
              </p:txBody>
            </p:sp>
            <p:sp>
              <p:nvSpPr>
                <p:cNvPr id="27680" name="Text Box 60">
                  <a:extLst>
                    <a:ext uri="{FF2B5EF4-FFF2-40B4-BE49-F238E27FC236}">
                      <a16:creationId xmlns:a16="http://schemas.microsoft.com/office/drawing/2014/main" id="{6E4515CE-0041-4DB5-8CD2-16B684C6E6FF}"/>
                    </a:ext>
                  </a:extLst>
                </p:cNvPr>
                <p:cNvSpPr txBox="1">
                  <a:spLocks noChangeArrowheads="1"/>
                </p:cNvSpPr>
                <p:nvPr/>
              </p:nvSpPr>
              <p:spPr bwMode="auto">
                <a:xfrm>
                  <a:off x="192" y="2832"/>
                  <a:ext cx="1248"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eaLnBrk="1" hangingPunct="1">
                    <a:spcBef>
                      <a:spcPct val="50000"/>
                    </a:spcBef>
                  </a:pPr>
                  <a:r>
                    <a:rPr lang="en-US" altLang="en-US">
                      <a:latin typeface="Arial" panose="020B0604020202020204" pitchFamily="34" charset="0"/>
                      <a:cs typeface="Arial" panose="020B0604020202020204" pitchFamily="34" charset="0"/>
                    </a:rPr>
                    <a:t>Cánh cam</a:t>
                  </a:r>
                </a:p>
              </p:txBody>
            </p:sp>
            <p:pic>
              <p:nvPicPr>
                <p:cNvPr id="27681" name="Picture 61" descr="buom">
                  <a:hlinkClick r:id="" action="ppaction://noaction">
                    <a:snd r:embed="rId13" name="j0214098.wav"/>
                  </a:hlinkClick>
                  <a:extLst>
                    <a:ext uri="{FF2B5EF4-FFF2-40B4-BE49-F238E27FC236}">
                      <a16:creationId xmlns:a16="http://schemas.microsoft.com/office/drawing/2014/main" id="{154E5B6A-EBB4-4E3A-BE0D-BD25F643D963}"/>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880" y="3120"/>
                  <a:ext cx="1440" cy="96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27682" name="Text Box 62">
                  <a:extLst>
                    <a:ext uri="{FF2B5EF4-FFF2-40B4-BE49-F238E27FC236}">
                      <a16:creationId xmlns:a16="http://schemas.microsoft.com/office/drawing/2014/main" id="{0716F0BC-134E-420E-917A-EC0F4C11D325}"/>
                    </a:ext>
                  </a:extLst>
                </p:cNvPr>
                <p:cNvSpPr txBox="1">
                  <a:spLocks noChangeArrowheads="1"/>
                </p:cNvSpPr>
                <p:nvPr/>
              </p:nvSpPr>
              <p:spPr bwMode="auto">
                <a:xfrm>
                  <a:off x="3504" y="3840"/>
                  <a:ext cx="1248"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eaLnBrk="1" hangingPunct="1">
                    <a:spcBef>
                      <a:spcPct val="50000"/>
                    </a:spcBef>
                  </a:pPr>
                  <a:r>
                    <a:rPr lang="en-US" altLang="en-US">
                      <a:latin typeface="Arial" panose="020B0604020202020204" pitchFamily="34" charset="0"/>
                      <a:cs typeface="Arial" panose="020B0604020202020204" pitchFamily="34" charset="0"/>
                    </a:rPr>
                    <a:t>Bướm</a:t>
                  </a:r>
                </a:p>
              </p:txBody>
            </p:sp>
            <p:sp>
              <p:nvSpPr>
                <p:cNvPr id="27683" name="Text Box 63">
                  <a:extLst>
                    <a:ext uri="{FF2B5EF4-FFF2-40B4-BE49-F238E27FC236}">
                      <a16:creationId xmlns:a16="http://schemas.microsoft.com/office/drawing/2014/main" id="{37677DA1-46AB-4B3E-987A-4CDD84FCBE2E}"/>
                    </a:ext>
                  </a:extLst>
                </p:cNvPr>
                <p:cNvSpPr txBox="1">
                  <a:spLocks noChangeArrowheads="1"/>
                </p:cNvSpPr>
                <p:nvPr/>
              </p:nvSpPr>
              <p:spPr bwMode="auto">
                <a:xfrm>
                  <a:off x="1920" y="1776"/>
                  <a:ext cx="1248"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eaLnBrk="1" hangingPunct="1">
                    <a:spcBef>
                      <a:spcPct val="50000"/>
                    </a:spcBef>
                  </a:pPr>
                  <a:r>
                    <a:rPr lang="en-US" altLang="en-US" sz="2000" b="0">
                      <a:latin typeface="Arial" panose="020B0604020202020204" pitchFamily="34" charset="0"/>
                      <a:cs typeface="Arial" panose="020B0604020202020204" pitchFamily="34" charset="0"/>
                    </a:rPr>
                    <a:t>Ruồi vàng</a:t>
                  </a:r>
                </a:p>
              </p:txBody>
            </p:sp>
            <p:sp>
              <p:nvSpPr>
                <p:cNvPr id="27684" name="Text Box 64">
                  <a:extLst>
                    <a:ext uri="{FF2B5EF4-FFF2-40B4-BE49-F238E27FC236}">
                      <a16:creationId xmlns:a16="http://schemas.microsoft.com/office/drawing/2014/main" id="{DD489726-3B08-4117-9442-7ED5C0C79A72}"/>
                    </a:ext>
                  </a:extLst>
                </p:cNvPr>
                <p:cNvSpPr txBox="1">
                  <a:spLocks noChangeArrowheads="1"/>
                </p:cNvSpPr>
                <p:nvPr/>
              </p:nvSpPr>
              <p:spPr bwMode="auto">
                <a:xfrm>
                  <a:off x="3264" y="2784"/>
                  <a:ext cx="720"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a:spcBef>
                      <a:spcPct val="50000"/>
                    </a:spcBef>
                  </a:pPr>
                  <a:r>
                    <a:rPr lang="en-US" altLang="en-US">
                      <a:latin typeface="Arial" panose="020B0604020202020204" pitchFamily="34" charset="0"/>
                      <a:cs typeface="Arial" panose="020B0604020202020204" pitchFamily="34" charset="0"/>
                    </a:rPr>
                    <a:t>Bọ dừa</a:t>
                  </a:r>
                </a:p>
              </p:txBody>
            </p:sp>
          </p:grpSp>
          <p:pic>
            <p:nvPicPr>
              <p:cNvPr id="27661" name="Picture 83" descr="Ong-mat">
                <a:extLst>
                  <a:ext uri="{FF2B5EF4-FFF2-40B4-BE49-F238E27FC236}">
                    <a16:creationId xmlns:a16="http://schemas.microsoft.com/office/drawing/2014/main" id="{9A2D1BD5-B022-45A5-A38D-6A03D8ACD96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440" y="2304"/>
                <a:ext cx="1392" cy="960"/>
              </a:xfrm>
              <a:prstGeom prst="rect">
                <a:avLst/>
              </a:prstGeom>
              <a:solidFill>
                <a:srgbClr val="333300"/>
              </a:solidFill>
              <a:ln w="25400">
                <a:solidFill>
                  <a:srgbClr val="FF0000"/>
                </a:solidFill>
                <a:miter lim="800000"/>
                <a:headEnd/>
                <a:tailEnd/>
              </a:ln>
            </p:spPr>
          </p:pic>
        </p:grpSp>
        <p:sp>
          <p:nvSpPr>
            <p:cNvPr id="27659" name="Text Box 84">
              <a:extLst>
                <a:ext uri="{FF2B5EF4-FFF2-40B4-BE49-F238E27FC236}">
                  <a16:creationId xmlns:a16="http://schemas.microsoft.com/office/drawing/2014/main" id="{AF39B848-9031-446C-B777-21EDAA5D131E}"/>
                </a:ext>
              </a:extLst>
            </p:cNvPr>
            <p:cNvSpPr txBox="1">
              <a:spLocks noChangeArrowheads="1"/>
            </p:cNvSpPr>
            <p:nvPr/>
          </p:nvSpPr>
          <p:spPr bwMode="auto">
            <a:xfrm>
              <a:off x="2304" y="2352"/>
              <a:ext cx="480"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eaLnBrk="1" hangingPunct="1">
                <a:spcBef>
                  <a:spcPct val="50000"/>
                </a:spcBef>
              </a:pPr>
              <a:r>
                <a:rPr lang="en-US" altLang="en-US" b="0">
                  <a:latin typeface="Arial" panose="020B0604020202020204" pitchFamily="34" charset="0"/>
                  <a:cs typeface="Arial" panose="020B0604020202020204" pitchFamily="34" charset="0"/>
                </a:rPr>
                <a:t>Ong </a:t>
              </a:r>
            </a:p>
          </p:txBody>
        </p:sp>
      </p:grpSp>
      <p:sp>
        <p:nvSpPr>
          <p:cNvPr id="27656" name="Rectangle 37">
            <a:extLst>
              <a:ext uri="{FF2B5EF4-FFF2-40B4-BE49-F238E27FC236}">
                <a16:creationId xmlns:a16="http://schemas.microsoft.com/office/drawing/2014/main" id="{AB9449E1-7B27-4759-9276-4FECA1A02574}"/>
              </a:ext>
            </a:extLst>
          </p:cNvPr>
          <p:cNvSpPr>
            <a:spLocks noChangeArrowheads="1"/>
          </p:cNvSpPr>
          <p:nvPr/>
        </p:nvSpPr>
        <p:spPr bwMode="auto">
          <a:xfrm>
            <a:off x="5122864" y="533400"/>
            <a:ext cx="331787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eaLnBrk="1" hangingPunct="1"/>
            <a:r>
              <a:rPr lang="en-US" altLang="en-US" sz="3200">
                <a:solidFill>
                  <a:schemeClr val="tx2"/>
                </a:solidFill>
              </a:rPr>
              <a:t>Tự nhiên – Xã hội</a:t>
            </a:r>
            <a:br>
              <a:rPr lang="en-US" altLang="en-US" sz="3200">
                <a:solidFill>
                  <a:schemeClr val="tx2"/>
                </a:solidFill>
              </a:rPr>
            </a:br>
            <a:r>
              <a:rPr lang="en-US" altLang="en-US" sz="3200">
                <a:solidFill>
                  <a:srgbClr val="003399"/>
                </a:solidFill>
              </a:rPr>
              <a:t>Bài : Côn trùng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1705"/>
                                        </p:tgtEl>
                                        <p:attrNameLst>
                                          <p:attrName>style.visibility</p:attrName>
                                        </p:attrNameLst>
                                      </p:cBhvr>
                                      <p:to>
                                        <p:strVal val="visible"/>
                                      </p:to>
                                    </p:set>
                                    <p:animEffect transition="in" filter="diamond(in)">
                                      <p:cBhvr>
                                        <p:cTn id="7" dur="2000"/>
                                        <p:tgtEl>
                                          <p:spTgt spid="7170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amond(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5"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8674" name="Text Box 15">
            <a:extLst>
              <a:ext uri="{FF2B5EF4-FFF2-40B4-BE49-F238E27FC236}">
                <a16:creationId xmlns:a16="http://schemas.microsoft.com/office/drawing/2014/main" id="{F01A98E8-E42E-4B27-A712-648B44DD3991}"/>
              </a:ext>
            </a:extLst>
          </p:cNvPr>
          <p:cNvSpPr txBox="1">
            <a:spLocks noChangeArrowheads="1"/>
          </p:cNvSpPr>
          <p:nvPr/>
        </p:nvSpPr>
        <p:spPr bwMode="auto">
          <a:xfrm>
            <a:off x="1752600" y="1828801"/>
            <a:ext cx="8686800" cy="584775"/>
          </a:xfrm>
          <a:prstGeom prst="rect">
            <a:avLst/>
          </a:prstGeom>
          <a:solidFill>
            <a:schemeClr val="bg1">
              <a:lumMod val="95000"/>
            </a:schemeClr>
          </a:solidFill>
          <a:ln w="57150" cmpd="thinThick">
            <a:noFill/>
            <a:miter lim="800000"/>
            <a:headEnd/>
            <a:tailEnd/>
          </a:ln>
        </p:spPr>
        <p:txBody>
          <a:bodyPr>
            <a:spAutoFit/>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eaLnBrk="1" hangingPunct="1">
              <a:spcBef>
                <a:spcPct val="50000"/>
              </a:spcBef>
            </a:pPr>
            <a:r>
              <a:rPr lang="en-US" altLang="en-US" sz="3200"/>
              <a:t>1. Các bộ phận bên ngoài của côn trùng</a:t>
            </a:r>
          </a:p>
        </p:txBody>
      </p:sp>
      <p:sp>
        <p:nvSpPr>
          <p:cNvPr id="2" name="Text Box 15">
            <a:extLst>
              <a:ext uri="{FF2B5EF4-FFF2-40B4-BE49-F238E27FC236}">
                <a16:creationId xmlns:a16="http://schemas.microsoft.com/office/drawing/2014/main" id="{B667838B-8A28-4699-A116-3FB43B811089}"/>
              </a:ext>
            </a:extLst>
          </p:cNvPr>
          <p:cNvSpPr txBox="1">
            <a:spLocks noChangeArrowheads="1"/>
          </p:cNvSpPr>
          <p:nvPr/>
        </p:nvSpPr>
        <p:spPr bwMode="auto">
          <a:xfrm>
            <a:off x="1752600" y="2590801"/>
            <a:ext cx="8686800" cy="584775"/>
          </a:xfrm>
          <a:prstGeom prst="rect">
            <a:avLst/>
          </a:prstGeom>
          <a:solidFill>
            <a:schemeClr val="bg1">
              <a:lumMod val="95000"/>
            </a:schemeClr>
          </a:solidFill>
          <a:ln w="57150" cmpd="thinThick">
            <a:noFill/>
            <a:miter lim="800000"/>
            <a:headEnd/>
            <a:tailEnd/>
          </a:ln>
        </p:spPr>
        <p:txBody>
          <a:bodyPr>
            <a:spAutoFit/>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eaLnBrk="1" hangingPunct="1">
              <a:spcBef>
                <a:spcPct val="50000"/>
              </a:spcBef>
            </a:pPr>
            <a:r>
              <a:rPr lang="en-US" altLang="en-US" sz="3200"/>
              <a:t>2. Ích lợi và tác hại của côn trùng</a:t>
            </a:r>
          </a:p>
        </p:txBody>
      </p:sp>
      <p:sp>
        <p:nvSpPr>
          <p:cNvPr id="28677" name="Rectangle 8">
            <a:extLst>
              <a:ext uri="{FF2B5EF4-FFF2-40B4-BE49-F238E27FC236}">
                <a16:creationId xmlns:a16="http://schemas.microsoft.com/office/drawing/2014/main" id="{66AC26E7-7C3F-4F80-9405-01C49BDA921E}"/>
              </a:ext>
            </a:extLst>
          </p:cNvPr>
          <p:cNvSpPr>
            <a:spLocks noChangeArrowheads="1"/>
          </p:cNvSpPr>
          <p:nvPr/>
        </p:nvSpPr>
        <p:spPr bwMode="auto">
          <a:xfrm>
            <a:off x="4724400" y="166807"/>
            <a:ext cx="2535238" cy="457200"/>
          </a:xfrm>
          <a:prstGeom prst="rect">
            <a:avLst/>
          </a:prstGeom>
          <a:solidFill>
            <a:schemeClr val="bg1"/>
          </a:solidFill>
          <a:ln>
            <a:noFill/>
          </a:ln>
          <a:effectLst/>
        </p:spPr>
        <p:txBody>
          <a:bodyPr>
            <a:spAutoFit/>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algn="ctr" eaLnBrk="1" hangingPunct="1"/>
            <a:r>
              <a:rPr lang="en-US" altLang="en-US" sz="2400">
                <a:solidFill>
                  <a:srgbClr val="000099"/>
                </a:solidFill>
              </a:rPr>
              <a:t>Tự nhiên – Xã hội</a:t>
            </a:r>
          </a:p>
        </p:txBody>
      </p:sp>
      <p:sp>
        <p:nvSpPr>
          <p:cNvPr id="28678" name="Rectangle 9">
            <a:extLst>
              <a:ext uri="{FF2B5EF4-FFF2-40B4-BE49-F238E27FC236}">
                <a16:creationId xmlns:a16="http://schemas.microsoft.com/office/drawing/2014/main" id="{98573879-AD5F-473B-ABEE-C891B79ECAB4}"/>
              </a:ext>
            </a:extLst>
          </p:cNvPr>
          <p:cNvSpPr>
            <a:spLocks noChangeArrowheads="1"/>
          </p:cNvSpPr>
          <p:nvPr/>
        </p:nvSpPr>
        <p:spPr bwMode="auto">
          <a:xfrm>
            <a:off x="4267200" y="778164"/>
            <a:ext cx="3581400" cy="641350"/>
          </a:xfrm>
          <a:prstGeom prst="rect">
            <a:avLst/>
          </a:prstGeom>
          <a:solidFill>
            <a:schemeClr val="bg1"/>
          </a:solidFill>
          <a:ln>
            <a:noFill/>
          </a:ln>
          <a:effectLst/>
        </p:spPr>
        <p:txBody>
          <a:bodyPr>
            <a:spAutoFit/>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algn="ctr" eaLnBrk="1" hangingPunct="1"/>
            <a:r>
              <a:rPr lang="en-US" altLang="en-US" sz="3600"/>
              <a:t>Bài : Côn trùng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checkerboard(across)">
                                      <p:cBhvr>
                                        <p:cTn id="7" dur="500"/>
                                        <p:tgtEl>
                                          <p:spTgt spid="2">
                                            <p:bg/>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checkerboard(across)">
                                      <p:cBhvr>
                                        <p:cTn id="10"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8">
            <a:extLst>
              <a:ext uri="{FF2B5EF4-FFF2-40B4-BE49-F238E27FC236}">
                <a16:creationId xmlns:a16="http://schemas.microsoft.com/office/drawing/2014/main" id="{55D3ECDB-D64C-432F-9267-2E03E534DA66}"/>
              </a:ext>
            </a:extLst>
          </p:cNvPr>
          <p:cNvGrpSpPr>
            <a:grpSpLocks/>
          </p:cNvGrpSpPr>
          <p:nvPr/>
        </p:nvGrpSpPr>
        <p:grpSpPr bwMode="auto">
          <a:xfrm>
            <a:off x="1524000" y="0"/>
            <a:ext cx="9144000" cy="6858000"/>
            <a:chOff x="0" y="0"/>
            <a:chExt cx="5760" cy="4320"/>
          </a:xfrm>
        </p:grpSpPr>
        <p:pic>
          <p:nvPicPr>
            <p:cNvPr id="29699" name="Picture 8" descr="silk_cocon">
              <a:extLst>
                <a:ext uri="{FF2B5EF4-FFF2-40B4-BE49-F238E27FC236}">
                  <a16:creationId xmlns:a16="http://schemas.microsoft.com/office/drawing/2014/main" id="{4BF96B35-77BB-4756-AFBE-BD96789F5A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2" y="0"/>
              <a:ext cx="1920" cy="2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9700" name="Group 17">
              <a:extLst>
                <a:ext uri="{FF2B5EF4-FFF2-40B4-BE49-F238E27FC236}">
                  <a16:creationId xmlns:a16="http://schemas.microsoft.com/office/drawing/2014/main" id="{4E335A8A-8C1D-41C1-9574-20B7E743B91B}"/>
                </a:ext>
              </a:extLst>
            </p:cNvPr>
            <p:cNvGrpSpPr>
              <a:grpSpLocks/>
            </p:cNvGrpSpPr>
            <p:nvPr/>
          </p:nvGrpSpPr>
          <p:grpSpPr bwMode="auto">
            <a:xfrm>
              <a:off x="0" y="0"/>
              <a:ext cx="5760" cy="4320"/>
              <a:chOff x="0" y="0"/>
              <a:chExt cx="5760" cy="4320"/>
            </a:xfrm>
          </p:grpSpPr>
          <p:pic>
            <p:nvPicPr>
              <p:cNvPr id="29701" name="Picture 4" descr="nuoi%20ong[1]">
                <a:extLst>
                  <a:ext uri="{FF2B5EF4-FFF2-40B4-BE49-F238E27FC236}">
                    <a16:creationId xmlns:a16="http://schemas.microsoft.com/office/drawing/2014/main" id="{8A5C4EA3-D564-4553-AE9A-24DC40B36D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352"/>
                <a:ext cx="1776" cy="1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5" descr="nhộng">
                <a:extLst>
                  <a:ext uri="{FF2B5EF4-FFF2-40B4-BE49-F238E27FC236}">
                    <a16:creationId xmlns:a16="http://schemas.microsoft.com/office/drawing/2014/main" id="{D53E0FB6-F9F9-4599-B69A-4678B51A00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4" y="2352"/>
                <a:ext cx="1968" cy="1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Picture 6" descr="decomchien[1]">
                <a:extLst>
                  <a:ext uri="{FF2B5EF4-FFF2-40B4-BE49-F238E27FC236}">
                    <a16:creationId xmlns:a16="http://schemas.microsoft.com/office/drawing/2014/main" id="{C79B0230-AFCC-4EC5-BFA9-CA09BADEB44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40" y="2352"/>
                <a:ext cx="1920" cy="1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9864" name="nnnnDemoTam.avi">
                <a:hlinkClick r:id="" action="ppaction://media"/>
                <a:extLst>
                  <a:ext uri="{FF2B5EF4-FFF2-40B4-BE49-F238E27FC236}">
                    <a16:creationId xmlns:a16="http://schemas.microsoft.com/office/drawing/2014/main" id="{CC932CC5-52F9-4517-8EA3-2E4E4828F36D}"/>
                  </a:ext>
                </a:extLst>
              </p:cNvPr>
              <p:cNvPicPr>
                <a:picLocks noRot="1" noChangeAspect="1" noChangeArrowheads="1"/>
              </p:cNvPicPr>
              <p:nvPr>
                <a:videoFile r:link="rId1"/>
              </p:nvPr>
            </p:nvPicPr>
            <p:blipFill>
              <a:blip r:embed="rId7">
                <a:extLst>
                  <a:ext uri="{28A0092B-C50C-407E-A947-70E740481C1C}">
                    <a14:useLocalDpi xmlns:a14="http://schemas.microsoft.com/office/drawing/2010/main" val="0"/>
                  </a:ext>
                </a:extLst>
              </a:blip>
              <a:srcRect/>
              <a:stretch>
                <a:fillRect/>
              </a:stretch>
            </p:blipFill>
            <p:spPr bwMode="auto">
              <a:xfrm>
                <a:off x="0" y="0"/>
                <a:ext cx="1824" cy="2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5" name="Picture 16" descr="untitled">
                <a:extLst>
                  <a:ext uri="{FF2B5EF4-FFF2-40B4-BE49-F238E27FC236}">
                    <a16:creationId xmlns:a16="http://schemas.microsoft.com/office/drawing/2014/main" id="{3A5296BC-101C-44DF-B3FE-D3BE6E219CF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92" y="0"/>
                <a:ext cx="1968" cy="2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ees on a honeycomb&#10;&#10;Description automatically generated with medium confidence">
            <a:extLst>
              <a:ext uri="{FF2B5EF4-FFF2-40B4-BE49-F238E27FC236}">
                <a16:creationId xmlns:a16="http://schemas.microsoft.com/office/drawing/2014/main" id="{6EC41464-F10F-4461-AAF6-B357DA6F9C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381000"/>
            <a:ext cx="11277600" cy="63246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Bees on a honeycomb&#10;&#10;Description automatically generated with medium confidence">
            <a:extLst>
              <a:ext uri="{FF2B5EF4-FFF2-40B4-BE49-F238E27FC236}">
                <a16:creationId xmlns:a16="http://schemas.microsoft.com/office/drawing/2014/main" id="{E33D05F7-9312-4E4C-9528-974C3B0BBEA6}"/>
              </a:ext>
            </a:extLst>
          </p:cNvPr>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bwMode="auto">
          <a:xfrm>
            <a:off x="685801" y="381000"/>
            <a:ext cx="4724400" cy="2895600"/>
          </a:xfrm>
        </p:spPr>
      </p:pic>
      <p:pic>
        <p:nvPicPr>
          <p:cNvPr id="31750" name="Picture 4">
            <a:extLst>
              <a:ext uri="{FF2B5EF4-FFF2-40B4-BE49-F238E27FC236}">
                <a16:creationId xmlns:a16="http://schemas.microsoft.com/office/drawing/2014/main" id="{C8FAA94C-DD47-4A83-84C9-41DCB1F20BBA}"/>
              </a:ext>
            </a:extLst>
          </p:cNvPr>
          <p:cNvPicPr>
            <a:picLocks noGrp="1" noChangeAspect="1" noChangeArrowheads="1"/>
          </p:cNvPicPr>
          <p:nvPr>
            <p:ph type="subTitle" idx="4294967295"/>
          </p:nvPr>
        </p:nvPicPr>
        <p:blipFill>
          <a:blip r:embed="rId3">
            <a:extLst>
              <a:ext uri="{28A0092B-C50C-407E-A947-70E740481C1C}">
                <a14:useLocalDpi xmlns:a14="http://schemas.microsoft.com/office/drawing/2010/main" val="0"/>
              </a:ext>
            </a:extLst>
          </a:blip>
          <a:srcRect/>
          <a:stretch>
            <a:fillRect/>
          </a:stretch>
        </p:blipFill>
        <p:spPr bwMode="auto">
          <a:xfrm>
            <a:off x="762000" y="3581401"/>
            <a:ext cx="4648201" cy="304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4" descr="A picture containing outdoor, tree, grass, ground&#10;&#10;Description automatically generated">
            <a:extLst>
              <a:ext uri="{FF2B5EF4-FFF2-40B4-BE49-F238E27FC236}">
                <a16:creationId xmlns:a16="http://schemas.microsoft.com/office/drawing/2014/main" id="{415F49B1-FA39-4E04-BEE5-91065EA597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5000" y="533401"/>
            <a:ext cx="6334125" cy="5943600"/>
          </a:xfrm>
          <a:prstGeom prst="ellipse">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B7A6F1C9-40E0-4185-A54D-77CD21F08D8E}"/>
              </a:ext>
            </a:extLst>
          </p:cNvPr>
          <p:cNvSpPr>
            <a:spLocks noGrp="1" noChangeArrowheads="1"/>
          </p:cNvSpPr>
          <p:nvPr>
            <p:ph type="title"/>
          </p:nvPr>
        </p:nvSpPr>
        <p:spPr/>
        <p:txBody>
          <a:bodyPr/>
          <a:lstStyle/>
          <a:p>
            <a:r>
              <a:rPr lang="en-US" altLang="en-US" sz="2800" b="1"/>
              <a:t>Tự nhiên – Xã hội</a:t>
            </a:r>
            <a:br>
              <a:rPr lang="en-US" altLang="en-US" sz="2400" b="1"/>
            </a:br>
            <a:r>
              <a:rPr lang="en-US" altLang="en-US" sz="3600" b="1">
                <a:solidFill>
                  <a:srgbClr val="003399"/>
                </a:solidFill>
              </a:rPr>
              <a:t>Bài : Côn trùng</a:t>
            </a:r>
          </a:p>
        </p:txBody>
      </p:sp>
      <p:sp>
        <p:nvSpPr>
          <p:cNvPr id="278531" name="Rectangle 3">
            <a:extLst>
              <a:ext uri="{FF2B5EF4-FFF2-40B4-BE49-F238E27FC236}">
                <a16:creationId xmlns:a16="http://schemas.microsoft.com/office/drawing/2014/main" id="{3C981EF5-A346-4513-B7FF-4860A4F76E10}"/>
              </a:ext>
            </a:extLst>
          </p:cNvPr>
          <p:cNvSpPr>
            <a:spLocks noGrp="1" noChangeArrowheads="1"/>
          </p:cNvSpPr>
          <p:nvPr>
            <p:ph idx="1"/>
          </p:nvPr>
        </p:nvSpPr>
        <p:spPr bwMode="auto"/>
        <p:txBody>
          <a:bodyPr wrap="square" numCol="1" anchor="t" anchorCtr="0" compatLnSpc="1">
            <a:prstTxWarp prst="textNoShape">
              <a:avLst/>
            </a:prstTxWarp>
          </a:bodyPr>
          <a:lstStyle/>
          <a:p>
            <a:r>
              <a:rPr lang="en-US" altLang="en-US" sz="3600">
                <a:solidFill>
                  <a:srgbClr val="CC3300"/>
                </a:solidFill>
              </a:rPr>
              <a:t>Quan sát tranh và làm việc nhóm 4:</a:t>
            </a:r>
          </a:p>
          <a:p>
            <a:pPr>
              <a:buFontTx/>
              <a:buNone/>
            </a:pPr>
            <a:r>
              <a:rPr lang="en-US" altLang="en-US" sz="3600" b="1">
                <a:solidFill>
                  <a:srgbClr val="000099"/>
                </a:solidFill>
              </a:rPr>
              <a:t>Nói tên và chỉ ra các bộ phận:</a:t>
            </a:r>
          </a:p>
          <a:p>
            <a:pPr>
              <a:buFontTx/>
              <a:buNone/>
            </a:pPr>
            <a:r>
              <a:rPr lang="en-US" altLang="en-US" sz="3600" b="1">
                <a:solidFill>
                  <a:srgbClr val="000099"/>
                </a:solidFill>
              </a:rPr>
              <a:t>đầu, ngực, bụng, chân, cánh (nếu có) của các côn trùng trong các hình mà nhóm quan sát.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78531">
                                            <p:txEl>
                                              <p:pRg st="0" end="0"/>
                                            </p:txEl>
                                          </p:spTgt>
                                        </p:tgtEl>
                                        <p:attrNameLst>
                                          <p:attrName>style.visibility</p:attrName>
                                        </p:attrNameLst>
                                      </p:cBhvr>
                                      <p:to>
                                        <p:strVal val="visible"/>
                                      </p:to>
                                    </p:set>
                                    <p:animEffect transition="in" filter="blinds(horizontal)">
                                      <p:cBhvr>
                                        <p:cTn id="7" dur="500"/>
                                        <p:tgtEl>
                                          <p:spTgt spid="2785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278531">
                                            <p:txEl>
                                              <p:pRg st="1" end="1"/>
                                            </p:txEl>
                                          </p:spTgt>
                                        </p:tgtEl>
                                        <p:attrNameLst>
                                          <p:attrName>style.visibility</p:attrName>
                                        </p:attrNameLst>
                                      </p:cBhvr>
                                      <p:to>
                                        <p:strVal val="visible"/>
                                      </p:to>
                                    </p:set>
                                    <p:animEffect transition="in" filter="box(in)">
                                      <p:cBhvr>
                                        <p:cTn id="12" dur="500"/>
                                        <p:tgtEl>
                                          <p:spTgt spid="278531">
                                            <p:txEl>
                                              <p:pRg st="1" end="1"/>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278531">
                                            <p:txEl>
                                              <p:pRg st="2" end="2"/>
                                            </p:txEl>
                                          </p:spTgt>
                                        </p:tgtEl>
                                        <p:attrNameLst>
                                          <p:attrName>style.visibility</p:attrName>
                                        </p:attrNameLst>
                                      </p:cBhvr>
                                      <p:to>
                                        <p:strVal val="visible"/>
                                      </p:to>
                                    </p:set>
                                    <p:animEffect transition="in" filter="box(in)">
                                      <p:cBhvr>
                                        <p:cTn id="15" dur="500"/>
                                        <p:tgtEl>
                                          <p:spTgt spid="2785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a:extLst>
              <a:ext uri="{FF2B5EF4-FFF2-40B4-BE49-F238E27FC236}">
                <a16:creationId xmlns:a16="http://schemas.microsoft.com/office/drawing/2014/main" id="{C973D0A9-797F-4A85-ABBC-A48CB720CB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28600"/>
            <a:ext cx="9753600" cy="73152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8724" name="AutoShape 4">
            <a:extLst>
              <a:ext uri="{FF2B5EF4-FFF2-40B4-BE49-F238E27FC236}">
                <a16:creationId xmlns:a16="http://schemas.microsoft.com/office/drawing/2014/main" id="{81C910C4-5F26-431C-BD7D-C9559DD22F68}"/>
              </a:ext>
            </a:extLst>
          </p:cNvPr>
          <p:cNvSpPr>
            <a:spLocks noChangeArrowheads="1"/>
          </p:cNvSpPr>
          <p:nvPr/>
        </p:nvSpPr>
        <p:spPr bwMode="auto">
          <a:xfrm>
            <a:off x="1524000" y="1676400"/>
            <a:ext cx="8534400" cy="3276600"/>
          </a:xfrm>
          <a:prstGeom prst="cloudCallout">
            <a:avLst>
              <a:gd name="adj1" fmla="val -56"/>
              <a:gd name="adj2" fmla="val -727"/>
            </a:avLst>
          </a:prstGeom>
          <a:solidFill>
            <a:srgbClr val="FF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eaLnBrk="1" hangingPunct="1">
              <a:spcBef>
                <a:spcPct val="50000"/>
              </a:spcBef>
            </a:pPr>
            <a:r>
              <a:rPr lang="en-US" altLang="en-US" sz="3200">
                <a:solidFill>
                  <a:srgbClr val="000099"/>
                </a:solidFill>
              </a:rPr>
              <a:t>Hãy chăm sóc và bảo vệ côn trùng có ích! </a:t>
            </a:r>
          </a:p>
          <a:p>
            <a:pPr eaLnBrk="1" hangingPunct="1">
              <a:spcBef>
                <a:spcPct val="50000"/>
              </a:spcBef>
            </a:pPr>
            <a:r>
              <a:rPr lang="en-US" altLang="en-US" sz="3200">
                <a:solidFill>
                  <a:srgbClr val="000099"/>
                </a:solidFill>
              </a:rPr>
              <a:t>Hãy diệt các côn trùng có hại!</a:t>
            </a:r>
          </a:p>
          <a:p>
            <a:pPr algn="ctr" eaLnBrk="1" hangingPunct="1"/>
            <a:endParaRPr lang="en-US" altLang="en-US" sz="3200">
              <a:solidFill>
                <a:srgbClr val="000099"/>
              </a:solidFill>
            </a:endParaRPr>
          </a:p>
        </p:txBody>
      </p:sp>
      <p:sp>
        <p:nvSpPr>
          <p:cNvPr id="32772" name="Rectangle 5">
            <a:extLst>
              <a:ext uri="{FF2B5EF4-FFF2-40B4-BE49-F238E27FC236}">
                <a16:creationId xmlns:a16="http://schemas.microsoft.com/office/drawing/2014/main" id="{36C7C5F2-75EE-4BDF-B49C-B09F18DAE6E9}"/>
              </a:ext>
            </a:extLst>
          </p:cNvPr>
          <p:cNvSpPr>
            <a:spLocks noChangeArrowheads="1"/>
          </p:cNvSpPr>
          <p:nvPr/>
        </p:nvSpPr>
        <p:spPr bwMode="auto">
          <a:xfrm>
            <a:off x="3741738" y="-215900"/>
            <a:ext cx="3744912" cy="175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algn="ctr" eaLnBrk="1" hangingPunct="1"/>
            <a:br>
              <a:rPr lang="en-US" altLang="en-US" sz="3600">
                <a:solidFill>
                  <a:schemeClr val="tx2"/>
                </a:solidFill>
              </a:rPr>
            </a:br>
            <a:r>
              <a:rPr lang="en-US" altLang="en-US" sz="3600">
                <a:solidFill>
                  <a:schemeClr val="tx2"/>
                </a:solidFill>
              </a:rPr>
              <a:t>Tự nhiên – Xã hội</a:t>
            </a:r>
            <a:br>
              <a:rPr lang="en-US" altLang="en-US" sz="3600">
                <a:solidFill>
                  <a:schemeClr val="tx2"/>
                </a:solidFill>
              </a:rPr>
            </a:br>
            <a:r>
              <a:rPr lang="en-US" altLang="en-US" sz="3600">
                <a:solidFill>
                  <a:srgbClr val="003399"/>
                </a:solidFill>
              </a:rPr>
              <a:t>Bài : Côn trùng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58724"/>
                                        </p:tgtEl>
                                        <p:attrNameLst>
                                          <p:attrName>style.visibility</p:attrName>
                                        </p:attrNameLst>
                                      </p:cBhvr>
                                      <p:to>
                                        <p:strVal val="visible"/>
                                      </p:to>
                                    </p:set>
                                    <p:anim calcmode="lin" valueType="num">
                                      <p:cBhvr>
                                        <p:cTn id="7" dur="500" fill="hold"/>
                                        <p:tgtEl>
                                          <p:spTgt spid="158724"/>
                                        </p:tgtEl>
                                        <p:attrNameLst>
                                          <p:attrName>ppt_w</p:attrName>
                                        </p:attrNameLst>
                                      </p:cBhvr>
                                      <p:tavLst>
                                        <p:tav tm="0">
                                          <p:val>
                                            <p:fltVal val="0"/>
                                          </p:val>
                                        </p:tav>
                                        <p:tav tm="100000">
                                          <p:val>
                                            <p:strVal val="#ppt_w"/>
                                          </p:val>
                                        </p:tav>
                                      </p:tavLst>
                                    </p:anim>
                                    <p:anim calcmode="lin" valueType="num">
                                      <p:cBhvr>
                                        <p:cTn id="8" dur="500" fill="hold"/>
                                        <p:tgtEl>
                                          <p:spTgt spid="158724"/>
                                        </p:tgtEl>
                                        <p:attrNameLst>
                                          <p:attrName>ppt_h</p:attrName>
                                        </p:attrNameLst>
                                      </p:cBhvr>
                                      <p:tavLst>
                                        <p:tav tm="0">
                                          <p:val>
                                            <p:fltVal val="0"/>
                                          </p:val>
                                        </p:tav>
                                        <p:tav tm="100000">
                                          <p:val>
                                            <p:strVal val="#ppt_h"/>
                                          </p:val>
                                        </p:tav>
                                      </p:tavLst>
                                    </p:anim>
                                    <p:animEffect transition="in" filter="fade">
                                      <p:cBhvr>
                                        <p:cTn id="9" dur="500"/>
                                        <p:tgtEl>
                                          <p:spTgt spid="1587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4"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3794" name="Rectangle 4">
            <a:extLst>
              <a:ext uri="{FF2B5EF4-FFF2-40B4-BE49-F238E27FC236}">
                <a16:creationId xmlns:a16="http://schemas.microsoft.com/office/drawing/2014/main" id="{A34DBB69-466C-4C47-894B-47F4AB5BD3DE}"/>
              </a:ext>
            </a:extLst>
          </p:cNvPr>
          <p:cNvSpPr>
            <a:spLocks noGrp="1" noChangeArrowheads="1"/>
          </p:cNvSpPr>
          <p:nvPr>
            <p:ph type="title"/>
          </p:nvPr>
        </p:nvSpPr>
        <p:spPr>
          <a:xfrm>
            <a:off x="1981200" y="1676400"/>
            <a:ext cx="8229600" cy="1143000"/>
          </a:xfrm>
        </p:spPr>
        <p:txBody>
          <a:bodyPr>
            <a:normAutofit fontScale="90000"/>
          </a:bodyPr>
          <a:lstStyle/>
          <a:p>
            <a:r>
              <a:rPr lang="en-US" altLang="en-US" b="1">
                <a:latin typeface="Times New Roman" panose="02020603050405020304" pitchFamily="18" charset="0"/>
              </a:rPr>
              <a:t>Các biện pháp phòng ngừa và tiêu diệt côn trùng</a:t>
            </a:r>
          </a:p>
        </p:txBody>
      </p:sp>
      <p:sp>
        <p:nvSpPr>
          <p:cNvPr id="33795" name="Rectangle 5">
            <a:extLst>
              <a:ext uri="{FF2B5EF4-FFF2-40B4-BE49-F238E27FC236}">
                <a16:creationId xmlns:a16="http://schemas.microsoft.com/office/drawing/2014/main" id="{445E4BE7-AB7D-45A1-BF7B-00892AD2D3CE}"/>
              </a:ext>
            </a:extLst>
          </p:cNvPr>
          <p:cNvSpPr>
            <a:spLocks noChangeArrowheads="1"/>
          </p:cNvSpPr>
          <p:nvPr/>
        </p:nvSpPr>
        <p:spPr bwMode="auto">
          <a:xfrm>
            <a:off x="4224338" y="6350"/>
            <a:ext cx="3744912" cy="175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algn="ctr" eaLnBrk="1" hangingPunct="1"/>
            <a:br>
              <a:rPr lang="en-US" altLang="en-US" sz="3600">
                <a:solidFill>
                  <a:schemeClr val="tx2"/>
                </a:solidFill>
              </a:rPr>
            </a:br>
            <a:r>
              <a:rPr lang="en-US" altLang="en-US" sz="3600">
                <a:solidFill>
                  <a:schemeClr val="tx2"/>
                </a:solidFill>
              </a:rPr>
              <a:t>Tự nhiên – Xã hội</a:t>
            </a:r>
            <a:br>
              <a:rPr lang="en-US" altLang="en-US" sz="3600">
                <a:solidFill>
                  <a:schemeClr val="tx2"/>
                </a:solidFill>
              </a:rPr>
            </a:br>
            <a:r>
              <a:rPr lang="en-US" altLang="en-US" sz="3600">
                <a:solidFill>
                  <a:srgbClr val="003399"/>
                </a:solidFill>
              </a:rPr>
              <a:t>Bài : Côn trùng</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66919" name="Slide 46.wmv">
            <a:hlinkClick r:id="" action="ppaction://media"/>
            <a:extLst>
              <a:ext uri="{FF2B5EF4-FFF2-40B4-BE49-F238E27FC236}">
                <a16:creationId xmlns:a16="http://schemas.microsoft.com/office/drawing/2014/main" id="{CD5E7E32-01ED-4CDB-9602-0517C0F04D69}"/>
              </a:ext>
            </a:extLst>
          </p:cNvPr>
          <p:cNvPicPr>
            <a:picLocks noGrp="1" noRot="1" noChangeAspect="1" noChangeArrowheads="1"/>
          </p:cNvPicPr>
          <p:nvPr>
            <p:ph/>
            <a:videoFile r:link="rId1"/>
          </p:nvPr>
        </p:nvPicPr>
        <p:blipFill>
          <a:blip r:embed="rId4">
            <a:extLst>
              <a:ext uri="{28A0092B-C50C-407E-A947-70E740481C1C}">
                <a14:useLocalDpi xmlns:a14="http://schemas.microsoft.com/office/drawing/2010/main" val="0"/>
              </a:ext>
            </a:extLst>
          </a:blip>
          <a:stretch>
            <a:fillRect/>
          </a:stretch>
        </p:blipFill>
        <p:spPr bwMode="auto">
          <a:xfrm>
            <a:off x="3048000" y="914400"/>
            <a:ext cx="6096000" cy="457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restart="whenNotActive" fill="hold" evtFilter="cancelBubble" nodeType="interactiveSeq">
                <p:stCondLst>
                  <p:cond evt="onClick" delay="0">
                    <p:tgtEl>
                      <p:spTgt spid="166919"/>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166919"/>
                                        </p:tgtEl>
                                      </p:cBhvr>
                                    </p:cmd>
                                  </p:childTnLst>
                                </p:cTn>
                              </p:par>
                            </p:childTnLst>
                          </p:cTn>
                        </p:par>
                      </p:childTnLst>
                    </p:cTn>
                  </p:par>
                </p:childTnLst>
              </p:cTn>
              <p:nextCondLst>
                <p:cond evt="onClick" delay="0">
                  <p:tgtEl>
                    <p:spTgt spid="166919"/>
                  </p:tgtEl>
                </p:cond>
              </p:nextCondLst>
            </p:seq>
            <p:video>
              <p:cMediaNode>
                <p:cTn id="7" fill="hold" display="0">
                  <p:stCondLst>
                    <p:cond delay="indefinite"/>
                  </p:stCondLst>
                  <p:endCondLst>
                    <p:cond evt="onNext" delay="0">
                      <p:tgtEl>
                        <p:sldTgt/>
                      </p:tgtEl>
                    </p:cond>
                    <p:cond evt="onPrev" delay="0">
                      <p:tgtEl>
                        <p:sldTgt/>
                      </p:tgtEl>
                    </p:cond>
                  </p:endCondLst>
                </p:cTn>
                <p:tgtEl>
                  <p:spTgt spid="166919"/>
                </p:tgtEl>
              </p:cMediaNode>
            </p:vide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a:extLst>
              <a:ext uri="{FF2B5EF4-FFF2-40B4-BE49-F238E27FC236}">
                <a16:creationId xmlns:a16="http://schemas.microsoft.com/office/drawing/2014/main" id="{A23693CA-7A3D-4DBF-8E4D-0C745314DFEF}"/>
              </a:ext>
            </a:extLst>
          </p:cNvPr>
          <p:cNvPicPr>
            <a:picLocks noChangeAspect="1" noChangeArrowheads="1"/>
          </p:cNvPicPr>
          <p:nvPr/>
        </p:nvPicPr>
        <p:blipFill>
          <a:blip r:embed="rId2">
            <a:clrChange>
              <a:clrFrom>
                <a:srgbClr val="5AE77B"/>
              </a:clrFrom>
              <a:clrTo>
                <a:srgbClr val="5AE77B">
                  <a:alpha val="0"/>
                </a:srgbClr>
              </a:clrTo>
            </a:clrChange>
            <a:extLst>
              <a:ext uri="{28A0092B-C50C-407E-A947-70E740481C1C}">
                <a14:useLocalDpi xmlns:a14="http://schemas.microsoft.com/office/drawing/2010/main" val="0"/>
              </a:ext>
            </a:extLst>
          </a:blip>
          <a:srcRect/>
          <a:stretch>
            <a:fillRect/>
          </a:stretch>
        </p:blipFill>
        <p:spPr bwMode="auto">
          <a:xfrm>
            <a:off x="1219200" y="-228600"/>
            <a:ext cx="9753600" cy="7315200"/>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9267" name="Text Box 3">
            <a:extLst>
              <a:ext uri="{FF2B5EF4-FFF2-40B4-BE49-F238E27FC236}">
                <a16:creationId xmlns:a16="http://schemas.microsoft.com/office/drawing/2014/main" id="{99C6097E-11BF-405E-8919-4F5CC1C925D5}"/>
              </a:ext>
            </a:extLst>
          </p:cNvPr>
          <p:cNvSpPr txBox="1">
            <a:spLocks noChangeArrowheads="1"/>
          </p:cNvSpPr>
          <p:nvPr/>
        </p:nvSpPr>
        <p:spPr bwMode="auto">
          <a:xfrm>
            <a:off x="2895600" y="2163764"/>
            <a:ext cx="7086600" cy="579437"/>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algn="ctr" eaLnBrk="1" hangingPunct="1"/>
            <a:r>
              <a:rPr lang="en-US" altLang="en-US" sz="3200"/>
              <a:t>DIỆT CON VẬT CÓ HẠI</a:t>
            </a:r>
          </a:p>
        </p:txBody>
      </p:sp>
      <p:sp>
        <p:nvSpPr>
          <p:cNvPr id="139268" name="Text Box 4">
            <a:extLst>
              <a:ext uri="{FF2B5EF4-FFF2-40B4-BE49-F238E27FC236}">
                <a16:creationId xmlns:a16="http://schemas.microsoft.com/office/drawing/2014/main" id="{A8F76B8E-8F48-48A3-970B-7291A3A9F82E}"/>
              </a:ext>
            </a:extLst>
          </p:cNvPr>
          <p:cNvSpPr txBox="1">
            <a:spLocks noChangeArrowheads="1"/>
          </p:cNvSpPr>
          <p:nvPr/>
        </p:nvSpPr>
        <p:spPr bwMode="auto">
          <a:xfrm>
            <a:off x="2209800" y="2743201"/>
            <a:ext cx="8001000"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eaLnBrk="1" hangingPunct="1">
              <a:spcBef>
                <a:spcPct val="50000"/>
              </a:spcBef>
            </a:pPr>
            <a:r>
              <a:rPr lang="en-US" altLang="en-US" sz="3200">
                <a:solidFill>
                  <a:srgbClr val="0000FF"/>
                </a:solidFill>
              </a:rPr>
              <a:t>	</a:t>
            </a:r>
            <a:r>
              <a:rPr lang="en-US" altLang="en-US" sz="3200">
                <a:solidFill>
                  <a:srgbClr val="000099"/>
                </a:solidFill>
              </a:rPr>
              <a:t>Các con côn trùng sẽ lần lượt xuất hiện trên màn hình. Nếu là côn trùng có ích, các em sẽ </a:t>
            </a:r>
            <a:r>
              <a:rPr lang="en-US" altLang="en-US" sz="3200">
                <a:solidFill>
                  <a:srgbClr val="000099"/>
                </a:solidFill>
                <a:latin typeface=".VnTime" panose="020B7200000000000000" pitchFamily="34" charset="0"/>
              </a:rPr>
              <a:t>h«: “ </a:t>
            </a:r>
            <a:r>
              <a:rPr lang="en-US" altLang="en-US" sz="3200">
                <a:solidFill>
                  <a:srgbClr val="000099"/>
                </a:solidFill>
              </a:rPr>
              <a:t>Không diệt</a:t>
            </a:r>
            <a:r>
              <a:rPr lang="en-US" altLang="en-US" sz="3200">
                <a:solidFill>
                  <a:srgbClr val="000099"/>
                </a:solidFill>
                <a:latin typeface=".VnTime" panose="020B7200000000000000" pitchFamily="34" charset="0"/>
              </a:rPr>
              <a:t>”.</a:t>
            </a:r>
            <a:r>
              <a:rPr lang="en-US" altLang="en-US" sz="3200">
                <a:solidFill>
                  <a:srgbClr val="000099"/>
                </a:solidFill>
              </a:rPr>
              <a:t> Nếu là côn trùng có hại, các em sẽ </a:t>
            </a:r>
            <a:r>
              <a:rPr lang="en-US" altLang="en-US" sz="3200">
                <a:solidFill>
                  <a:srgbClr val="000099"/>
                </a:solidFill>
                <a:latin typeface=".VnTime" panose="020B7200000000000000" pitchFamily="34" charset="0"/>
              </a:rPr>
              <a:t>h«: “</a:t>
            </a:r>
            <a:r>
              <a:rPr lang="en-US" altLang="en-US" sz="3200">
                <a:solidFill>
                  <a:srgbClr val="000099"/>
                </a:solidFill>
              </a:rPr>
              <a:t>Diệt</a:t>
            </a:r>
            <a:r>
              <a:rPr lang="en-US" altLang="en-US" sz="3200">
                <a:solidFill>
                  <a:srgbClr val="000099"/>
                </a:solidFill>
                <a:latin typeface=".VnTime" panose="020B7200000000000000" pitchFamily="34" charset="0"/>
              </a:rPr>
              <a:t>”</a:t>
            </a:r>
          </a:p>
        </p:txBody>
      </p:sp>
      <p:sp>
        <p:nvSpPr>
          <p:cNvPr id="139269" name="WordArt 5">
            <a:hlinkClick r:id="" action="ppaction://noaction">
              <a:snd r:embed="rId3" name="chimes.wav"/>
            </a:hlinkClick>
            <a:extLst>
              <a:ext uri="{FF2B5EF4-FFF2-40B4-BE49-F238E27FC236}">
                <a16:creationId xmlns:a16="http://schemas.microsoft.com/office/drawing/2014/main" id="{74504FFE-0C25-46C8-838F-A2D008262C01}"/>
              </a:ext>
            </a:extLst>
          </p:cNvPr>
          <p:cNvSpPr>
            <a:spLocks noChangeArrowheads="1" noChangeShapeType="1" noTextEdit="1"/>
          </p:cNvSpPr>
          <p:nvPr/>
        </p:nvSpPr>
        <p:spPr bwMode="auto">
          <a:xfrm>
            <a:off x="4724401" y="1514476"/>
            <a:ext cx="1400175" cy="466725"/>
          </a:xfrm>
          <a:prstGeom prst="rect">
            <a:avLst/>
          </a:prstGeom>
        </p:spPr>
        <p:txBody>
          <a:bodyPr wrap="none" fromWordArt="1">
            <a:prstTxWarp prst="textPlain">
              <a:avLst>
                <a:gd name="adj" fmla="val 50000"/>
              </a:avLst>
            </a:prstTxWarp>
          </a:bodyPr>
          <a:lstStyle/>
          <a:p>
            <a:pPr algn="ctr"/>
            <a:r>
              <a:rPr lang="vi-VN" sz="3200" kern="10">
                <a:ln w="9525">
                  <a:solidFill>
                    <a:srgbClr val="000000"/>
                  </a:solidFill>
                  <a:round/>
                  <a:headEnd/>
                  <a:tailEnd/>
                </a:ln>
                <a:gradFill rotWithShape="1">
                  <a:gsLst>
                    <a:gs pos="0">
                      <a:schemeClr val="accent1"/>
                    </a:gs>
                    <a:gs pos="100000">
                      <a:srgbClr val="0000FF"/>
                    </a:gs>
                  </a:gsLst>
                  <a:lin ang="5400000" scaled="1"/>
                </a:gradFill>
                <a:effectLst>
                  <a:outerShdw dist="35921" dir="2700000" algn="ctr" rotWithShape="0">
                    <a:srgbClr val="C0C0C0">
                      <a:alpha val="79999"/>
                    </a:srgbClr>
                  </a:outerShdw>
                </a:effectLst>
                <a:cs typeface="Times New Roman" panose="02020603050405020304" pitchFamily="18" charset="0"/>
              </a:rPr>
              <a:t>Trò chơi</a:t>
            </a:r>
            <a:endParaRPr lang="en-US" sz="3200" kern="10">
              <a:ln w="9525">
                <a:solidFill>
                  <a:srgbClr val="000000"/>
                </a:solidFill>
                <a:round/>
                <a:headEnd/>
                <a:tailEnd/>
              </a:ln>
              <a:gradFill rotWithShape="1">
                <a:gsLst>
                  <a:gs pos="0">
                    <a:schemeClr val="accent1"/>
                  </a:gs>
                  <a:gs pos="100000">
                    <a:srgbClr val="0000FF"/>
                  </a:gs>
                </a:gsLst>
                <a:lin ang="5400000" scaled="1"/>
              </a:gradFill>
              <a:effectLst>
                <a:outerShdw dist="35921" dir="2700000" algn="ctr" rotWithShape="0">
                  <a:srgbClr val="C0C0C0">
                    <a:alpha val="79999"/>
                  </a:srgbClr>
                </a:outerShdw>
              </a:effectLst>
              <a:cs typeface="Times New Roman" panose="02020603050405020304" pitchFamily="18" charset="0"/>
            </a:endParaRPr>
          </a:p>
        </p:txBody>
      </p:sp>
      <p:sp>
        <p:nvSpPr>
          <p:cNvPr id="139270" name="AutoShape 6">
            <a:extLst>
              <a:ext uri="{FF2B5EF4-FFF2-40B4-BE49-F238E27FC236}">
                <a16:creationId xmlns:a16="http://schemas.microsoft.com/office/drawing/2014/main" id="{2C0F1C37-DA8A-468C-8A30-BE43D8F34C0B}"/>
              </a:ext>
            </a:extLst>
          </p:cNvPr>
          <p:cNvSpPr>
            <a:spLocks noChangeArrowheads="1"/>
          </p:cNvSpPr>
          <p:nvPr/>
        </p:nvSpPr>
        <p:spPr bwMode="auto">
          <a:xfrm>
            <a:off x="7010400" y="4724400"/>
            <a:ext cx="2209800" cy="2133600"/>
          </a:xfrm>
          <a:prstGeom prst="irregularSeal1">
            <a:avLst/>
          </a:prstGeom>
          <a:solidFill>
            <a:srgbClr val="FF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algn="ctr" eaLnBrk="1" hangingPunct="1"/>
            <a:r>
              <a:rPr lang="en-US" altLang="en-US" sz="4000">
                <a:solidFill>
                  <a:srgbClr val="FF0000"/>
                </a:solidFill>
              </a:rPr>
              <a:t>Diệt</a:t>
            </a:r>
            <a:endParaRPr lang="en-US" altLang="en-US">
              <a:solidFill>
                <a:srgbClr val="FF0000"/>
              </a:solidFill>
            </a:endParaRPr>
          </a:p>
        </p:txBody>
      </p:sp>
      <p:sp>
        <p:nvSpPr>
          <p:cNvPr id="139271" name="AutoShape 7">
            <a:extLst>
              <a:ext uri="{FF2B5EF4-FFF2-40B4-BE49-F238E27FC236}">
                <a16:creationId xmlns:a16="http://schemas.microsoft.com/office/drawing/2014/main" id="{D8E389C1-501C-4AC9-8829-E150DF58446B}"/>
              </a:ext>
            </a:extLst>
          </p:cNvPr>
          <p:cNvSpPr>
            <a:spLocks noChangeArrowheads="1"/>
          </p:cNvSpPr>
          <p:nvPr/>
        </p:nvSpPr>
        <p:spPr bwMode="auto">
          <a:xfrm>
            <a:off x="2971800" y="4953000"/>
            <a:ext cx="2743200" cy="1524000"/>
          </a:xfrm>
          <a:prstGeom prst="cloudCallout">
            <a:avLst>
              <a:gd name="adj1" fmla="val 7468"/>
              <a:gd name="adj2" fmla="val 50106"/>
            </a:avLst>
          </a:prstGeom>
          <a:solidFill>
            <a:schemeClr val="accent1"/>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algn="ctr" eaLnBrk="1" hangingPunct="1"/>
            <a:r>
              <a:rPr lang="en-US" altLang="en-US" sz="4000">
                <a:solidFill>
                  <a:srgbClr val="003399"/>
                </a:solidFill>
              </a:rPr>
              <a:t>Không diệt</a:t>
            </a:r>
          </a:p>
        </p:txBody>
      </p:sp>
      <p:sp>
        <p:nvSpPr>
          <p:cNvPr id="35848" name="Rectangle 8">
            <a:extLst>
              <a:ext uri="{FF2B5EF4-FFF2-40B4-BE49-F238E27FC236}">
                <a16:creationId xmlns:a16="http://schemas.microsoft.com/office/drawing/2014/main" id="{AD6E420A-B1D1-458C-93A9-E212840EA693}"/>
              </a:ext>
            </a:extLst>
          </p:cNvPr>
          <p:cNvSpPr>
            <a:spLocks noChangeArrowheads="1"/>
          </p:cNvSpPr>
          <p:nvPr/>
        </p:nvSpPr>
        <p:spPr bwMode="auto">
          <a:xfrm>
            <a:off x="4297364" y="-304800"/>
            <a:ext cx="3349625"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algn="ctr" eaLnBrk="1" hangingPunct="1"/>
            <a:r>
              <a:rPr lang="en-US" altLang="en-US" sz="3200">
                <a:solidFill>
                  <a:schemeClr val="tx2"/>
                </a:solidFill>
              </a:rPr>
              <a:t>Tự nhiên – Xã hội</a:t>
            </a:r>
            <a:br>
              <a:rPr lang="en-US" altLang="en-US" sz="3200">
                <a:solidFill>
                  <a:schemeClr val="tx2"/>
                </a:solidFill>
              </a:rPr>
            </a:br>
            <a:r>
              <a:rPr lang="en-US" altLang="en-US" sz="3200">
                <a:solidFill>
                  <a:srgbClr val="003399"/>
                </a:solidFill>
              </a:rPr>
              <a:t>Bài : Côn trùng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139269"/>
                                        </p:tgtEl>
                                        <p:attrNameLst>
                                          <p:attrName>style.visibility</p:attrName>
                                        </p:attrNameLst>
                                      </p:cBhvr>
                                      <p:to>
                                        <p:strVal val="visible"/>
                                      </p:to>
                                    </p:set>
                                    <p:anim calcmode="lin" valueType="num">
                                      <p:cBhvr>
                                        <p:cTn id="7" dur="500" fill="hold"/>
                                        <p:tgtEl>
                                          <p:spTgt spid="139269"/>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39269"/>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39269"/>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39269"/>
                                        </p:tgtEl>
                                        <p:attrNameLst>
                                          <p:attrName>ppt_y</p:attrName>
                                        </p:attrNameLst>
                                      </p:cBhvr>
                                      <p:tavLst>
                                        <p:tav tm="0">
                                          <p:val>
                                            <p:strVal val="#ppt_y"/>
                                          </p:val>
                                        </p:tav>
                                        <p:tav tm="100000">
                                          <p:val>
                                            <p:strVal val="#ppt_y"/>
                                          </p:val>
                                        </p:tav>
                                      </p:tavLst>
                                    </p:anim>
                                  </p:childTnLst>
                                </p:cTn>
                              </p:par>
                              <p:par>
                                <p:cTn id="11" presetID="29" presetClass="entr" presetSubtype="0" fill="hold" grpId="0" nodeType="withEffect">
                                  <p:stCondLst>
                                    <p:cond delay="0"/>
                                  </p:stCondLst>
                                  <p:childTnLst>
                                    <p:set>
                                      <p:cBhvr>
                                        <p:cTn id="12" dur="1" fill="hold">
                                          <p:stCondLst>
                                            <p:cond delay="0"/>
                                          </p:stCondLst>
                                        </p:cTn>
                                        <p:tgtEl>
                                          <p:spTgt spid="139267"/>
                                        </p:tgtEl>
                                        <p:attrNameLst>
                                          <p:attrName>style.visibility</p:attrName>
                                        </p:attrNameLst>
                                      </p:cBhvr>
                                      <p:to>
                                        <p:strVal val="visible"/>
                                      </p:to>
                                    </p:set>
                                    <p:anim calcmode="lin" valueType="num">
                                      <p:cBhvr>
                                        <p:cTn id="13" dur="1000" fill="hold"/>
                                        <p:tgtEl>
                                          <p:spTgt spid="139267"/>
                                        </p:tgtEl>
                                        <p:attrNameLst>
                                          <p:attrName>ppt_x</p:attrName>
                                        </p:attrNameLst>
                                      </p:cBhvr>
                                      <p:tavLst>
                                        <p:tav tm="0">
                                          <p:val>
                                            <p:strVal val="#ppt_x-.2"/>
                                          </p:val>
                                        </p:tav>
                                        <p:tav tm="100000">
                                          <p:val>
                                            <p:strVal val="#ppt_x"/>
                                          </p:val>
                                        </p:tav>
                                      </p:tavLst>
                                    </p:anim>
                                    <p:anim calcmode="lin" valueType="num">
                                      <p:cBhvr>
                                        <p:cTn id="14" dur="1000" fill="hold"/>
                                        <p:tgtEl>
                                          <p:spTgt spid="139267"/>
                                        </p:tgtEl>
                                        <p:attrNameLst>
                                          <p:attrName>ppt_y</p:attrName>
                                        </p:attrNameLst>
                                      </p:cBhvr>
                                      <p:tavLst>
                                        <p:tav tm="0">
                                          <p:val>
                                            <p:strVal val="#ppt_y"/>
                                          </p:val>
                                        </p:tav>
                                        <p:tav tm="100000">
                                          <p:val>
                                            <p:strVal val="#ppt_y"/>
                                          </p:val>
                                        </p:tav>
                                      </p:tavLst>
                                    </p:anim>
                                    <p:animEffect transition="in" filter="wipe(right)" prLst="gradientSize: 0.1">
                                      <p:cBhvr>
                                        <p:cTn id="15" dur="1000"/>
                                        <p:tgtEl>
                                          <p:spTgt spid="139267"/>
                                        </p:tgtEl>
                                      </p:cBhvr>
                                    </p:animEffect>
                                  </p:childTnLst>
                                </p:cTn>
                              </p:par>
                              <p:par>
                                <p:cTn id="16" presetID="29" presetClass="entr" presetSubtype="0" fill="hold" grpId="0" nodeType="withEffect">
                                  <p:stCondLst>
                                    <p:cond delay="0"/>
                                  </p:stCondLst>
                                  <p:childTnLst>
                                    <p:set>
                                      <p:cBhvr>
                                        <p:cTn id="17" dur="1" fill="hold">
                                          <p:stCondLst>
                                            <p:cond delay="0"/>
                                          </p:stCondLst>
                                        </p:cTn>
                                        <p:tgtEl>
                                          <p:spTgt spid="139268"/>
                                        </p:tgtEl>
                                        <p:attrNameLst>
                                          <p:attrName>style.visibility</p:attrName>
                                        </p:attrNameLst>
                                      </p:cBhvr>
                                      <p:to>
                                        <p:strVal val="visible"/>
                                      </p:to>
                                    </p:set>
                                    <p:anim calcmode="lin" valueType="num">
                                      <p:cBhvr>
                                        <p:cTn id="18" dur="1000" fill="hold"/>
                                        <p:tgtEl>
                                          <p:spTgt spid="139268"/>
                                        </p:tgtEl>
                                        <p:attrNameLst>
                                          <p:attrName>ppt_x</p:attrName>
                                        </p:attrNameLst>
                                      </p:cBhvr>
                                      <p:tavLst>
                                        <p:tav tm="0">
                                          <p:val>
                                            <p:strVal val="#ppt_x-.2"/>
                                          </p:val>
                                        </p:tav>
                                        <p:tav tm="100000">
                                          <p:val>
                                            <p:strVal val="#ppt_x"/>
                                          </p:val>
                                        </p:tav>
                                      </p:tavLst>
                                    </p:anim>
                                    <p:anim calcmode="lin" valueType="num">
                                      <p:cBhvr>
                                        <p:cTn id="19" dur="1000" fill="hold"/>
                                        <p:tgtEl>
                                          <p:spTgt spid="139268"/>
                                        </p:tgtEl>
                                        <p:attrNameLst>
                                          <p:attrName>ppt_y</p:attrName>
                                        </p:attrNameLst>
                                      </p:cBhvr>
                                      <p:tavLst>
                                        <p:tav tm="0">
                                          <p:val>
                                            <p:strVal val="#ppt_y"/>
                                          </p:val>
                                        </p:tav>
                                        <p:tav tm="100000">
                                          <p:val>
                                            <p:strVal val="#ppt_y"/>
                                          </p:val>
                                        </p:tav>
                                      </p:tavLst>
                                    </p:anim>
                                    <p:animEffect transition="in" filter="wipe(right)" prLst="gradientSize: 0.1">
                                      <p:cBhvr>
                                        <p:cTn id="20" dur="1000"/>
                                        <p:tgtEl>
                                          <p:spTgt spid="13926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39270"/>
                                        </p:tgtEl>
                                        <p:attrNameLst>
                                          <p:attrName>style.visibility</p:attrName>
                                        </p:attrNameLst>
                                      </p:cBhvr>
                                      <p:to>
                                        <p:strVal val="visible"/>
                                      </p:to>
                                    </p:set>
                                    <p:animEffect transition="in" filter="dissolve">
                                      <p:cBhvr>
                                        <p:cTn id="25" dur="500"/>
                                        <p:tgtEl>
                                          <p:spTgt spid="139270"/>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55" presetClass="entr" presetSubtype="0" fill="hold" grpId="0" nodeType="clickEffect">
                                  <p:stCondLst>
                                    <p:cond delay="0"/>
                                  </p:stCondLst>
                                  <p:childTnLst>
                                    <p:set>
                                      <p:cBhvr>
                                        <p:cTn id="29" dur="1" fill="hold">
                                          <p:stCondLst>
                                            <p:cond delay="0"/>
                                          </p:stCondLst>
                                        </p:cTn>
                                        <p:tgtEl>
                                          <p:spTgt spid="139271"/>
                                        </p:tgtEl>
                                        <p:attrNameLst>
                                          <p:attrName>style.visibility</p:attrName>
                                        </p:attrNameLst>
                                      </p:cBhvr>
                                      <p:to>
                                        <p:strVal val="visible"/>
                                      </p:to>
                                    </p:set>
                                    <p:anim calcmode="lin" valueType="num">
                                      <p:cBhvr>
                                        <p:cTn id="30" dur="1000" fill="hold"/>
                                        <p:tgtEl>
                                          <p:spTgt spid="139271"/>
                                        </p:tgtEl>
                                        <p:attrNameLst>
                                          <p:attrName>ppt_w</p:attrName>
                                        </p:attrNameLst>
                                      </p:cBhvr>
                                      <p:tavLst>
                                        <p:tav tm="0">
                                          <p:val>
                                            <p:strVal val="#ppt_w*0.70"/>
                                          </p:val>
                                        </p:tav>
                                        <p:tav tm="100000">
                                          <p:val>
                                            <p:strVal val="#ppt_w"/>
                                          </p:val>
                                        </p:tav>
                                      </p:tavLst>
                                    </p:anim>
                                    <p:anim calcmode="lin" valueType="num">
                                      <p:cBhvr>
                                        <p:cTn id="31" dur="1000" fill="hold"/>
                                        <p:tgtEl>
                                          <p:spTgt spid="139271"/>
                                        </p:tgtEl>
                                        <p:attrNameLst>
                                          <p:attrName>ppt_h</p:attrName>
                                        </p:attrNameLst>
                                      </p:cBhvr>
                                      <p:tavLst>
                                        <p:tav tm="0">
                                          <p:val>
                                            <p:strVal val="#ppt_h"/>
                                          </p:val>
                                        </p:tav>
                                        <p:tav tm="100000">
                                          <p:val>
                                            <p:strVal val="#ppt_h"/>
                                          </p:val>
                                        </p:tav>
                                      </p:tavLst>
                                    </p:anim>
                                    <p:animEffect transition="in" filter="fade">
                                      <p:cBhvr>
                                        <p:cTn id="32" dur="1000"/>
                                        <p:tgtEl>
                                          <p:spTgt spid="139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7" grpId="0" animBg="1"/>
      <p:bldP spid="139268" grpId="0"/>
      <p:bldP spid="139270" grpId="0" animBg="1"/>
      <p:bldP spid="13927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pic>
        <p:nvPicPr>
          <p:cNvPr id="140290" name="Picture 2">
            <a:hlinkClick r:id="" action="ppaction://noaction">
              <a:snd r:embed="rId4" name="j0214098.wav"/>
            </a:hlinkClick>
            <a:extLst>
              <a:ext uri="{FF2B5EF4-FFF2-40B4-BE49-F238E27FC236}">
                <a16:creationId xmlns:a16="http://schemas.microsoft.com/office/drawing/2014/main" id="{42CE54E9-C931-46D7-B596-C5B05A5EB6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92375" y="447675"/>
            <a:ext cx="7239000" cy="5410200"/>
          </a:xfrm>
          <a:prstGeom prst="rect">
            <a:avLst/>
          </a:prstGeom>
          <a:noFill/>
          <a:ln w="114300">
            <a:pattFill prst="sphere">
              <a:fgClr>
                <a:srgbClr val="99FF66"/>
              </a:fgClr>
              <a:bgClr>
                <a:srgbClr val="FFFFFF"/>
              </a:bgClr>
            </a:pattFill>
            <a:miter lim="800000"/>
            <a:headEnd/>
            <a:tailEnd/>
          </a:ln>
          <a:extLst>
            <a:ext uri="{909E8E84-426E-40DD-AFC4-6F175D3DCCD1}">
              <a14:hiddenFill xmlns:a14="http://schemas.microsoft.com/office/drawing/2010/main">
                <a:solidFill>
                  <a:srgbClr val="FFFFFF"/>
                </a:solidFill>
              </a14:hiddenFill>
            </a:ext>
          </a:extLst>
        </p:spPr>
      </p:pic>
      <p:sp>
        <p:nvSpPr>
          <p:cNvPr id="140291" name="Text Box 3">
            <a:extLst>
              <a:ext uri="{FF2B5EF4-FFF2-40B4-BE49-F238E27FC236}">
                <a16:creationId xmlns:a16="http://schemas.microsoft.com/office/drawing/2014/main" id="{9FAF7AB7-9734-4608-8A44-97447F64F0AD}"/>
              </a:ext>
            </a:extLst>
          </p:cNvPr>
          <p:cNvSpPr txBox="1">
            <a:spLocks noChangeArrowheads="1"/>
          </p:cNvSpPr>
          <p:nvPr/>
        </p:nvSpPr>
        <p:spPr bwMode="auto">
          <a:xfrm>
            <a:off x="4495800" y="6019801"/>
            <a:ext cx="2971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algn="ctr" eaLnBrk="1" hangingPunct="1">
              <a:spcBef>
                <a:spcPct val="50000"/>
              </a:spcBef>
            </a:pPr>
            <a:r>
              <a:rPr lang="en-US" altLang="en-US" sz="4000">
                <a:solidFill>
                  <a:srgbClr val="0000FF"/>
                </a:solidFill>
              </a:rPr>
              <a:t>Bướm </a:t>
            </a:r>
          </a:p>
        </p:txBody>
      </p:sp>
      <p:sp>
        <p:nvSpPr>
          <p:cNvPr id="140292" name="AutoShape 4">
            <a:extLst>
              <a:ext uri="{FF2B5EF4-FFF2-40B4-BE49-F238E27FC236}">
                <a16:creationId xmlns:a16="http://schemas.microsoft.com/office/drawing/2014/main" id="{2DDD77A0-71BE-4D42-88C4-499355CB47CC}"/>
              </a:ext>
            </a:extLst>
          </p:cNvPr>
          <p:cNvSpPr>
            <a:spLocks noChangeArrowheads="1"/>
          </p:cNvSpPr>
          <p:nvPr/>
        </p:nvSpPr>
        <p:spPr bwMode="auto">
          <a:xfrm>
            <a:off x="5257800" y="2133600"/>
            <a:ext cx="2209800" cy="2133600"/>
          </a:xfrm>
          <a:prstGeom prst="irregularSeal1">
            <a:avLst/>
          </a:prstGeom>
          <a:solidFill>
            <a:srgbClr val="FF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algn="ctr" eaLnBrk="1" hangingPunct="1"/>
            <a:r>
              <a:rPr lang="en-US" altLang="en-US" sz="4000">
                <a:solidFill>
                  <a:srgbClr val="FF0000"/>
                </a:solidFill>
              </a:rPr>
              <a:t>Diệt</a:t>
            </a:r>
            <a:endParaRPr lang="en-US" altLang="en-US">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afterEffect">
                                  <p:stCondLst>
                                    <p:cond delay="0"/>
                                  </p:stCondLst>
                                  <p:childTnLst>
                                    <p:set>
                                      <p:cBhvr>
                                        <p:cTn id="6" dur="1" fill="hold">
                                          <p:stCondLst>
                                            <p:cond delay="0"/>
                                          </p:stCondLst>
                                        </p:cTn>
                                        <p:tgtEl>
                                          <p:spTgt spid="140290"/>
                                        </p:tgtEl>
                                        <p:attrNameLst>
                                          <p:attrName>style.visibility</p:attrName>
                                        </p:attrNameLst>
                                      </p:cBhvr>
                                      <p:to>
                                        <p:strVal val="visible"/>
                                      </p:to>
                                    </p:set>
                                    <p:animEffect transition="in" filter="wedge">
                                      <p:cBhvr>
                                        <p:cTn id="7" dur="2000"/>
                                        <p:tgtEl>
                                          <p:spTgt spid="140290"/>
                                        </p:tgtEl>
                                      </p:cBhvr>
                                    </p:animEffect>
                                  </p:childTnLst>
                                </p:cTn>
                              </p:par>
                            </p:childTnLst>
                          </p:cTn>
                        </p:par>
                        <p:par>
                          <p:cTn id="8" fill="hold" nodeType="afterGroup">
                            <p:stCondLst>
                              <p:cond delay="2000"/>
                            </p:stCondLst>
                            <p:childTnLst>
                              <p:par>
                                <p:cTn id="9" presetID="3" presetClass="entr" presetSubtype="10" fill="hold" grpId="0" nodeType="afterEffect">
                                  <p:stCondLst>
                                    <p:cond delay="0"/>
                                  </p:stCondLst>
                                  <p:childTnLst>
                                    <p:set>
                                      <p:cBhvr>
                                        <p:cTn id="10" dur="1" fill="hold">
                                          <p:stCondLst>
                                            <p:cond delay="0"/>
                                          </p:stCondLst>
                                        </p:cTn>
                                        <p:tgtEl>
                                          <p:spTgt spid="140291"/>
                                        </p:tgtEl>
                                        <p:attrNameLst>
                                          <p:attrName>style.visibility</p:attrName>
                                        </p:attrNameLst>
                                      </p:cBhvr>
                                      <p:to>
                                        <p:strVal val="visible"/>
                                      </p:to>
                                    </p:set>
                                    <p:animEffect transition="in" filter="blinds(horizontal)">
                                      <p:cBhvr>
                                        <p:cTn id="11" dur="500"/>
                                        <p:tgtEl>
                                          <p:spTgt spid="14029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140292"/>
                                        </p:tgtEl>
                                        <p:attrNameLst>
                                          <p:attrName>style.visibility</p:attrName>
                                        </p:attrNameLst>
                                      </p:cBhvr>
                                      <p:to>
                                        <p:strVal val="visible"/>
                                      </p:to>
                                    </p:set>
                                    <p:animEffect transition="in" filter="dissolve">
                                      <p:cBhvr>
                                        <p:cTn id="16" dur="500"/>
                                        <p:tgtEl>
                                          <p:spTgt spid="140292"/>
                                        </p:tgtEl>
                                      </p:cBhvr>
                                    </p:animEffect>
                                  </p:childTnLst>
                                  <p:subTnLst>
                                    <p:audio>
                                      <p:cMediaNode>
                                        <p:cTn display="0" masterRel="sameClick">
                                          <p:stCondLst>
                                            <p:cond evt="begin" delay="0">
                                              <p:tn val="14"/>
                                            </p:cond>
                                          </p:stCondLst>
                                          <p:endCondLst>
                                            <p:cond evt="onStopAudio" delay="0">
                                              <p:tgtEl>
                                                <p:sldTgt/>
                                              </p:tgtEl>
                                            </p:cond>
                                          </p:endCondLst>
                                        </p:cTn>
                                        <p:tgtEl>
                                          <p:sndTgt r:embed="rId2"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1" grpId="0"/>
      <p:bldP spid="14029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6600"/>
            </a:gs>
            <a:gs pos="50000">
              <a:srgbClr val="FFFFFF"/>
            </a:gs>
            <a:gs pos="100000">
              <a:srgbClr val="FF6600"/>
            </a:gs>
          </a:gsLst>
          <a:lin ang="2700000" scaled="1"/>
        </a:gradFill>
        <a:effectLst/>
      </p:bgPr>
    </p:bg>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266736EC-67B3-4A7F-9A92-80553E49AA33}"/>
              </a:ext>
            </a:extLst>
          </p:cNvPr>
          <p:cNvSpPr>
            <a:spLocks noGrp="1" noChangeArrowheads="1"/>
          </p:cNvSpPr>
          <p:nvPr>
            <p:ph type="title"/>
          </p:nvPr>
        </p:nvSpPr>
        <p:spPr/>
        <p:txBody>
          <a:bodyPr/>
          <a:lstStyle/>
          <a:p>
            <a:endParaRPr lang="en-US" altLang="en-US"/>
          </a:p>
        </p:txBody>
      </p:sp>
      <p:pic>
        <p:nvPicPr>
          <p:cNvPr id="141315" name="Picture 3">
            <a:extLst>
              <a:ext uri="{FF2B5EF4-FFF2-40B4-BE49-F238E27FC236}">
                <a16:creationId xmlns:a16="http://schemas.microsoft.com/office/drawing/2014/main" id="{6D43E9F4-4E8C-42BF-9A63-97F939F73B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1850" y="381001"/>
            <a:ext cx="7924800" cy="5521325"/>
          </a:xfrm>
          <a:prstGeom prst="rect">
            <a:avLst/>
          </a:prstGeom>
          <a:noFill/>
          <a:ln w="114300">
            <a:pattFill prst="sphere">
              <a:fgClr>
                <a:srgbClr val="FFCC00"/>
              </a:fgClr>
              <a:bgClr>
                <a:srgbClr val="FFFFFF"/>
              </a:bgClr>
            </a:pattFill>
            <a:miter lim="800000"/>
            <a:headEnd/>
            <a:tailEnd/>
          </a:ln>
          <a:extLst>
            <a:ext uri="{909E8E84-426E-40DD-AFC4-6F175D3DCCD1}">
              <a14:hiddenFill xmlns:a14="http://schemas.microsoft.com/office/drawing/2010/main">
                <a:solidFill>
                  <a:srgbClr val="FFFFFF"/>
                </a:solidFill>
              </a14:hiddenFill>
            </a:ext>
          </a:extLst>
        </p:spPr>
      </p:pic>
      <p:sp>
        <p:nvSpPr>
          <p:cNvPr id="141316" name="Text Box 4">
            <a:extLst>
              <a:ext uri="{FF2B5EF4-FFF2-40B4-BE49-F238E27FC236}">
                <a16:creationId xmlns:a16="http://schemas.microsoft.com/office/drawing/2014/main" id="{64AC4844-550A-4656-BFD9-7C07CF23A4A6}"/>
              </a:ext>
            </a:extLst>
          </p:cNvPr>
          <p:cNvSpPr txBox="1">
            <a:spLocks noChangeArrowheads="1"/>
          </p:cNvSpPr>
          <p:nvPr/>
        </p:nvSpPr>
        <p:spPr bwMode="auto">
          <a:xfrm>
            <a:off x="4302125" y="6042026"/>
            <a:ext cx="3276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algn="ctr" eaLnBrk="1" hangingPunct="1">
              <a:spcBef>
                <a:spcPct val="50000"/>
              </a:spcBef>
            </a:pPr>
            <a:r>
              <a:rPr lang="en-US" altLang="en-US" sz="4000">
                <a:solidFill>
                  <a:srgbClr val="0000FF"/>
                </a:solidFill>
              </a:rPr>
              <a:t>Châu chấu</a:t>
            </a:r>
            <a:r>
              <a:rPr lang="en-US" altLang="en-US" sz="3600">
                <a:solidFill>
                  <a:srgbClr val="0000FF"/>
                </a:solidFill>
                <a:latin typeface="Arial" panose="020B0604020202020204" pitchFamily="34" charset="0"/>
              </a:rPr>
              <a:t> </a:t>
            </a:r>
          </a:p>
        </p:txBody>
      </p:sp>
      <p:sp>
        <p:nvSpPr>
          <p:cNvPr id="141317" name="AutoShape 5">
            <a:extLst>
              <a:ext uri="{FF2B5EF4-FFF2-40B4-BE49-F238E27FC236}">
                <a16:creationId xmlns:a16="http://schemas.microsoft.com/office/drawing/2014/main" id="{3634A2A8-353B-45F8-86CF-E5CFCCE59607}"/>
              </a:ext>
            </a:extLst>
          </p:cNvPr>
          <p:cNvSpPr>
            <a:spLocks noChangeArrowheads="1"/>
          </p:cNvSpPr>
          <p:nvPr/>
        </p:nvSpPr>
        <p:spPr bwMode="auto">
          <a:xfrm>
            <a:off x="4267200" y="2133600"/>
            <a:ext cx="2209800" cy="2133600"/>
          </a:xfrm>
          <a:prstGeom prst="irregularSeal1">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algn="ctr" eaLnBrk="1" hangingPunct="1"/>
            <a:r>
              <a:rPr lang="en-US" altLang="en-US" sz="4000">
                <a:solidFill>
                  <a:srgbClr val="FF0000"/>
                </a:solidFill>
              </a:rPr>
              <a:t>Diệt</a:t>
            </a:r>
            <a:endParaRPr lang="en-US" altLang="en-US">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afterEffect">
                                  <p:stCondLst>
                                    <p:cond delay="0"/>
                                  </p:stCondLst>
                                  <p:childTnLst>
                                    <p:set>
                                      <p:cBhvr>
                                        <p:cTn id="6" dur="1" fill="hold">
                                          <p:stCondLst>
                                            <p:cond delay="0"/>
                                          </p:stCondLst>
                                        </p:cTn>
                                        <p:tgtEl>
                                          <p:spTgt spid="141315"/>
                                        </p:tgtEl>
                                        <p:attrNameLst>
                                          <p:attrName>style.visibility</p:attrName>
                                        </p:attrNameLst>
                                      </p:cBhvr>
                                      <p:to>
                                        <p:strVal val="visible"/>
                                      </p:to>
                                    </p:set>
                                    <p:anim calcmode="lin" valueType="num">
                                      <p:cBhvr>
                                        <p:cTn id="7" dur="1000" fill="hold"/>
                                        <p:tgtEl>
                                          <p:spTgt spid="141315"/>
                                        </p:tgtEl>
                                        <p:attrNameLst>
                                          <p:attrName>ppt_w</p:attrName>
                                        </p:attrNameLst>
                                      </p:cBhvr>
                                      <p:tavLst>
                                        <p:tav tm="0">
                                          <p:val>
                                            <p:strVal val="#ppt_w*0.70"/>
                                          </p:val>
                                        </p:tav>
                                        <p:tav tm="100000">
                                          <p:val>
                                            <p:strVal val="#ppt_w"/>
                                          </p:val>
                                        </p:tav>
                                      </p:tavLst>
                                    </p:anim>
                                    <p:anim calcmode="lin" valueType="num">
                                      <p:cBhvr>
                                        <p:cTn id="8" dur="1000" fill="hold"/>
                                        <p:tgtEl>
                                          <p:spTgt spid="141315"/>
                                        </p:tgtEl>
                                        <p:attrNameLst>
                                          <p:attrName>ppt_h</p:attrName>
                                        </p:attrNameLst>
                                      </p:cBhvr>
                                      <p:tavLst>
                                        <p:tav tm="0">
                                          <p:val>
                                            <p:strVal val="#ppt_h"/>
                                          </p:val>
                                        </p:tav>
                                        <p:tav tm="100000">
                                          <p:val>
                                            <p:strVal val="#ppt_h"/>
                                          </p:val>
                                        </p:tav>
                                      </p:tavLst>
                                    </p:anim>
                                    <p:animEffect transition="in" filter="fade">
                                      <p:cBhvr>
                                        <p:cTn id="9" dur="1000"/>
                                        <p:tgtEl>
                                          <p:spTgt spid="141315"/>
                                        </p:tgtEl>
                                      </p:cBhvr>
                                    </p:animEffect>
                                  </p:childTnLst>
                                </p:cTn>
                              </p:par>
                            </p:childTnLst>
                          </p:cTn>
                        </p:par>
                        <p:par>
                          <p:cTn id="10" fill="hold" nodeType="afterGroup">
                            <p:stCondLst>
                              <p:cond delay="1000"/>
                            </p:stCondLst>
                            <p:childTnLst>
                              <p:par>
                                <p:cTn id="11" presetID="20" presetClass="entr" presetSubtype="0" fill="hold" grpId="0" nodeType="afterEffect">
                                  <p:stCondLst>
                                    <p:cond delay="0"/>
                                  </p:stCondLst>
                                  <p:childTnLst>
                                    <p:set>
                                      <p:cBhvr>
                                        <p:cTn id="12" dur="1" fill="hold">
                                          <p:stCondLst>
                                            <p:cond delay="0"/>
                                          </p:stCondLst>
                                        </p:cTn>
                                        <p:tgtEl>
                                          <p:spTgt spid="141316"/>
                                        </p:tgtEl>
                                        <p:attrNameLst>
                                          <p:attrName>style.visibility</p:attrName>
                                        </p:attrNameLst>
                                      </p:cBhvr>
                                      <p:to>
                                        <p:strVal val="visible"/>
                                      </p:to>
                                    </p:set>
                                    <p:animEffect transition="in" filter="wedge">
                                      <p:cBhvr>
                                        <p:cTn id="13" dur="1000"/>
                                        <p:tgtEl>
                                          <p:spTgt spid="14131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41317"/>
                                        </p:tgtEl>
                                        <p:attrNameLst>
                                          <p:attrName>style.visibility</p:attrName>
                                        </p:attrNameLst>
                                      </p:cBhvr>
                                      <p:to>
                                        <p:strVal val="visible"/>
                                      </p:to>
                                    </p:set>
                                    <p:animEffect transition="in" filter="fade">
                                      <p:cBhvr>
                                        <p:cTn id="18" dur="2000"/>
                                        <p:tgtEl>
                                          <p:spTgt spid="141317"/>
                                        </p:tgtEl>
                                      </p:cBhvr>
                                    </p:animEffect>
                                  </p:childTnLst>
                                  <p:subTnLst>
                                    <p:audio>
                                      <p:cMediaNode>
                                        <p:cTn display="0" masterRel="sameClick">
                                          <p:stCondLst>
                                            <p:cond evt="begin" delay="0">
                                              <p:tn val="16"/>
                                            </p:cond>
                                          </p:stCondLst>
                                          <p:endCondLst>
                                            <p:cond evt="onStopAudio" delay="0">
                                              <p:tgtEl>
                                                <p:sldTgt/>
                                              </p:tgtEl>
                                            </p:cond>
                                          </p:endCondLst>
                                        </p:cTn>
                                        <p:tgtEl>
                                          <p:sndTgt r:embed="rId2"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6" grpId="0"/>
      <p:bldP spid="141317"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114BC72C-A47B-472A-AB6F-DDDF5EC0EEFE}"/>
              </a:ext>
            </a:extLst>
          </p:cNvPr>
          <p:cNvSpPr>
            <a:spLocks noChangeArrowheads="1"/>
          </p:cNvSpPr>
          <p:nvPr/>
        </p:nvSpPr>
        <p:spPr bwMode="auto">
          <a:xfrm>
            <a:off x="3962400" y="0"/>
            <a:ext cx="457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algn="ctr"/>
            <a:endParaRPr lang="en-US" altLang="en-US" sz="2400" b="0"/>
          </a:p>
        </p:txBody>
      </p:sp>
      <p:pic>
        <p:nvPicPr>
          <p:cNvPr id="53251" name="Picture 3" descr="ruồi 1">
            <a:extLst>
              <a:ext uri="{FF2B5EF4-FFF2-40B4-BE49-F238E27FC236}">
                <a16:creationId xmlns:a16="http://schemas.microsoft.com/office/drawing/2014/main" id="{88B76D6C-3BC2-49E4-B058-91F843E04A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1" y="1371600"/>
            <a:ext cx="4576763"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3" name="Text Box 5">
            <a:extLst>
              <a:ext uri="{FF2B5EF4-FFF2-40B4-BE49-F238E27FC236}">
                <a16:creationId xmlns:a16="http://schemas.microsoft.com/office/drawing/2014/main" id="{55C467E3-FD8D-40B2-9812-254810FA1CC0}"/>
              </a:ext>
            </a:extLst>
          </p:cNvPr>
          <p:cNvSpPr txBox="1">
            <a:spLocks noChangeArrowheads="1"/>
          </p:cNvSpPr>
          <p:nvPr/>
        </p:nvSpPr>
        <p:spPr bwMode="auto">
          <a:xfrm>
            <a:off x="1828800" y="1447800"/>
            <a:ext cx="1371600" cy="523220"/>
          </a:xfrm>
          <a:prstGeom prst="rect">
            <a:avLst/>
          </a:prstGeom>
          <a:solidFill>
            <a:schemeClr val="bg1"/>
          </a:solidFill>
          <a:ln w="57150" cmpd="thinThick">
            <a:solidFill>
              <a:schemeClr val="tx1"/>
            </a:solidFill>
            <a:miter lim="800000"/>
            <a:headEnd/>
            <a:tailEnd/>
          </a:ln>
        </p:spPr>
        <p:txBody>
          <a:bodyPr>
            <a:spAutoFit/>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algn="ctr">
              <a:spcBef>
                <a:spcPct val="50000"/>
              </a:spcBef>
            </a:pPr>
            <a:r>
              <a:rPr lang="en-US" altLang="en-US" sz="2800">
                <a:solidFill>
                  <a:srgbClr val="0000FF"/>
                </a:solidFill>
              </a:rPr>
              <a:t>Đầu</a:t>
            </a:r>
          </a:p>
        </p:txBody>
      </p:sp>
      <p:sp>
        <p:nvSpPr>
          <p:cNvPr id="53254" name="Text Box 6">
            <a:extLst>
              <a:ext uri="{FF2B5EF4-FFF2-40B4-BE49-F238E27FC236}">
                <a16:creationId xmlns:a16="http://schemas.microsoft.com/office/drawing/2014/main" id="{0A682727-D7E7-4BDC-9450-370DF518D4FC}"/>
              </a:ext>
            </a:extLst>
          </p:cNvPr>
          <p:cNvSpPr txBox="1">
            <a:spLocks noChangeArrowheads="1"/>
          </p:cNvSpPr>
          <p:nvPr/>
        </p:nvSpPr>
        <p:spPr bwMode="auto">
          <a:xfrm>
            <a:off x="1828800" y="4343400"/>
            <a:ext cx="1219200" cy="523220"/>
          </a:xfrm>
          <a:prstGeom prst="rect">
            <a:avLst/>
          </a:prstGeom>
          <a:solidFill>
            <a:schemeClr val="bg1"/>
          </a:solidFill>
          <a:ln w="57150" cmpd="thinThick">
            <a:solidFill>
              <a:schemeClr val="tx1"/>
            </a:solidFill>
            <a:miter lim="800000"/>
            <a:headEnd/>
            <a:tailEnd/>
          </a:ln>
        </p:spPr>
        <p:txBody>
          <a:bodyPr>
            <a:spAutoFit/>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algn="ctr">
              <a:spcBef>
                <a:spcPct val="50000"/>
              </a:spcBef>
            </a:pPr>
            <a:r>
              <a:rPr lang="en-US" altLang="en-US" sz="2800">
                <a:solidFill>
                  <a:srgbClr val="0000FF"/>
                </a:solidFill>
              </a:rPr>
              <a:t>Bụng</a:t>
            </a:r>
          </a:p>
        </p:txBody>
      </p:sp>
      <p:sp>
        <p:nvSpPr>
          <p:cNvPr id="53255" name="Text Box 7">
            <a:extLst>
              <a:ext uri="{FF2B5EF4-FFF2-40B4-BE49-F238E27FC236}">
                <a16:creationId xmlns:a16="http://schemas.microsoft.com/office/drawing/2014/main" id="{00974284-C49B-4888-B2CD-8B370817C2A9}"/>
              </a:ext>
            </a:extLst>
          </p:cNvPr>
          <p:cNvSpPr txBox="1">
            <a:spLocks noChangeArrowheads="1"/>
          </p:cNvSpPr>
          <p:nvPr/>
        </p:nvSpPr>
        <p:spPr bwMode="auto">
          <a:xfrm>
            <a:off x="8991600" y="4419600"/>
            <a:ext cx="1143000" cy="523220"/>
          </a:xfrm>
          <a:prstGeom prst="rect">
            <a:avLst/>
          </a:prstGeom>
          <a:solidFill>
            <a:schemeClr val="bg1"/>
          </a:solidFill>
          <a:ln w="57150" cmpd="thinThick">
            <a:solidFill>
              <a:schemeClr val="tx1"/>
            </a:solidFill>
            <a:miter lim="800000"/>
            <a:headEnd/>
            <a:tailEnd/>
          </a:ln>
        </p:spPr>
        <p:txBody>
          <a:bodyPr>
            <a:spAutoFit/>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a:spcBef>
                <a:spcPct val="50000"/>
              </a:spcBef>
            </a:pPr>
            <a:r>
              <a:rPr lang="en-US" altLang="en-US" sz="2800">
                <a:solidFill>
                  <a:srgbClr val="0000FF"/>
                </a:solidFill>
              </a:rPr>
              <a:t>Cánh</a:t>
            </a:r>
          </a:p>
        </p:txBody>
      </p:sp>
      <p:sp>
        <p:nvSpPr>
          <p:cNvPr id="53256" name="Text Box 8">
            <a:extLst>
              <a:ext uri="{FF2B5EF4-FFF2-40B4-BE49-F238E27FC236}">
                <a16:creationId xmlns:a16="http://schemas.microsoft.com/office/drawing/2014/main" id="{EE05DF66-63C5-4DFD-A3C2-B71B34AEBAE1}"/>
              </a:ext>
            </a:extLst>
          </p:cNvPr>
          <p:cNvSpPr txBox="1">
            <a:spLocks noChangeArrowheads="1"/>
          </p:cNvSpPr>
          <p:nvPr/>
        </p:nvSpPr>
        <p:spPr bwMode="auto">
          <a:xfrm>
            <a:off x="1828800" y="2667000"/>
            <a:ext cx="1371600" cy="523220"/>
          </a:xfrm>
          <a:prstGeom prst="rect">
            <a:avLst/>
          </a:prstGeom>
          <a:solidFill>
            <a:schemeClr val="bg1"/>
          </a:solidFill>
          <a:ln w="57150" cmpd="thinThick">
            <a:solidFill>
              <a:schemeClr val="tx1"/>
            </a:solidFill>
            <a:miter lim="800000"/>
            <a:headEnd/>
            <a:tailEnd/>
          </a:ln>
        </p:spPr>
        <p:txBody>
          <a:bodyPr>
            <a:spAutoFit/>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algn="ctr">
              <a:spcBef>
                <a:spcPct val="50000"/>
              </a:spcBef>
            </a:pPr>
            <a:r>
              <a:rPr lang="en-US" altLang="en-US" sz="2800">
                <a:solidFill>
                  <a:srgbClr val="0000FF"/>
                </a:solidFill>
              </a:rPr>
              <a:t>Ngực</a:t>
            </a:r>
          </a:p>
        </p:txBody>
      </p:sp>
      <p:sp>
        <p:nvSpPr>
          <p:cNvPr id="53257" name="Text Box 9">
            <a:extLst>
              <a:ext uri="{FF2B5EF4-FFF2-40B4-BE49-F238E27FC236}">
                <a16:creationId xmlns:a16="http://schemas.microsoft.com/office/drawing/2014/main" id="{61C4D550-E00C-4F22-BEAC-3D1DE860544C}"/>
              </a:ext>
            </a:extLst>
          </p:cNvPr>
          <p:cNvSpPr txBox="1">
            <a:spLocks noChangeArrowheads="1"/>
          </p:cNvSpPr>
          <p:nvPr/>
        </p:nvSpPr>
        <p:spPr bwMode="auto">
          <a:xfrm>
            <a:off x="8991600" y="2743200"/>
            <a:ext cx="1143000" cy="523220"/>
          </a:xfrm>
          <a:prstGeom prst="rect">
            <a:avLst/>
          </a:prstGeom>
          <a:solidFill>
            <a:schemeClr val="bg1"/>
          </a:solidFill>
          <a:ln w="57150" cmpd="thinThick">
            <a:solidFill>
              <a:schemeClr val="tx1"/>
            </a:solidFill>
            <a:miter lim="800000"/>
            <a:headEnd/>
            <a:tailEnd/>
          </a:ln>
        </p:spPr>
        <p:txBody>
          <a:bodyPr>
            <a:spAutoFit/>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a:spcBef>
                <a:spcPct val="50000"/>
              </a:spcBef>
            </a:pPr>
            <a:r>
              <a:rPr lang="en-US" altLang="en-US" sz="2800">
                <a:solidFill>
                  <a:srgbClr val="0000FF"/>
                </a:solidFill>
              </a:rPr>
              <a:t>Chân</a:t>
            </a:r>
          </a:p>
        </p:txBody>
      </p:sp>
      <p:sp>
        <p:nvSpPr>
          <p:cNvPr id="53258" name="Line 10">
            <a:extLst>
              <a:ext uri="{FF2B5EF4-FFF2-40B4-BE49-F238E27FC236}">
                <a16:creationId xmlns:a16="http://schemas.microsoft.com/office/drawing/2014/main" id="{59F862E7-304A-4885-9DCF-E4292BC1CC50}"/>
              </a:ext>
            </a:extLst>
          </p:cNvPr>
          <p:cNvSpPr>
            <a:spLocks noChangeShapeType="1"/>
          </p:cNvSpPr>
          <p:nvPr/>
        </p:nvSpPr>
        <p:spPr bwMode="auto">
          <a:xfrm flipH="1">
            <a:off x="7467600" y="3124200"/>
            <a:ext cx="1447800" cy="152400"/>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3259" name="Line 11">
            <a:extLst>
              <a:ext uri="{FF2B5EF4-FFF2-40B4-BE49-F238E27FC236}">
                <a16:creationId xmlns:a16="http://schemas.microsoft.com/office/drawing/2014/main" id="{3B69B17C-BD9A-4174-9094-F741FF991025}"/>
              </a:ext>
            </a:extLst>
          </p:cNvPr>
          <p:cNvSpPr>
            <a:spLocks noChangeShapeType="1"/>
          </p:cNvSpPr>
          <p:nvPr/>
        </p:nvSpPr>
        <p:spPr bwMode="auto">
          <a:xfrm flipH="1">
            <a:off x="6934200" y="4800600"/>
            <a:ext cx="2057400" cy="381000"/>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3260" name="Line 12">
            <a:extLst>
              <a:ext uri="{FF2B5EF4-FFF2-40B4-BE49-F238E27FC236}">
                <a16:creationId xmlns:a16="http://schemas.microsoft.com/office/drawing/2014/main" id="{6FE5F77F-E4A1-4A32-8B5D-A2F2FEAF3A62}"/>
              </a:ext>
            </a:extLst>
          </p:cNvPr>
          <p:cNvSpPr>
            <a:spLocks noChangeShapeType="1"/>
          </p:cNvSpPr>
          <p:nvPr/>
        </p:nvSpPr>
        <p:spPr bwMode="auto">
          <a:xfrm>
            <a:off x="3200400" y="1752600"/>
            <a:ext cx="2819400" cy="533400"/>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3261" name="Line 13">
            <a:extLst>
              <a:ext uri="{FF2B5EF4-FFF2-40B4-BE49-F238E27FC236}">
                <a16:creationId xmlns:a16="http://schemas.microsoft.com/office/drawing/2014/main" id="{FD242B5B-38C0-44EB-9DF7-AE1BDF710969}"/>
              </a:ext>
            </a:extLst>
          </p:cNvPr>
          <p:cNvSpPr>
            <a:spLocks noChangeShapeType="1"/>
          </p:cNvSpPr>
          <p:nvPr/>
        </p:nvSpPr>
        <p:spPr bwMode="auto">
          <a:xfrm>
            <a:off x="3200400" y="2971800"/>
            <a:ext cx="2438400" cy="152400"/>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3262" name="Line 14">
            <a:extLst>
              <a:ext uri="{FF2B5EF4-FFF2-40B4-BE49-F238E27FC236}">
                <a16:creationId xmlns:a16="http://schemas.microsoft.com/office/drawing/2014/main" id="{1B7C86C5-50E7-4D6C-B95B-6E60395D3772}"/>
              </a:ext>
            </a:extLst>
          </p:cNvPr>
          <p:cNvSpPr>
            <a:spLocks noChangeShapeType="1"/>
          </p:cNvSpPr>
          <p:nvPr/>
        </p:nvSpPr>
        <p:spPr bwMode="auto">
          <a:xfrm flipV="1">
            <a:off x="3048000" y="4572000"/>
            <a:ext cx="2895600" cy="76200"/>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3263" name="Rectangle 15">
            <a:extLst>
              <a:ext uri="{FF2B5EF4-FFF2-40B4-BE49-F238E27FC236}">
                <a16:creationId xmlns:a16="http://schemas.microsoft.com/office/drawing/2014/main" id="{1821A45A-C8C9-4D7A-8B5C-05ADCCC0C1B9}"/>
              </a:ext>
            </a:extLst>
          </p:cNvPr>
          <p:cNvSpPr>
            <a:spLocks noChangeArrowheads="1"/>
          </p:cNvSpPr>
          <p:nvPr/>
        </p:nvSpPr>
        <p:spPr bwMode="auto">
          <a:xfrm>
            <a:off x="5410200" y="6324600"/>
            <a:ext cx="1524000" cy="533400"/>
          </a:xfrm>
          <a:prstGeom prst="rect">
            <a:avLst/>
          </a:prstGeom>
          <a:solidFill>
            <a:srgbClr val="FFD5EA"/>
          </a:solidFill>
          <a:ln w="57150" cmpd="thinThick">
            <a:solidFill>
              <a:srgbClr val="FF99FF"/>
            </a:solidFill>
            <a:miter lim="800000"/>
            <a:headEnd/>
            <a:tailEnd/>
          </a:ln>
        </p:spPr>
        <p:txBody>
          <a:bodyPr wrap="none" anchor="ct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algn="ctr"/>
            <a:r>
              <a:rPr lang="en-US" altLang="en-US" sz="2400">
                <a:solidFill>
                  <a:srgbClr val="0000FF"/>
                </a:solidFill>
              </a:rPr>
              <a:t>Ruồi</a:t>
            </a:r>
          </a:p>
        </p:txBody>
      </p:sp>
      <p:sp>
        <p:nvSpPr>
          <p:cNvPr id="53268" name="Oval 20">
            <a:extLst>
              <a:ext uri="{FF2B5EF4-FFF2-40B4-BE49-F238E27FC236}">
                <a16:creationId xmlns:a16="http://schemas.microsoft.com/office/drawing/2014/main" id="{DA00E273-20C6-4699-8E7C-9C1D663D35A9}"/>
              </a:ext>
            </a:extLst>
          </p:cNvPr>
          <p:cNvSpPr>
            <a:spLocks noChangeArrowheads="1"/>
          </p:cNvSpPr>
          <p:nvPr/>
        </p:nvSpPr>
        <p:spPr bwMode="auto">
          <a:xfrm>
            <a:off x="5357813" y="1981200"/>
            <a:ext cx="1219200" cy="76200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eaLnBrk="1" hangingPunct="1"/>
            <a:endParaRPr lang="en-US" altLang="en-US" sz="2400" b="0">
              <a:latin typeface="VNI-Avo" pitchFamily="2" charset="0"/>
            </a:endParaRPr>
          </a:p>
        </p:txBody>
      </p:sp>
      <p:sp>
        <p:nvSpPr>
          <p:cNvPr id="53269" name="Oval 21">
            <a:extLst>
              <a:ext uri="{FF2B5EF4-FFF2-40B4-BE49-F238E27FC236}">
                <a16:creationId xmlns:a16="http://schemas.microsoft.com/office/drawing/2014/main" id="{B8B47668-C37E-42C0-B9AF-576F575D9750}"/>
              </a:ext>
            </a:extLst>
          </p:cNvPr>
          <p:cNvSpPr>
            <a:spLocks noChangeArrowheads="1"/>
          </p:cNvSpPr>
          <p:nvPr/>
        </p:nvSpPr>
        <p:spPr bwMode="auto">
          <a:xfrm>
            <a:off x="5681664" y="3914775"/>
            <a:ext cx="719137" cy="1295400"/>
          </a:xfrm>
          <a:prstGeom prst="ellipse">
            <a:avLst/>
          </a:prstGeom>
          <a:noFill/>
          <a:ln w="5715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eaLnBrk="1" hangingPunct="1"/>
            <a:endParaRPr lang="en-US" altLang="en-US" sz="2400" b="0">
              <a:latin typeface="VNI-Avo" pitchFamily="2" charset="0"/>
            </a:endParaRPr>
          </a:p>
        </p:txBody>
      </p:sp>
      <p:sp>
        <p:nvSpPr>
          <p:cNvPr id="53270" name="Oval 22">
            <a:extLst>
              <a:ext uri="{FF2B5EF4-FFF2-40B4-BE49-F238E27FC236}">
                <a16:creationId xmlns:a16="http://schemas.microsoft.com/office/drawing/2014/main" id="{846D88FE-D48E-4A36-BAE6-C695C6E98C78}"/>
              </a:ext>
            </a:extLst>
          </p:cNvPr>
          <p:cNvSpPr>
            <a:spLocks noChangeArrowheads="1"/>
          </p:cNvSpPr>
          <p:nvPr/>
        </p:nvSpPr>
        <p:spPr bwMode="auto">
          <a:xfrm>
            <a:off x="5334000" y="2819400"/>
            <a:ext cx="1295400" cy="76200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eaLnBrk="1" hangingPunct="1"/>
            <a:endParaRPr lang="en-US" altLang="en-US" sz="2400" b="0">
              <a:latin typeface="VNI-Avo" pitchFamily="2" charset="0"/>
            </a:endParaRPr>
          </a:p>
        </p:txBody>
      </p:sp>
      <p:sp>
        <p:nvSpPr>
          <p:cNvPr id="10258" name="Text Box 26">
            <a:extLst>
              <a:ext uri="{FF2B5EF4-FFF2-40B4-BE49-F238E27FC236}">
                <a16:creationId xmlns:a16="http://schemas.microsoft.com/office/drawing/2014/main" id="{2FA7FF59-7B1C-49F6-BB0B-67D3DB258B96}"/>
              </a:ext>
            </a:extLst>
          </p:cNvPr>
          <p:cNvSpPr txBox="1">
            <a:spLocks noChangeArrowheads="1"/>
          </p:cNvSpPr>
          <p:nvPr/>
        </p:nvSpPr>
        <p:spPr bwMode="auto">
          <a:xfrm>
            <a:off x="4572000" y="304801"/>
            <a:ext cx="3505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eaLnBrk="1" hangingPunct="1">
              <a:spcBef>
                <a:spcPct val="50000"/>
              </a:spcBef>
            </a:pPr>
            <a:endParaRPr lang="en-US" altLang="en-US" sz="2800" u="sng">
              <a:solidFill>
                <a:srgbClr val="006600"/>
              </a:solidFill>
              <a:latin typeface="VNI-Times" pitchFamily="2" charset="0"/>
            </a:endParaRPr>
          </a:p>
        </p:txBody>
      </p:sp>
      <p:sp>
        <p:nvSpPr>
          <p:cNvPr id="10259" name="Rectangle 23">
            <a:extLst>
              <a:ext uri="{FF2B5EF4-FFF2-40B4-BE49-F238E27FC236}">
                <a16:creationId xmlns:a16="http://schemas.microsoft.com/office/drawing/2014/main" id="{6B0A3886-C53A-47C3-9F87-9604B488AA1C}"/>
              </a:ext>
            </a:extLst>
          </p:cNvPr>
          <p:cNvSpPr>
            <a:spLocks noChangeArrowheads="1"/>
          </p:cNvSpPr>
          <p:nvPr/>
        </p:nvSpPr>
        <p:spPr bwMode="auto">
          <a:xfrm>
            <a:off x="5029200" y="136525"/>
            <a:ext cx="2535238"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eaLnBrk="1" hangingPunct="1">
              <a:spcBef>
                <a:spcPct val="50000"/>
              </a:spcBef>
            </a:pPr>
            <a:r>
              <a:rPr lang="en-US" altLang="en-US" sz="2400">
                <a:solidFill>
                  <a:srgbClr val="006600"/>
                </a:solidFill>
              </a:rPr>
              <a:t>Tự nhiên – Xã hội</a:t>
            </a:r>
          </a:p>
        </p:txBody>
      </p:sp>
      <p:sp>
        <p:nvSpPr>
          <p:cNvPr id="10260" name="Rectangle 24">
            <a:extLst>
              <a:ext uri="{FF2B5EF4-FFF2-40B4-BE49-F238E27FC236}">
                <a16:creationId xmlns:a16="http://schemas.microsoft.com/office/drawing/2014/main" id="{C8CF3D2F-F5C5-4C91-B41A-ABF7B084B0B4}"/>
              </a:ext>
            </a:extLst>
          </p:cNvPr>
          <p:cNvSpPr>
            <a:spLocks noChangeArrowheads="1"/>
          </p:cNvSpPr>
          <p:nvPr/>
        </p:nvSpPr>
        <p:spPr bwMode="auto">
          <a:xfrm>
            <a:off x="4500563" y="636588"/>
            <a:ext cx="3244850" cy="641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eaLnBrk="1" hangingPunct="1">
              <a:spcBef>
                <a:spcPct val="50000"/>
              </a:spcBef>
            </a:pPr>
            <a:r>
              <a:rPr lang="en-US" altLang="en-US" sz="3600">
                <a:solidFill>
                  <a:srgbClr val="006600"/>
                </a:solidFill>
              </a:rPr>
              <a:t>Bài : Côn trùng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3251"/>
                                        </p:tgtEl>
                                        <p:attrNameLst>
                                          <p:attrName>style.visibility</p:attrName>
                                        </p:attrNameLst>
                                      </p:cBhvr>
                                      <p:to>
                                        <p:strVal val="visible"/>
                                      </p:to>
                                    </p:set>
                                    <p:anim calcmode="lin" valueType="num">
                                      <p:cBhvr additive="base">
                                        <p:cTn id="7" dur="500" fill="hold"/>
                                        <p:tgtEl>
                                          <p:spTgt spid="53251"/>
                                        </p:tgtEl>
                                        <p:attrNameLst>
                                          <p:attrName>ppt_x</p:attrName>
                                        </p:attrNameLst>
                                      </p:cBhvr>
                                      <p:tavLst>
                                        <p:tav tm="0">
                                          <p:val>
                                            <p:strVal val="#ppt_x"/>
                                          </p:val>
                                        </p:tav>
                                        <p:tav tm="100000">
                                          <p:val>
                                            <p:strVal val="#ppt_x"/>
                                          </p:val>
                                        </p:tav>
                                      </p:tavLst>
                                    </p:anim>
                                    <p:anim calcmode="lin" valueType="num">
                                      <p:cBhvr additive="base">
                                        <p:cTn id="8" dur="500" fill="hold"/>
                                        <p:tgtEl>
                                          <p:spTgt spid="5325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3263"/>
                                        </p:tgtEl>
                                        <p:attrNameLst>
                                          <p:attrName>style.visibility</p:attrName>
                                        </p:attrNameLst>
                                      </p:cBhvr>
                                      <p:to>
                                        <p:strVal val="visible"/>
                                      </p:to>
                                    </p:set>
                                    <p:anim calcmode="lin" valueType="num">
                                      <p:cBhvr additive="base">
                                        <p:cTn id="11" dur="500" fill="hold"/>
                                        <p:tgtEl>
                                          <p:spTgt spid="53263"/>
                                        </p:tgtEl>
                                        <p:attrNameLst>
                                          <p:attrName>ppt_x</p:attrName>
                                        </p:attrNameLst>
                                      </p:cBhvr>
                                      <p:tavLst>
                                        <p:tav tm="0">
                                          <p:val>
                                            <p:strVal val="#ppt_x"/>
                                          </p:val>
                                        </p:tav>
                                        <p:tav tm="100000">
                                          <p:val>
                                            <p:strVal val="#ppt_x"/>
                                          </p:val>
                                        </p:tav>
                                      </p:tavLst>
                                    </p:anim>
                                    <p:anim calcmode="lin" valueType="num">
                                      <p:cBhvr additive="base">
                                        <p:cTn id="12" dur="500" fill="hold"/>
                                        <p:tgtEl>
                                          <p:spTgt spid="53263"/>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53" presetClass="entr" presetSubtype="0" fill="hold" grpId="0" nodeType="clickEffect">
                                  <p:stCondLst>
                                    <p:cond delay="0"/>
                                  </p:stCondLst>
                                  <p:childTnLst>
                                    <p:set>
                                      <p:cBhvr>
                                        <p:cTn id="16" dur="1" fill="hold">
                                          <p:stCondLst>
                                            <p:cond delay="0"/>
                                          </p:stCondLst>
                                        </p:cTn>
                                        <p:tgtEl>
                                          <p:spTgt spid="53253"/>
                                        </p:tgtEl>
                                        <p:attrNameLst>
                                          <p:attrName>style.visibility</p:attrName>
                                        </p:attrNameLst>
                                      </p:cBhvr>
                                      <p:to>
                                        <p:strVal val="visible"/>
                                      </p:to>
                                    </p:set>
                                    <p:anim calcmode="lin" valueType="num">
                                      <p:cBhvr>
                                        <p:cTn id="17" dur="500" fill="hold"/>
                                        <p:tgtEl>
                                          <p:spTgt spid="53253"/>
                                        </p:tgtEl>
                                        <p:attrNameLst>
                                          <p:attrName>ppt_w</p:attrName>
                                        </p:attrNameLst>
                                      </p:cBhvr>
                                      <p:tavLst>
                                        <p:tav tm="0">
                                          <p:val>
                                            <p:fltVal val="0"/>
                                          </p:val>
                                        </p:tav>
                                        <p:tav tm="100000">
                                          <p:val>
                                            <p:strVal val="#ppt_w"/>
                                          </p:val>
                                        </p:tav>
                                      </p:tavLst>
                                    </p:anim>
                                    <p:anim calcmode="lin" valueType="num">
                                      <p:cBhvr>
                                        <p:cTn id="18" dur="500" fill="hold"/>
                                        <p:tgtEl>
                                          <p:spTgt spid="53253"/>
                                        </p:tgtEl>
                                        <p:attrNameLst>
                                          <p:attrName>ppt_h</p:attrName>
                                        </p:attrNameLst>
                                      </p:cBhvr>
                                      <p:tavLst>
                                        <p:tav tm="0">
                                          <p:val>
                                            <p:fltVal val="0"/>
                                          </p:val>
                                        </p:tav>
                                        <p:tav tm="100000">
                                          <p:val>
                                            <p:strVal val="#ppt_h"/>
                                          </p:val>
                                        </p:tav>
                                      </p:tavLst>
                                    </p:anim>
                                    <p:animEffect transition="in" filter="fade">
                                      <p:cBhvr>
                                        <p:cTn id="19" dur="500"/>
                                        <p:tgtEl>
                                          <p:spTgt spid="53253"/>
                                        </p:tgtEl>
                                      </p:cBhvr>
                                    </p:animEffect>
                                  </p:childTnLst>
                                </p:cTn>
                              </p:par>
                              <p:par>
                                <p:cTn id="20" presetID="53" presetClass="entr" presetSubtype="0" fill="hold" nodeType="withEffect">
                                  <p:stCondLst>
                                    <p:cond delay="0"/>
                                  </p:stCondLst>
                                  <p:childTnLst>
                                    <p:set>
                                      <p:cBhvr>
                                        <p:cTn id="21" dur="1" fill="hold">
                                          <p:stCondLst>
                                            <p:cond delay="0"/>
                                          </p:stCondLst>
                                        </p:cTn>
                                        <p:tgtEl>
                                          <p:spTgt spid="53260"/>
                                        </p:tgtEl>
                                        <p:attrNameLst>
                                          <p:attrName>style.visibility</p:attrName>
                                        </p:attrNameLst>
                                      </p:cBhvr>
                                      <p:to>
                                        <p:strVal val="visible"/>
                                      </p:to>
                                    </p:set>
                                    <p:anim calcmode="lin" valueType="num">
                                      <p:cBhvr>
                                        <p:cTn id="22" dur="500" fill="hold"/>
                                        <p:tgtEl>
                                          <p:spTgt spid="53260"/>
                                        </p:tgtEl>
                                        <p:attrNameLst>
                                          <p:attrName>ppt_w</p:attrName>
                                        </p:attrNameLst>
                                      </p:cBhvr>
                                      <p:tavLst>
                                        <p:tav tm="0">
                                          <p:val>
                                            <p:fltVal val="0"/>
                                          </p:val>
                                        </p:tav>
                                        <p:tav tm="100000">
                                          <p:val>
                                            <p:strVal val="#ppt_w"/>
                                          </p:val>
                                        </p:tav>
                                      </p:tavLst>
                                    </p:anim>
                                    <p:anim calcmode="lin" valueType="num">
                                      <p:cBhvr>
                                        <p:cTn id="23" dur="500" fill="hold"/>
                                        <p:tgtEl>
                                          <p:spTgt spid="53260"/>
                                        </p:tgtEl>
                                        <p:attrNameLst>
                                          <p:attrName>ppt_h</p:attrName>
                                        </p:attrNameLst>
                                      </p:cBhvr>
                                      <p:tavLst>
                                        <p:tav tm="0">
                                          <p:val>
                                            <p:fltVal val="0"/>
                                          </p:val>
                                        </p:tav>
                                        <p:tav tm="100000">
                                          <p:val>
                                            <p:strVal val="#ppt_h"/>
                                          </p:val>
                                        </p:tav>
                                      </p:tavLst>
                                    </p:anim>
                                    <p:animEffect transition="in" filter="fade">
                                      <p:cBhvr>
                                        <p:cTn id="24" dur="500"/>
                                        <p:tgtEl>
                                          <p:spTgt spid="53260"/>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53268"/>
                                        </p:tgtEl>
                                        <p:attrNameLst>
                                          <p:attrName>style.visibility</p:attrName>
                                        </p:attrNameLst>
                                      </p:cBhvr>
                                      <p:to>
                                        <p:strVal val="visible"/>
                                      </p:to>
                                    </p:set>
                                    <p:anim calcmode="lin" valueType="num">
                                      <p:cBhvr>
                                        <p:cTn id="29" dur="500" fill="hold"/>
                                        <p:tgtEl>
                                          <p:spTgt spid="53268"/>
                                        </p:tgtEl>
                                        <p:attrNameLst>
                                          <p:attrName>ppt_w</p:attrName>
                                        </p:attrNameLst>
                                      </p:cBhvr>
                                      <p:tavLst>
                                        <p:tav tm="0">
                                          <p:val>
                                            <p:fltVal val="0"/>
                                          </p:val>
                                        </p:tav>
                                        <p:tav tm="100000">
                                          <p:val>
                                            <p:strVal val="#ppt_w"/>
                                          </p:val>
                                        </p:tav>
                                      </p:tavLst>
                                    </p:anim>
                                    <p:anim calcmode="lin" valueType="num">
                                      <p:cBhvr>
                                        <p:cTn id="30" dur="500" fill="hold"/>
                                        <p:tgtEl>
                                          <p:spTgt spid="53268"/>
                                        </p:tgtEl>
                                        <p:attrNameLst>
                                          <p:attrName>ppt_h</p:attrName>
                                        </p:attrNameLst>
                                      </p:cBhvr>
                                      <p:tavLst>
                                        <p:tav tm="0">
                                          <p:val>
                                            <p:fltVal val="0"/>
                                          </p:val>
                                        </p:tav>
                                        <p:tav tm="100000">
                                          <p:val>
                                            <p:strVal val="#ppt_h"/>
                                          </p:val>
                                        </p:tav>
                                      </p:tavLst>
                                    </p:anim>
                                    <p:animEffect transition="in" filter="fade">
                                      <p:cBhvr>
                                        <p:cTn id="31" dur="500"/>
                                        <p:tgtEl>
                                          <p:spTgt spid="53268"/>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53" presetClass="entr" presetSubtype="0" fill="hold" grpId="0" nodeType="clickEffect">
                                  <p:stCondLst>
                                    <p:cond delay="0"/>
                                  </p:stCondLst>
                                  <p:childTnLst>
                                    <p:set>
                                      <p:cBhvr>
                                        <p:cTn id="35" dur="1" fill="hold">
                                          <p:stCondLst>
                                            <p:cond delay="0"/>
                                          </p:stCondLst>
                                        </p:cTn>
                                        <p:tgtEl>
                                          <p:spTgt spid="53256"/>
                                        </p:tgtEl>
                                        <p:attrNameLst>
                                          <p:attrName>style.visibility</p:attrName>
                                        </p:attrNameLst>
                                      </p:cBhvr>
                                      <p:to>
                                        <p:strVal val="visible"/>
                                      </p:to>
                                    </p:set>
                                    <p:anim calcmode="lin" valueType="num">
                                      <p:cBhvr>
                                        <p:cTn id="36" dur="500" fill="hold"/>
                                        <p:tgtEl>
                                          <p:spTgt spid="53256"/>
                                        </p:tgtEl>
                                        <p:attrNameLst>
                                          <p:attrName>ppt_w</p:attrName>
                                        </p:attrNameLst>
                                      </p:cBhvr>
                                      <p:tavLst>
                                        <p:tav tm="0">
                                          <p:val>
                                            <p:fltVal val="0"/>
                                          </p:val>
                                        </p:tav>
                                        <p:tav tm="100000">
                                          <p:val>
                                            <p:strVal val="#ppt_w"/>
                                          </p:val>
                                        </p:tav>
                                      </p:tavLst>
                                    </p:anim>
                                    <p:anim calcmode="lin" valueType="num">
                                      <p:cBhvr>
                                        <p:cTn id="37" dur="500" fill="hold"/>
                                        <p:tgtEl>
                                          <p:spTgt spid="53256"/>
                                        </p:tgtEl>
                                        <p:attrNameLst>
                                          <p:attrName>ppt_h</p:attrName>
                                        </p:attrNameLst>
                                      </p:cBhvr>
                                      <p:tavLst>
                                        <p:tav tm="0">
                                          <p:val>
                                            <p:fltVal val="0"/>
                                          </p:val>
                                        </p:tav>
                                        <p:tav tm="100000">
                                          <p:val>
                                            <p:strVal val="#ppt_h"/>
                                          </p:val>
                                        </p:tav>
                                      </p:tavLst>
                                    </p:anim>
                                    <p:animEffect transition="in" filter="fade">
                                      <p:cBhvr>
                                        <p:cTn id="38" dur="500"/>
                                        <p:tgtEl>
                                          <p:spTgt spid="53256"/>
                                        </p:tgtEl>
                                      </p:cBhvr>
                                    </p:animEffect>
                                  </p:childTnLst>
                                </p:cTn>
                              </p:par>
                              <p:par>
                                <p:cTn id="39" presetID="53" presetClass="entr" presetSubtype="0" fill="hold" nodeType="withEffect">
                                  <p:stCondLst>
                                    <p:cond delay="0"/>
                                  </p:stCondLst>
                                  <p:childTnLst>
                                    <p:set>
                                      <p:cBhvr>
                                        <p:cTn id="40" dur="1" fill="hold">
                                          <p:stCondLst>
                                            <p:cond delay="0"/>
                                          </p:stCondLst>
                                        </p:cTn>
                                        <p:tgtEl>
                                          <p:spTgt spid="53261"/>
                                        </p:tgtEl>
                                        <p:attrNameLst>
                                          <p:attrName>style.visibility</p:attrName>
                                        </p:attrNameLst>
                                      </p:cBhvr>
                                      <p:to>
                                        <p:strVal val="visible"/>
                                      </p:to>
                                    </p:set>
                                    <p:anim calcmode="lin" valueType="num">
                                      <p:cBhvr>
                                        <p:cTn id="41" dur="500" fill="hold"/>
                                        <p:tgtEl>
                                          <p:spTgt spid="53261"/>
                                        </p:tgtEl>
                                        <p:attrNameLst>
                                          <p:attrName>ppt_w</p:attrName>
                                        </p:attrNameLst>
                                      </p:cBhvr>
                                      <p:tavLst>
                                        <p:tav tm="0">
                                          <p:val>
                                            <p:fltVal val="0"/>
                                          </p:val>
                                        </p:tav>
                                        <p:tav tm="100000">
                                          <p:val>
                                            <p:strVal val="#ppt_w"/>
                                          </p:val>
                                        </p:tav>
                                      </p:tavLst>
                                    </p:anim>
                                    <p:anim calcmode="lin" valueType="num">
                                      <p:cBhvr>
                                        <p:cTn id="42" dur="500" fill="hold"/>
                                        <p:tgtEl>
                                          <p:spTgt spid="53261"/>
                                        </p:tgtEl>
                                        <p:attrNameLst>
                                          <p:attrName>ppt_h</p:attrName>
                                        </p:attrNameLst>
                                      </p:cBhvr>
                                      <p:tavLst>
                                        <p:tav tm="0">
                                          <p:val>
                                            <p:fltVal val="0"/>
                                          </p:val>
                                        </p:tav>
                                        <p:tav tm="100000">
                                          <p:val>
                                            <p:strVal val="#ppt_h"/>
                                          </p:val>
                                        </p:tav>
                                      </p:tavLst>
                                    </p:anim>
                                    <p:animEffect transition="in" filter="fade">
                                      <p:cBhvr>
                                        <p:cTn id="43" dur="500"/>
                                        <p:tgtEl>
                                          <p:spTgt spid="53261"/>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53270"/>
                                        </p:tgtEl>
                                        <p:attrNameLst>
                                          <p:attrName>style.visibility</p:attrName>
                                        </p:attrNameLst>
                                      </p:cBhvr>
                                      <p:to>
                                        <p:strVal val="visible"/>
                                      </p:to>
                                    </p:set>
                                    <p:anim calcmode="lin" valueType="num">
                                      <p:cBhvr>
                                        <p:cTn id="48" dur="500" fill="hold"/>
                                        <p:tgtEl>
                                          <p:spTgt spid="53270"/>
                                        </p:tgtEl>
                                        <p:attrNameLst>
                                          <p:attrName>ppt_w</p:attrName>
                                        </p:attrNameLst>
                                      </p:cBhvr>
                                      <p:tavLst>
                                        <p:tav tm="0">
                                          <p:val>
                                            <p:fltVal val="0"/>
                                          </p:val>
                                        </p:tav>
                                        <p:tav tm="100000">
                                          <p:val>
                                            <p:strVal val="#ppt_w"/>
                                          </p:val>
                                        </p:tav>
                                      </p:tavLst>
                                    </p:anim>
                                    <p:anim calcmode="lin" valueType="num">
                                      <p:cBhvr>
                                        <p:cTn id="49" dur="500" fill="hold"/>
                                        <p:tgtEl>
                                          <p:spTgt spid="53270"/>
                                        </p:tgtEl>
                                        <p:attrNameLst>
                                          <p:attrName>ppt_h</p:attrName>
                                        </p:attrNameLst>
                                      </p:cBhvr>
                                      <p:tavLst>
                                        <p:tav tm="0">
                                          <p:val>
                                            <p:fltVal val="0"/>
                                          </p:val>
                                        </p:tav>
                                        <p:tav tm="100000">
                                          <p:val>
                                            <p:strVal val="#ppt_h"/>
                                          </p:val>
                                        </p:tav>
                                      </p:tavLst>
                                    </p:anim>
                                    <p:animEffect transition="in" filter="fade">
                                      <p:cBhvr>
                                        <p:cTn id="50" dur="500"/>
                                        <p:tgtEl>
                                          <p:spTgt spid="53270"/>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53" presetClass="entr" presetSubtype="0" fill="hold" grpId="0" nodeType="clickEffect">
                                  <p:stCondLst>
                                    <p:cond delay="0"/>
                                  </p:stCondLst>
                                  <p:childTnLst>
                                    <p:set>
                                      <p:cBhvr>
                                        <p:cTn id="54" dur="1" fill="hold">
                                          <p:stCondLst>
                                            <p:cond delay="0"/>
                                          </p:stCondLst>
                                        </p:cTn>
                                        <p:tgtEl>
                                          <p:spTgt spid="53254"/>
                                        </p:tgtEl>
                                        <p:attrNameLst>
                                          <p:attrName>style.visibility</p:attrName>
                                        </p:attrNameLst>
                                      </p:cBhvr>
                                      <p:to>
                                        <p:strVal val="visible"/>
                                      </p:to>
                                    </p:set>
                                    <p:anim calcmode="lin" valueType="num">
                                      <p:cBhvr>
                                        <p:cTn id="55" dur="500" fill="hold"/>
                                        <p:tgtEl>
                                          <p:spTgt spid="53254"/>
                                        </p:tgtEl>
                                        <p:attrNameLst>
                                          <p:attrName>ppt_w</p:attrName>
                                        </p:attrNameLst>
                                      </p:cBhvr>
                                      <p:tavLst>
                                        <p:tav tm="0">
                                          <p:val>
                                            <p:fltVal val="0"/>
                                          </p:val>
                                        </p:tav>
                                        <p:tav tm="100000">
                                          <p:val>
                                            <p:strVal val="#ppt_w"/>
                                          </p:val>
                                        </p:tav>
                                      </p:tavLst>
                                    </p:anim>
                                    <p:anim calcmode="lin" valueType="num">
                                      <p:cBhvr>
                                        <p:cTn id="56" dur="500" fill="hold"/>
                                        <p:tgtEl>
                                          <p:spTgt spid="53254"/>
                                        </p:tgtEl>
                                        <p:attrNameLst>
                                          <p:attrName>ppt_h</p:attrName>
                                        </p:attrNameLst>
                                      </p:cBhvr>
                                      <p:tavLst>
                                        <p:tav tm="0">
                                          <p:val>
                                            <p:fltVal val="0"/>
                                          </p:val>
                                        </p:tav>
                                        <p:tav tm="100000">
                                          <p:val>
                                            <p:strVal val="#ppt_h"/>
                                          </p:val>
                                        </p:tav>
                                      </p:tavLst>
                                    </p:anim>
                                    <p:animEffect transition="in" filter="fade">
                                      <p:cBhvr>
                                        <p:cTn id="57" dur="500"/>
                                        <p:tgtEl>
                                          <p:spTgt spid="53254"/>
                                        </p:tgtEl>
                                      </p:cBhvr>
                                    </p:animEffect>
                                  </p:childTnLst>
                                </p:cTn>
                              </p:par>
                              <p:par>
                                <p:cTn id="58" presetID="53" presetClass="entr" presetSubtype="0" fill="hold" nodeType="withEffect">
                                  <p:stCondLst>
                                    <p:cond delay="0"/>
                                  </p:stCondLst>
                                  <p:childTnLst>
                                    <p:set>
                                      <p:cBhvr>
                                        <p:cTn id="59" dur="1" fill="hold">
                                          <p:stCondLst>
                                            <p:cond delay="0"/>
                                          </p:stCondLst>
                                        </p:cTn>
                                        <p:tgtEl>
                                          <p:spTgt spid="53262"/>
                                        </p:tgtEl>
                                        <p:attrNameLst>
                                          <p:attrName>style.visibility</p:attrName>
                                        </p:attrNameLst>
                                      </p:cBhvr>
                                      <p:to>
                                        <p:strVal val="visible"/>
                                      </p:to>
                                    </p:set>
                                    <p:anim calcmode="lin" valueType="num">
                                      <p:cBhvr>
                                        <p:cTn id="60" dur="500" fill="hold"/>
                                        <p:tgtEl>
                                          <p:spTgt spid="53262"/>
                                        </p:tgtEl>
                                        <p:attrNameLst>
                                          <p:attrName>ppt_w</p:attrName>
                                        </p:attrNameLst>
                                      </p:cBhvr>
                                      <p:tavLst>
                                        <p:tav tm="0">
                                          <p:val>
                                            <p:fltVal val="0"/>
                                          </p:val>
                                        </p:tav>
                                        <p:tav tm="100000">
                                          <p:val>
                                            <p:strVal val="#ppt_w"/>
                                          </p:val>
                                        </p:tav>
                                      </p:tavLst>
                                    </p:anim>
                                    <p:anim calcmode="lin" valueType="num">
                                      <p:cBhvr>
                                        <p:cTn id="61" dur="500" fill="hold"/>
                                        <p:tgtEl>
                                          <p:spTgt spid="53262"/>
                                        </p:tgtEl>
                                        <p:attrNameLst>
                                          <p:attrName>ppt_h</p:attrName>
                                        </p:attrNameLst>
                                      </p:cBhvr>
                                      <p:tavLst>
                                        <p:tav tm="0">
                                          <p:val>
                                            <p:fltVal val="0"/>
                                          </p:val>
                                        </p:tav>
                                        <p:tav tm="100000">
                                          <p:val>
                                            <p:strVal val="#ppt_h"/>
                                          </p:val>
                                        </p:tav>
                                      </p:tavLst>
                                    </p:anim>
                                    <p:animEffect transition="in" filter="fade">
                                      <p:cBhvr>
                                        <p:cTn id="62" dur="500"/>
                                        <p:tgtEl>
                                          <p:spTgt spid="53262"/>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53269"/>
                                        </p:tgtEl>
                                        <p:attrNameLst>
                                          <p:attrName>style.visibility</p:attrName>
                                        </p:attrNameLst>
                                      </p:cBhvr>
                                      <p:to>
                                        <p:strVal val="visible"/>
                                      </p:to>
                                    </p:set>
                                    <p:anim calcmode="lin" valueType="num">
                                      <p:cBhvr>
                                        <p:cTn id="67" dur="500" fill="hold"/>
                                        <p:tgtEl>
                                          <p:spTgt spid="53269"/>
                                        </p:tgtEl>
                                        <p:attrNameLst>
                                          <p:attrName>ppt_w</p:attrName>
                                        </p:attrNameLst>
                                      </p:cBhvr>
                                      <p:tavLst>
                                        <p:tav tm="0">
                                          <p:val>
                                            <p:fltVal val="0"/>
                                          </p:val>
                                        </p:tav>
                                        <p:tav tm="100000">
                                          <p:val>
                                            <p:strVal val="#ppt_w"/>
                                          </p:val>
                                        </p:tav>
                                      </p:tavLst>
                                    </p:anim>
                                    <p:anim calcmode="lin" valueType="num">
                                      <p:cBhvr>
                                        <p:cTn id="68" dur="500" fill="hold"/>
                                        <p:tgtEl>
                                          <p:spTgt spid="53269"/>
                                        </p:tgtEl>
                                        <p:attrNameLst>
                                          <p:attrName>ppt_h</p:attrName>
                                        </p:attrNameLst>
                                      </p:cBhvr>
                                      <p:tavLst>
                                        <p:tav tm="0">
                                          <p:val>
                                            <p:fltVal val="0"/>
                                          </p:val>
                                        </p:tav>
                                        <p:tav tm="100000">
                                          <p:val>
                                            <p:strVal val="#ppt_h"/>
                                          </p:val>
                                        </p:tav>
                                      </p:tavLst>
                                    </p:anim>
                                    <p:animEffect transition="in" filter="fade">
                                      <p:cBhvr>
                                        <p:cTn id="69" dur="500"/>
                                        <p:tgtEl>
                                          <p:spTgt spid="53269"/>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53" presetClass="entr" presetSubtype="0" fill="hold" grpId="0" nodeType="clickEffect">
                                  <p:stCondLst>
                                    <p:cond delay="0"/>
                                  </p:stCondLst>
                                  <p:childTnLst>
                                    <p:set>
                                      <p:cBhvr>
                                        <p:cTn id="73" dur="1" fill="hold">
                                          <p:stCondLst>
                                            <p:cond delay="0"/>
                                          </p:stCondLst>
                                        </p:cTn>
                                        <p:tgtEl>
                                          <p:spTgt spid="53257"/>
                                        </p:tgtEl>
                                        <p:attrNameLst>
                                          <p:attrName>style.visibility</p:attrName>
                                        </p:attrNameLst>
                                      </p:cBhvr>
                                      <p:to>
                                        <p:strVal val="visible"/>
                                      </p:to>
                                    </p:set>
                                    <p:anim calcmode="lin" valueType="num">
                                      <p:cBhvr>
                                        <p:cTn id="74" dur="500" fill="hold"/>
                                        <p:tgtEl>
                                          <p:spTgt spid="53257"/>
                                        </p:tgtEl>
                                        <p:attrNameLst>
                                          <p:attrName>ppt_w</p:attrName>
                                        </p:attrNameLst>
                                      </p:cBhvr>
                                      <p:tavLst>
                                        <p:tav tm="0">
                                          <p:val>
                                            <p:fltVal val="0"/>
                                          </p:val>
                                        </p:tav>
                                        <p:tav tm="100000">
                                          <p:val>
                                            <p:strVal val="#ppt_w"/>
                                          </p:val>
                                        </p:tav>
                                      </p:tavLst>
                                    </p:anim>
                                    <p:anim calcmode="lin" valueType="num">
                                      <p:cBhvr>
                                        <p:cTn id="75" dur="500" fill="hold"/>
                                        <p:tgtEl>
                                          <p:spTgt spid="53257"/>
                                        </p:tgtEl>
                                        <p:attrNameLst>
                                          <p:attrName>ppt_h</p:attrName>
                                        </p:attrNameLst>
                                      </p:cBhvr>
                                      <p:tavLst>
                                        <p:tav tm="0">
                                          <p:val>
                                            <p:fltVal val="0"/>
                                          </p:val>
                                        </p:tav>
                                        <p:tav tm="100000">
                                          <p:val>
                                            <p:strVal val="#ppt_h"/>
                                          </p:val>
                                        </p:tav>
                                      </p:tavLst>
                                    </p:anim>
                                    <p:animEffect transition="in" filter="fade">
                                      <p:cBhvr>
                                        <p:cTn id="76" dur="500"/>
                                        <p:tgtEl>
                                          <p:spTgt spid="53257"/>
                                        </p:tgtEl>
                                      </p:cBhvr>
                                    </p:animEffect>
                                  </p:childTnLst>
                                </p:cTn>
                              </p:par>
                              <p:par>
                                <p:cTn id="77" presetID="53" presetClass="entr" presetSubtype="0" fill="hold" nodeType="withEffect">
                                  <p:stCondLst>
                                    <p:cond delay="0"/>
                                  </p:stCondLst>
                                  <p:childTnLst>
                                    <p:set>
                                      <p:cBhvr>
                                        <p:cTn id="78" dur="1" fill="hold">
                                          <p:stCondLst>
                                            <p:cond delay="0"/>
                                          </p:stCondLst>
                                        </p:cTn>
                                        <p:tgtEl>
                                          <p:spTgt spid="53258"/>
                                        </p:tgtEl>
                                        <p:attrNameLst>
                                          <p:attrName>style.visibility</p:attrName>
                                        </p:attrNameLst>
                                      </p:cBhvr>
                                      <p:to>
                                        <p:strVal val="visible"/>
                                      </p:to>
                                    </p:set>
                                    <p:anim calcmode="lin" valueType="num">
                                      <p:cBhvr>
                                        <p:cTn id="79" dur="500" fill="hold"/>
                                        <p:tgtEl>
                                          <p:spTgt spid="53258"/>
                                        </p:tgtEl>
                                        <p:attrNameLst>
                                          <p:attrName>ppt_w</p:attrName>
                                        </p:attrNameLst>
                                      </p:cBhvr>
                                      <p:tavLst>
                                        <p:tav tm="0">
                                          <p:val>
                                            <p:fltVal val="0"/>
                                          </p:val>
                                        </p:tav>
                                        <p:tav tm="100000">
                                          <p:val>
                                            <p:strVal val="#ppt_w"/>
                                          </p:val>
                                        </p:tav>
                                      </p:tavLst>
                                    </p:anim>
                                    <p:anim calcmode="lin" valueType="num">
                                      <p:cBhvr>
                                        <p:cTn id="80" dur="500" fill="hold"/>
                                        <p:tgtEl>
                                          <p:spTgt spid="53258"/>
                                        </p:tgtEl>
                                        <p:attrNameLst>
                                          <p:attrName>ppt_h</p:attrName>
                                        </p:attrNameLst>
                                      </p:cBhvr>
                                      <p:tavLst>
                                        <p:tav tm="0">
                                          <p:val>
                                            <p:fltVal val="0"/>
                                          </p:val>
                                        </p:tav>
                                        <p:tav tm="100000">
                                          <p:val>
                                            <p:strVal val="#ppt_h"/>
                                          </p:val>
                                        </p:tav>
                                      </p:tavLst>
                                    </p:anim>
                                    <p:animEffect transition="in" filter="fade">
                                      <p:cBhvr>
                                        <p:cTn id="81" dur="500"/>
                                        <p:tgtEl>
                                          <p:spTgt spid="53258"/>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53" presetClass="entr" presetSubtype="0" fill="hold" grpId="0" nodeType="clickEffect">
                                  <p:stCondLst>
                                    <p:cond delay="0"/>
                                  </p:stCondLst>
                                  <p:childTnLst>
                                    <p:set>
                                      <p:cBhvr>
                                        <p:cTn id="85" dur="1" fill="hold">
                                          <p:stCondLst>
                                            <p:cond delay="0"/>
                                          </p:stCondLst>
                                        </p:cTn>
                                        <p:tgtEl>
                                          <p:spTgt spid="53255"/>
                                        </p:tgtEl>
                                        <p:attrNameLst>
                                          <p:attrName>style.visibility</p:attrName>
                                        </p:attrNameLst>
                                      </p:cBhvr>
                                      <p:to>
                                        <p:strVal val="visible"/>
                                      </p:to>
                                    </p:set>
                                    <p:anim calcmode="lin" valueType="num">
                                      <p:cBhvr>
                                        <p:cTn id="86" dur="500" fill="hold"/>
                                        <p:tgtEl>
                                          <p:spTgt spid="53255"/>
                                        </p:tgtEl>
                                        <p:attrNameLst>
                                          <p:attrName>ppt_w</p:attrName>
                                        </p:attrNameLst>
                                      </p:cBhvr>
                                      <p:tavLst>
                                        <p:tav tm="0">
                                          <p:val>
                                            <p:fltVal val="0"/>
                                          </p:val>
                                        </p:tav>
                                        <p:tav tm="100000">
                                          <p:val>
                                            <p:strVal val="#ppt_w"/>
                                          </p:val>
                                        </p:tav>
                                      </p:tavLst>
                                    </p:anim>
                                    <p:anim calcmode="lin" valueType="num">
                                      <p:cBhvr>
                                        <p:cTn id="87" dur="500" fill="hold"/>
                                        <p:tgtEl>
                                          <p:spTgt spid="53255"/>
                                        </p:tgtEl>
                                        <p:attrNameLst>
                                          <p:attrName>ppt_h</p:attrName>
                                        </p:attrNameLst>
                                      </p:cBhvr>
                                      <p:tavLst>
                                        <p:tav tm="0">
                                          <p:val>
                                            <p:fltVal val="0"/>
                                          </p:val>
                                        </p:tav>
                                        <p:tav tm="100000">
                                          <p:val>
                                            <p:strVal val="#ppt_h"/>
                                          </p:val>
                                        </p:tav>
                                      </p:tavLst>
                                    </p:anim>
                                    <p:animEffect transition="in" filter="fade">
                                      <p:cBhvr>
                                        <p:cTn id="88" dur="500"/>
                                        <p:tgtEl>
                                          <p:spTgt spid="53255"/>
                                        </p:tgtEl>
                                      </p:cBhvr>
                                    </p:animEffect>
                                  </p:childTnLst>
                                </p:cTn>
                              </p:par>
                              <p:par>
                                <p:cTn id="89" presetID="53" presetClass="entr" presetSubtype="0" fill="hold" nodeType="withEffect">
                                  <p:stCondLst>
                                    <p:cond delay="0"/>
                                  </p:stCondLst>
                                  <p:childTnLst>
                                    <p:set>
                                      <p:cBhvr>
                                        <p:cTn id="90" dur="1" fill="hold">
                                          <p:stCondLst>
                                            <p:cond delay="0"/>
                                          </p:stCondLst>
                                        </p:cTn>
                                        <p:tgtEl>
                                          <p:spTgt spid="53259"/>
                                        </p:tgtEl>
                                        <p:attrNameLst>
                                          <p:attrName>style.visibility</p:attrName>
                                        </p:attrNameLst>
                                      </p:cBhvr>
                                      <p:to>
                                        <p:strVal val="visible"/>
                                      </p:to>
                                    </p:set>
                                    <p:anim calcmode="lin" valueType="num">
                                      <p:cBhvr>
                                        <p:cTn id="91" dur="500" fill="hold"/>
                                        <p:tgtEl>
                                          <p:spTgt spid="53259"/>
                                        </p:tgtEl>
                                        <p:attrNameLst>
                                          <p:attrName>ppt_w</p:attrName>
                                        </p:attrNameLst>
                                      </p:cBhvr>
                                      <p:tavLst>
                                        <p:tav tm="0">
                                          <p:val>
                                            <p:fltVal val="0"/>
                                          </p:val>
                                        </p:tav>
                                        <p:tav tm="100000">
                                          <p:val>
                                            <p:strVal val="#ppt_w"/>
                                          </p:val>
                                        </p:tav>
                                      </p:tavLst>
                                    </p:anim>
                                    <p:anim calcmode="lin" valueType="num">
                                      <p:cBhvr>
                                        <p:cTn id="92" dur="500" fill="hold"/>
                                        <p:tgtEl>
                                          <p:spTgt spid="53259"/>
                                        </p:tgtEl>
                                        <p:attrNameLst>
                                          <p:attrName>ppt_h</p:attrName>
                                        </p:attrNameLst>
                                      </p:cBhvr>
                                      <p:tavLst>
                                        <p:tav tm="0">
                                          <p:val>
                                            <p:fltVal val="0"/>
                                          </p:val>
                                        </p:tav>
                                        <p:tav tm="100000">
                                          <p:val>
                                            <p:strVal val="#ppt_h"/>
                                          </p:val>
                                        </p:tav>
                                      </p:tavLst>
                                    </p:anim>
                                    <p:animEffect transition="in" filter="fade">
                                      <p:cBhvr>
                                        <p:cTn id="93" dur="500"/>
                                        <p:tgtEl>
                                          <p:spTgt spid="532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3" grpId="0" animBg="1"/>
      <p:bldP spid="53254" grpId="0" animBg="1"/>
      <p:bldP spid="53255" grpId="0" animBg="1"/>
      <p:bldP spid="53256" grpId="0" animBg="1"/>
      <p:bldP spid="53257" grpId="0" animBg="1"/>
      <p:bldP spid="53263" grpId="0" animBg="1"/>
      <p:bldP spid="53268" grpId="0" animBg="1"/>
      <p:bldP spid="53269" grpId="0" animBg="1"/>
      <p:bldP spid="5327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pic>
        <p:nvPicPr>
          <p:cNvPr id="143364" name="Picture 4">
            <a:extLst>
              <a:ext uri="{FF2B5EF4-FFF2-40B4-BE49-F238E27FC236}">
                <a16:creationId xmlns:a16="http://schemas.microsoft.com/office/drawing/2014/main" id="{0A921D3E-1B5D-41EE-8A02-0E205B2462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457200"/>
            <a:ext cx="7308850" cy="5367338"/>
          </a:xfrm>
          <a:prstGeom prst="rect">
            <a:avLst/>
          </a:prstGeom>
          <a:noFill/>
          <a:ln w="114300">
            <a:pattFill prst="sphere">
              <a:fgClr>
                <a:srgbClr val="66FF33"/>
              </a:fgClr>
              <a:bgClr>
                <a:srgbClr val="FFFFFF"/>
              </a:bgClr>
            </a:pattFill>
            <a:miter lim="800000"/>
            <a:headEnd/>
            <a:tailEnd/>
          </a:ln>
          <a:extLst>
            <a:ext uri="{909E8E84-426E-40DD-AFC4-6F175D3DCCD1}">
              <a14:hiddenFill xmlns:a14="http://schemas.microsoft.com/office/drawing/2010/main">
                <a:solidFill>
                  <a:srgbClr val="FFFFFF"/>
                </a:solidFill>
              </a14:hiddenFill>
            </a:ext>
          </a:extLst>
        </p:spPr>
      </p:pic>
      <p:sp>
        <p:nvSpPr>
          <p:cNvPr id="143365" name="Text Box 5">
            <a:extLst>
              <a:ext uri="{FF2B5EF4-FFF2-40B4-BE49-F238E27FC236}">
                <a16:creationId xmlns:a16="http://schemas.microsoft.com/office/drawing/2014/main" id="{05B87E8D-087D-474C-8685-54E3D685C307}"/>
              </a:ext>
            </a:extLst>
          </p:cNvPr>
          <p:cNvSpPr txBox="1">
            <a:spLocks noChangeArrowheads="1"/>
          </p:cNvSpPr>
          <p:nvPr/>
        </p:nvSpPr>
        <p:spPr bwMode="auto">
          <a:xfrm>
            <a:off x="4892675" y="6010276"/>
            <a:ext cx="2438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algn="ctr" eaLnBrk="1" hangingPunct="1">
              <a:spcBef>
                <a:spcPct val="50000"/>
              </a:spcBef>
            </a:pPr>
            <a:r>
              <a:rPr lang="en-US" altLang="en-US" sz="4000">
                <a:solidFill>
                  <a:srgbClr val="0000FF"/>
                </a:solidFill>
              </a:rPr>
              <a:t>Mối</a:t>
            </a:r>
            <a:r>
              <a:rPr lang="en-US" altLang="en-US" sz="3600">
                <a:solidFill>
                  <a:srgbClr val="0000FF"/>
                </a:solidFill>
                <a:latin typeface="Arial" panose="020B0604020202020204" pitchFamily="34" charset="0"/>
              </a:rPr>
              <a:t> </a:t>
            </a:r>
          </a:p>
        </p:txBody>
      </p:sp>
      <p:sp>
        <p:nvSpPr>
          <p:cNvPr id="143369" name="AutoShape 9">
            <a:extLst>
              <a:ext uri="{FF2B5EF4-FFF2-40B4-BE49-F238E27FC236}">
                <a16:creationId xmlns:a16="http://schemas.microsoft.com/office/drawing/2014/main" id="{3FCDCF6F-A683-4BFB-B393-848FB3B15A05}"/>
              </a:ext>
            </a:extLst>
          </p:cNvPr>
          <p:cNvSpPr>
            <a:spLocks noChangeArrowheads="1"/>
          </p:cNvSpPr>
          <p:nvPr/>
        </p:nvSpPr>
        <p:spPr bwMode="auto">
          <a:xfrm>
            <a:off x="5257800" y="2133600"/>
            <a:ext cx="2209800" cy="2133600"/>
          </a:xfrm>
          <a:prstGeom prst="irregularSeal1">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algn="ctr" eaLnBrk="1" hangingPunct="1"/>
            <a:r>
              <a:rPr lang="en-US" altLang="en-US" sz="4000">
                <a:solidFill>
                  <a:srgbClr val="FF0000"/>
                </a:solidFill>
              </a:rPr>
              <a:t>Diệt</a:t>
            </a:r>
            <a:endParaRPr lang="en-US" altLang="en-US">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afterEffect">
                                  <p:stCondLst>
                                    <p:cond delay="0"/>
                                  </p:stCondLst>
                                  <p:childTnLst>
                                    <p:set>
                                      <p:cBhvr>
                                        <p:cTn id="6" dur="1" fill="hold">
                                          <p:stCondLst>
                                            <p:cond delay="0"/>
                                          </p:stCondLst>
                                        </p:cTn>
                                        <p:tgtEl>
                                          <p:spTgt spid="143364"/>
                                        </p:tgtEl>
                                        <p:attrNameLst>
                                          <p:attrName>style.visibility</p:attrName>
                                        </p:attrNameLst>
                                      </p:cBhvr>
                                      <p:to>
                                        <p:strVal val="visible"/>
                                      </p:to>
                                    </p:set>
                                    <p:animEffect transition="in" filter="fade">
                                      <p:cBhvr>
                                        <p:cTn id="7" dur="1000"/>
                                        <p:tgtEl>
                                          <p:spTgt spid="143364"/>
                                        </p:tgtEl>
                                      </p:cBhvr>
                                    </p:animEffect>
                                    <p:anim calcmode="lin" valueType="num">
                                      <p:cBhvr>
                                        <p:cTn id="8" dur="1000" fill="hold"/>
                                        <p:tgtEl>
                                          <p:spTgt spid="143364"/>
                                        </p:tgtEl>
                                        <p:attrNameLst>
                                          <p:attrName>ppt_x</p:attrName>
                                        </p:attrNameLst>
                                      </p:cBhvr>
                                      <p:tavLst>
                                        <p:tav tm="0">
                                          <p:val>
                                            <p:strVal val="#ppt_x"/>
                                          </p:val>
                                        </p:tav>
                                        <p:tav tm="100000">
                                          <p:val>
                                            <p:strVal val="#ppt_x"/>
                                          </p:val>
                                        </p:tav>
                                      </p:tavLst>
                                    </p:anim>
                                    <p:anim calcmode="lin" valueType="num">
                                      <p:cBhvr>
                                        <p:cTn id="9" dur="1000" fill="hold"/>
                                        <p:tgtEl>
                                          <p:spTgt spid="143364"/>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 presetClass="entr" presetSubtype="16" fill="hold" grpId="0" nodeType="afterEffect">
                                  <p:stCondLst>
                                    <p:cond delay="0"/>
                                  </p:stCondLst>
                                  <p:childTnLst>
                                    <p:set>
                                      <p:cBhvr>
                                        <p:cTn id="12" dur="1" fill="hold">
                                          <p:stCondLst>
                                            <p:cond delay="0"/>
                                          </p:stCondLst>
                                        </p:cTn>
                                        <p:tgtEl>
                                          <p:spTgt spid="143365"/>
                                        </p:tgtEl>
                                        <p:attrNameLst>
                                          <p:attrName>style.visibility</p:attrName>
                                        </p:attrNameLst>
                                      </p:cBhvr>
                                      <p:to>
                                        <p:strVal val="visible"/>
                                      </p:to>
                                    </p:set>
                                    <p:animEffect transition="in" filter="box(in)">
                                      <p:cBhvr>
                                        <p:cTn id="13" dur="500"/>
                                        <p:tgtEl>
                                          <p:spTgt spid="14336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43369"/>
                                        </p:tgtEl>
                                        <p:attrNameLst>
                                          <p:attrName>style.visibility</p:attrName>
                                        </p:attrNameLst>
                                      </p:cBhvr>
                                      <p:to>
                                        <p:strVal val="visible"/>
                                      </p:to>
                                    </p:set>
                                    <p:animEffect transition="in" filter="fade">
                                      <p:cBhvr>
                                        <p:cTn id="18" dur="2000"/>
                                        <p:tgtEl>
                                          <p:spTgt spid="143369"/>
                                        </p:tgtEl>
                                      </p:cBhvr>
                                    </p:animEffect>
                                  </p:childTnLst>
                                  <p:subTnLst>
                                    <p:audio>
                                      <p:cMediaNode>
                                        <p:cTn display="0" masterRel="sameClick">
                                          <p:stCondLst>
                                            <p:cond evt="begin" delay="0">
                                              <p:tn val="16"/>
                                            </p:cond>
                                          </p:stCondLst>
                                          <p:endCondLst>
                                            <p:cond evt="onStopAudio" delay="0">
                                              <p:tgtEl>
                                                <p:sldTgt/>
                                              </p:tgtEl>
                                            </p:cond>
                                          </p:endCondLst>
                                        </p:cTn>
                                        <p:tgtEl>
                                          <p:sndTgt r:embed="rId2"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5" grpId="0"/>
      <p:bldP spid="14336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B269F192-A4C5-44E0-98A9-D253196CAC67}"/>
              </a:ext>
            </a:extLst>
          </p:cNvPr>
          <p:cNvSpPr>
            <a:spLocks noGrp="1" noChangeArrowheads="1"/>
          </p:cNvSpPr>
          <p:nvPr>
            <p:ph type="title"/>
          </p:nvPr>
        </p:nvSpPr>
        <p:spPr/>
        <p:txBody>
          <a:bodyPr/>
          <a:lstStyle/>
          <a:p>
            <a:endParaRPr lang="en-US" altLang="en-US"/>
          </a:p>
        </p:txBody>
      </p:sp>
      <p:pic>
        <p:nvPicPr>
          <p:cNvPr id="146435" name="Picture 3">
            <a:extLst>
              <a:ext uri="{FF2B5EF4-FFF2-40B4-BE49-F238E27FC236}">
                <a16:creationId xmlns:a16="http://schemas.microsoft.com/office/drawing/2014/main" id="{69CC9B9A-D414-43C9-823E-5536932E0402}"/>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451100" y="622300"/>
            <a:ext cx="7315200" cy="4960938"/>
          </a:xfrm>
          <a:noFill/>
          <a:ln w="114300">
            <a:pattFill prst="sphere">
              <a:fgClr>
                <a:srgbClr val="66FF33"/>
              </a:fgClr>
              <a:bgClr>
                <a:srgbClr val="FFFFFF"/>
              </a:bgClr>
            </a:patt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6436" name="Text Box 4">
            <a:extLst>
              <a:ext uri="{FF2B5EF4-FFF2-40B4-BE49-F238E27FC236}">
                <a16:creationId xmlns:a16="http://schemas.microsoft.com/office/drawing/2014/main" id="{E16D60D5-E6B2-433E-9A89-14941E61343F}"/>
              </a:ext>
            </a:extLst>
          </p:cNvPr>
          <p:cNvSpPr txBox="1">
            <a:spLocks noChangeArrowheads="1"/>
          </p:cNvSpPr>
          <p:nvPr/>
        </p:nvSpPr>
        <p:spPr bwMode="auto">
          <a:xfrm>
            <a:off x="4225925" y="5829301"/>
            <a:ext cx="3733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algn="ctr" eaLnBrk="1" hangingPunct="1">
              <a:spcBef>
                <a:spcPct val="50000"/>
              </a:spcBef>
            </a:pPr>
            <a:r>
              <a:rPr lang="en-US" altLang="en-US" sz="4000">
                <a:solidFill>
                  <a:srgbClr val="0000FF"/>
                </a:solidFill>
              </a:rPr>
              <a:t>Chuồn chuồn </a:t>
            </a:r>
          </a:p>
        </p:txBody>
      </p:sp>
      <p:sp>
        <p:nvSpPr>
          <p:cNvPr id="146437" name="AutoShape 5">
            <a:extLst>
              <a:ext uri="{FF2B5EF4-FFF2-40B4-BE49-F238E27FC236}">
                <a16:creationId xmlns:a16="http://schemas.microsoft.com/office/drawing/2014/main" id="{8545A363-5176-4B65-85C7-078D760FAA58}"/>
              </a:ext>
            </a:extLst>
          </p:cNvPr>
          <p:cNvSpPr>
            <a:spLocks noChangeArrowheads="1"/>
          </p:cNvSpPr>
          <p:nvPr/>
        </p:nvSpPr>
        <p:spPr bwMode="auto">
          <a:xfrm>
            <a:off x="4191000" y="685800"/>
            <a:ext cx="2743200" cy="1371600"/>
          </a:xfrm>
          <a:prstGeom prst="cloudCallout">
            <a:avLst>
              <a:gd name="adj1" fmla="val -5556"/>
              <a:gd name="adj2" fmla="val 44907"/>
            </a:avLst>
          </a:prstGeom>
          <a:solidFill>
            <a:schemeClr val="accent1"/>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algn="ctr" eaLnBrk="1" hangingPunct="1"/>
            <a:r>
              <a:rPr lang="en-US" altLang="en-US" sz="3200">
                <a:solidFill>
                  <a:srgbClr val="0000FF"/>
                </a:solidFill>
                <a:latin typeface=".VnTime" panose="020B7200000000000000" pitchFamily="34" charset="0"/>
              </a:rPr>
              <a:t>Kh«ng diÖt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afterEffect">
                                  <p:stCondLst>
                                    <p:cond delay="0"/>
                                  </p:stCondLst>
                                  <p:childTnLst>
                                    <p:set>
                                      <p:cBhvr>
                                        <p:cTn id="6" dur="1" fill="hold">
                                          <p:stCondLst>
                                            <p:cond delay="0"/>
                                          </p:stCondLst>
                                        </p:cTn>
                                        <p:tgtEl>
                                          <p:spTgt spid="146435"/>
                                        </p:tgtEl>
                                        <p:attrNameLst>
                                          <p:attrName>style.visibility</p:attrName>
                                        </p:attrNameLst>
                                      </p:cBhvr>
                                      <p:to>
                                        <p:strVal val="visible"/>
                                      </p:to>
                                    </p:set>
                                    <p:anim calcmode="lin" valueType="num">
                                      <p:cBhvr>
                                        <p:cTn id="7" dur="1000" fill="hold"/>
                                        <p:tgtEl>
                                          <p:spTgt spid="146435"/>
                                        </p:tgtEl>
                                        <p:attrNameLst>
                                          <p:attrName>ppt_w</p:attrName>
                                        </p:attrNameLst>
                                      </p:cBhvr>
                                      <p:tavLst>
                                        <p:tav tm="0">
                                          <p:val>
                                            <p:strVal val="#ppt_w*0.70"/>
                                          </p:val>
                                        </p:tav>
                                        <p:tav tm="100000">
                                          <p:val>
                                            <p:strVal val="#ppt_w"/>
                                          </p:val>
                                        </p:tav>
                                      </p:tavLst>
                                    </p:anim>
                                    <p:anim calcmode="lin" valueType="num">
                                      <p:cBhvr>
                                        <p:cTn id="8" dur="1000" fill="hold"/>
                                        <p:tgtEl>
                                          <p:spTgt spid="146435"/>
                                        </p:tgtEl>
                                        <p:attrNameLst>
                                          <p:attrName>ppt_h</p:attrName>
                                        </p:attrNameLst>
                                      </p:cBhvr>
                                      <p:tavLst>
                                        <p:tav tm="0">
                                          <p:val>
                                            <p:strVal val="#ppt_h"/>
                                          </p:val>
                                        </p:tav>
                                        <p:tav tm="100000">
                                          <p:val>
                                            <p:strVal val="#ppt_h"/>
                                          </p:val>
                                        </p:tav>
                                      </p:tavLst>
                                    </p:anim>
                                    <p:animEffect transition="in" filter="fade">
                                      <p:cBhvr>
                                        <p:cTn id="9" dur="1000"/>
                                        <p:tgtEl>
                                          <p:spTgt spid="146435"/>
                                        </p:tgtEl>
                                      </p:cBhvr>
                                    </p:animEffect>
                                  </p:childTnLst>
                                </p:cTn>
                              </p:par>
                            </p:childTnLst>
                          </p:cTn>
                        </p:par>
                        <p:par>
                          <p:cTn id="10" fill="hold" nodeType="afterGroup">
                            <p:stCondLst>
                              <p:cond delay="1000"/>
                            </p:stCondLst>
                            <p:childTnLst>
                              <p:par>
                                <p:cTn id="11" presetID="30" presetClass="entr" presetSubtype="0" fill="hold" grpId="0" nodeType="afterEffect">
                                  <p:stCondLst>
                                    <p:cond delay="0"/>
                                  </p:stCondLst>
                                  <p:childTnLst>
                                    <p:set>
                                      <p:cBhvr>
                                        <p:cTn id="12" dur="1" fill="hold">
                                          <p:stCondLst>
                                            <p:cond delay="0"/>
                                          </p:stCondLst>
                                        </p:cTn>
                                        <p:tgtEl>
                                          <p:spTgt spid="146436"/>
                                        </p:tgtEl>
                                        <p:attrNameLst>
                                          <p:attrName>style.visibility</p:attrName>
                                        </p:attrNameLst>
                                      </p:cBhvr>
                                      <p:to>
                                        <p:strVal val="visible"/>
                                      </p:to>
                                    </p:set>
                                    <p:animEffect transition="in" filter="fade">
                                      <p:cBhvr>
                                        <p:cTn id="13" dur="800" decel="100000"/>
                                        <p:tgtEl>
                                          <p:spTgt spid="146436"/>
                                        </p:tgtEl>
                                      </p:cBhvr>
                                    </p:animEffect>
                                    <p:anim calcmode="lin" valueType="num">
                                      <p:cBhvr>
                                        <p:cTn id="14" dur="800" decel="100000" fill="hold"/>
                                        <p:tgtEl>
                                          <p:spTgt spid="146436"/>
                                        </p:tgtEl>
                                        <p:attrNameLst>
                                          <p:attrName>style.rotation</p:attrName>
                                        </p:attrNameLst>
                                      </p:cBhvr>
                                      <p:tavLst>
                                        <p:tav tm="0">
                                          <p:val>
                                            <p:fltVal val="-90"/>
                                          </p:val>
                                        </p:tav>
                                        <p:tav tm="100000">
                                          <p:val>
                                            <p:fltVal val="0"/>
                                          </p:val>
                                        </p:tav>
                                      </p:tavLst>
                                    </p:anim>
                                    <p:anim calcmode="lin" valueType="num">
                                      <p:cBhvr>
                                        <p:cTn id="15" dur="800" decel="100000" fill="hold"/>
                                        <p:tgtEl>
                                          <p:spTgt spid="146436"/>
                                        </p:tgtEl>
                                        <p:attrNameLst>
                                          <p:attrName>ppt_x</p:attrName>
                                        </p:attrNameLst>
                                      </p:cBhvr>
                                      <p:tavLst>
                                        <p:tav tm="0">
                                          <p:val>
                                            <p:strVal val="#ppt_x+0.4"/>
                                          </p:val>
                                        </p:tav>
                                        <p:tav tm="100000">
                                          <p:val>
                                            <p:strVal val="#ppt_x-0.05"/>
                                          </p:val>
                                        </p:tav>
                                      </p:tavLst>
                                    </p:anim>
                                    <p:anim calcmode="lin" valueType="num">
                                      <p:cBhvr>
                                        <p:cTn id="16" dur="800" decel="100000" fill="hold"/>
                                        <p:tgtEl>
                                          <p:spTgt spid="146436"/>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146436"/>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146436"/>
                                        </p:tgtEl>
                                        <p:attrNameLst>
                                          <p:attrName>ppt_y</p:attrName>
                                        </p:attrNameLst>
                                      </p:cBhvr>
                                      <p:tavLst>
                                        <p:tav tm="0">
                                          <p:val>
                                            <p:strVal val="#ppt_y+0.1"/>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55" presetClass="entr" presetSubtype="0" fill="hold" grpId="0" nodeType="clickEffect">
                                  <p:stCondLst>
                                    <p:cond delay="0"/>
                                  </p:stCondLst>
                                  <p:childTnLst>
                                    <p:set>
                                      <p:cBhvr>
                                        <p:cTn id="22" dur="1" fill="hold">
                                          <p:stCondLst>
                                            <p:cond delay="0"/>
                                          </p:stCondLst>
                                        </p:cTn>
                                        <p:tgtEl>
                                          <p:spTgt spid="146437"/>
                                        </p:tgtEl>
                                        <p:attrNameLst>
                                          <p:attrName>style.visibility</p:attrName>
                                        </p:attrNameLst>
                                      </p:cBhvr>
                                      <p:to>
                                        <p:strVal val="visible"/>
                                      </p:to>
                                    </p:set>
                                    <p:anim calcmode="lin" valueType="num">
                                      <p:cBhvr>
                                        <p:cTn id="23" dur="1000" fill="hold"/>
                                        <p:tgtEl>
                                          <p:spTgt spid="146437"/>
                                        </p:tgtEl>
                                        <p:attrNameLst>
                                          <p:attrName>ppt_w</p:attrName>
                                        </p:attrNameLst>
                                      </p:cBhvr>
                                      <p:tavLst>
                                        <p:tav tm="0">
                                          <p:val>
                                            <p:strVal val="#ppt_w*0.70"/>
                                          </p:val>
                                        </p:tav>
                                        <p:tav tm="100000">
                                          <p:val>
                                            <p:strVal val="#ppt_w"/>
                                          </p:val>
                                        </p:tav>
                                      </p:tavLst>
                                    </p:anim>
                                    <p:anim calcmode="lin" valueType="num">
                                      <p:cBhvr>
                                        <p:cTn id="24" dur="1000" fill="hold"/>
                                        <p:tgtEl>
                                          <p:spTgt spid="146437"/>
                                        </p:tgtEl>
                                        <p:attrNameLst>
                                          <p:attrName>ppt_h</p:attrName>
                                        </p:attrNameLst>
                                      </p:cBhvr>
                                      <p:tavLst>
                                        <p:tav tm="0">
                                          <p:val>
                                            <p:strVal val="#ppt_h"/>
                                          </p:val>
                                        </p:tav>
                                        <p:tav tm="100000">
                                          <p:val>
                                            <p:strVal val="#ppt_h"/>
                                          </p:val>
                                        </p:tav>
                                      </p:tavLst>
                                    </p:anim>
                                    <p:animEffect transition="in" filter="fade">
                                      <p:cBhvr>
                                        <p:cTn id="25" dur="1000"/>
                                        <p:tgtEl>
                                          <p:spTgt spid="146437"/>
                                        </p:tgtEl>
                                      </p:cBhvr>
                                    </p:animEffect>
                                  </p:childTnLst>
                                  <p:subTnLst>
                                    <p:audio>
                                      <p:cMediaNode>
                                        <p:cTn display="0" masterRel="sameClick">
                                          <p:stCondLst>
                                            <p:cond evt="begin" delay="0">
                                              <p:tn val="21"/>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6" grpId="0"/>
      <p:bldP spid="14643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000000"/>
            </a:gs>
            <a:gs pos="100000">
              <a:srgbClr val="FFFFCC"/>
            </a:gs>
          </a:gsLst>
          <a:path path="shape">
            <a:fillToRect l="50000" t="50000" r="50000" b="50000"/>
          </a:path>
        </a:gradFill>
        <a:effectLst/>
      </p:bgPr>
    </p:bg>
    <p:spTree>
      <p:nvGrpSpPr>
        <p:cNvPr id="1" name=""/>
        <p:cNvGrpSpPr/>
        <p:nvPr/>
      </p:nvGrpSpPr>
      <p:grpSpPr>
        <a:xfrm>
          <a:off x="0" y="0"/>
          <a:ext cx="0" cy="0"/>
          <a:chOff x="0" y="0"/>
          <a:chExt cx="0" cy="0"/>
        </a:xfrm>
      </p:grpSpPr>
      <p:sp>
        <p:nvSpPr>
          <p:cNvPr id="144388" name="Text Box 4">
            <a:extLst>
              <a:ext uri="{FF2B5EF4-FFF2-40B4-BE49-F238E27FC236}">
                <a16:creationId xmlns:a16="http://schemas.microsoft.com/office/drawing/2014/main" id="{5F934B2A-B02E-4B20-8E74-34ECB9ED7442}"/>
              </a:ext>
            </a:extLst>
          </p:cNvPr>
          <p:cNvSpPr txBox="1">
            <a:spLocks noChangeArrowheads="1"/>
          </p:cNvSpPr>
          <p:nvPr/>
        </p:nvSpPr>
        <p:spPr bwMode="auto">
          <a:xfrm>
            <a:off x="4572000" y="6005514"/>
            <a:ext cx="2667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algn="ctr" eaLnBrk="1" hangingPunct="1">
              <a:spcBef>
                <a:spcPct val="50000"/>
              </a:spcBef>
            </a:pPr>
            <a:r>
              <a:rPr lang="en-US" altLang="en-US" sz="4000">
                <a:solidFill>
                  <a:srgbClr val="0000FF"/>
                </a:solidFill>
              </a:rPr>
              <a:t>Muỗi</a:t>
            </a:r>
            <a:r>
              <a:rPr lang="en-US" altLang="en-US" sz="3600">
                <a:solidFill>
                  <a:srgbClr val="0000FF"/>
                </a:solidFill>
                <a:latin typeface="Arial" panose="020B0604020202020204" pitchFamily="34" charset="0"/>
              </a:rPr>
              <a:t> </a:t>
            </a:r>
          </a:p>
        </p:txBody>
      </p:sp>
      <p:pic>
        <p:nvPicPr>
          <p:cNvPr id="144389" name="Picture 5" descr="Muỗi đốt cũng “chọn” người, Tin tức trong ngày, cham soc da, tranh bi muoi dot, duong da mua he,">
            <a:extLst>
              <a:ext uri="{FF2B5EF4-FFF2-40B4-BE49-F238E27FC236}">
                <a16:creationId xmlns:a16="http://schemas.microsoft.com/office/drawing/2014/main" id="{D2DBB65D-FAD8-4220-AB23-B68E694C6F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5050" y="584201"/>
            <a:ext cx="7620000" cy="5330825"/>
          </a:xfrm>
          <a:prstGeom prst="rect">
            <a:avLst/>
          </a:prstGeom>
          <a:noFill/>
          <a:ln w="114300">
            <a:pattFill prst="sphere">
              <a:fgClr>
                <a:srgbClr val="33CC33"/>
              </a:fgClr>
              <a:bgClr>
                <a:srgbClr val="FFFFFF"/>
              </a:bgClr>
            </a:pattFill>
            <a:miter lim="800000"/>
            <a:headEnd/>
            <a:tailEnd/>
          </a:ln>
          <a:extLst>
            <a:ext uri="{909E8E84-426E-40DD-AFC4-6F175D3DCCD1}">
              <a14:hiddenFill xmlns:a14="http://schemas.microsoft.com/office/drawing/2010/main">
                <a:solidFill>
                  <a:srgbClr val="FFFFFF"/>
                </a:solidFill>
              </a14:hiddenFill>
            </a:ext>
          </a:extLst>
        </p:spPr>
      </p:pic>
      <p:sp>
        <p:nvSpPr>
          <p:cNvPr id="144390" name="AutoShape 6">
            <a:extLst>
              <a:ext uri="{FF2B5EF4-FFF2-40B4-BE49-F238E27FC236}">
                <a16:creationId xmlns:a16="http://schemas.microsoft.com/office/drawing/2014/main" id="{095ECCD6-E15C-42FE-97F2-5612DFB2F5F1}"/>
              </a:ext>
            </a:extLst>
          </p:cNvPr>
          <p:cNvSpPr>
            <a:spLocks noChangeArrowheads="1"/>
          </p:cNvSpPr>
          <p:nvPr/>
        </p:nvSpPr>
        <p:spPr bwMode="auto">
          <a:xfrm>
            <a:off x="5257800" y="2133600"/>
            <a:ext cx="2209800" cy="2133600"/>
          </a:xfrm>
          <a:prstGeom prst="irregularSeal1">
            <a:avLst/>
          </a:prstGeom>
          <a:solidFill>
            <a:srgbClr val="FF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algn="ctr" eaLnBrk="1" hangingPunct="1"/>
            <a:r>
              <a:rPr lang="en-US" altLang="en-US" sz="4000">
                <a:solidFill>
                  <a:srgbClr val="FF0000"/>
                </a:solidFill>
              </a:rPr>
              <a:t>Diệt</a:t>
            </a:r>
            <a:endParaRPr lang="en-US" altLang="en-US">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afterEffect">
                                  <p:stCondLst>
                                    <p:cond delay="0"/>
                                  </p:stCondLst>
                                  <p:childTnLst>
                                    <p:set>
                                      <p:cBhvr>
                                        <p:cTn id="6" dur="1" fill="hold">
                                          <p:stCondLst>
                                            <p:cond delay="0"/>
                                          </p:stCondLst>
                                        </p:cTn>
                                        <p:tgtEl>
                                          <p:spTgt spid="144389"/>
                                        </p:tgtEl>
                                        <p:attrNameLst>
                                          <p:attrName>style.visibility</p:attrName>
                                        </p:attrNameLst>
                                      </p:cBhvr>
                                      <p:to>
                                        <p:strVal val="visible"/>
                                      </p:to>
                                    </p:set>
                                    <p:animEffect transition="in" filter="fade">
                                      <p:cBhvr>
                                        <p:cTn id="7" dur="1000"/>
                                        <p:tgtEl>
                                          <p:spTgt spid="144389"/>
                                        </p:tgtEl>
                                      </p:cBhvr>
                                    </p:animEffect>
                                    <p:anim calcmode="lin" valueType="num">
                                      <p:cBhvr>
                                        <p:cTn id="8" dur="1000" fill="hold"/>
                                        <p:tgtEl>
                                          <p:spTgt spid="144389"/>
                                        </p:tgtEl>
                                        <p:attrNameLst>
                                          <p:attrName>ppt_x</p:attrName>
                                        </p:attrNameLst>
                                      </p:cBhvr>
                                      <p:tavLst>
                                        <p:tav tm="0">
                                          <p:val>
                                            <p:strVal val="#ppt_x"/>
                                          </p:val>
                                        </p:tav>
                                        <p:tav tm="100000">
                                          <p:val>
                                            <p:strVal val="#ppt_x"/>
                                          </p:val>
                                        </p:tav>
                                      </p:tavLst>
                                    </p:anim>
                                    <p:anim calcmode="lin" valueType="num">
                                      <p:cBhvr>
                                        <p:cTn id="9" dur="1000" fill="hold"/>
                                        <p:tgtEl>
                                          <p:spTgt spid="144389"/>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144388"/>
                                        </p:tgtEl>
                                        <p:attrNameLst>
                                          <p:attrName>style.visibility</p:attrName>
                                        </p:attrNameLst>
                                      </p:cBhvr>
                                      <p:to>
                                        <p:strVal val="visible"/>
                                      </p:to>
                                    </p:set>
                                    <p:anim calcmode="lin" valueType="num">
                                      <p:cBhvr>
                                        <p:cTn id="13" dur="1000" fill="hold"/>
                                        <p:tgtEl>
                                          <p:spTgt spid="144388"/>
                                        </p:tgtEl>
                                        <p:attrNameLst>
                                          <p:attrName>ppt_w</p:attrName>
                                        </p:attrNameLst>
                                      </p:cBhvr>
                                      <p:tavLst>
                                        <p:tav tm="0">
                                          <p:val>
                                            <p:strVal val="#ppt_w*0.70"/>
                                          </p:val>
                                        </p:tav>
                                        <p:tav tm="100000">
                                          <p:val>
                                            <p:strVal val="#ppt_w"/>
                                          </p:val>
                                        </p:tav>
                                      </p:tavLst>
                                    </p:anim>
                                    <p:anim calcmode="lin" valueType="num">
                                      <p:cBhvr>
                                        <p:cTn id="14" dur="1000" fill="hold"/>
                                        <p:tgtEl>
                                          <p:spTgt spid="144388"/>
                                        </p:tgtEl>
                                        <p:attrNameLst>
                                          <p:attrName>ppt_h</p:attrName>
                                        </p:attrNameLst>
                                      </p:cBhvr>
                                      <p:tavLst>
                                        <p:tav tm="0">
                                          <p:val>
                                            <p:strVal val="#ppt_h"/>
                                          </p:val>
                                        </p:tav>
                                        <p:tav tm="100000">
                                          <p:val>
                                            <p:strVal val="#ppt_h"/>
                                          </p:val>
                                        </p:tav>
                                      </p:tavLst>
                                    </p:anim>
                                    <p:animEffect transition="in" filter="fade">
                                      <p:cBhvr>
                                        <p:cTn id="15" dur="1000"/>
                                        <p:tgtEl>
                                          <p:spTgt spid="14438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44390"/>
                                        </p:tgtEl>
                                        <p:attrNameLst>
                                          <p:attrName>style.visibility</p:attrName>
                                        </p:attrNameLst>
                                      </p:cBhvr>
                                      <p:to>
                                        <p:strVal val="visible"/>
                                      </p:to>
                                    </p:set>
                                    <p:animEffect transition="in" filter="fade">
                                      <p:cBhvr>
                                        <p:cTn id="20" dur="2000"/>
                                        <p:tgtEl>
                                          <p:spTgt spid="144390"/>
                                        </p:tgtEl>
                                      </p:cBhvr>
                                    </p:animEffect>
                                  </p:childTnLst>
                                  <p:subTnLst>
                                    <p:audio>
                                      <p:cMediaNode>
                                        <p:cTn display="0" masterRel="sameClick">
                                          <p:stCondLst>
                                            <p:cond evt="begin" delay="0">
                                              <p:tn val="18"/>
                                            </p:cond>
                                          </p:stCondLst>
                                          <p:endCondLst>
                                            <p:cond evt="onStopAudio" delay="0">
                                              <p:tgtEl>
                                                <p:sldTgt/>
                                              </p:tgtEl>
                                            </p:cond>
                                          </p:endCondLst>
                                        </p:cTn>
                                        <p:tgtEl>
                                          <p:sndTgt r:embed="rId2"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8" grpId="0"/>
      <p:bldP spid="14439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pic>
        <p:nvPicPr>
          <p:cNvPr id="172034" name="Picture 2" descr="Sâu hại vải">
            <a:extLst>
              <a:ext uri="{FF2B5EF4-FFF2-40B4-BE49-F238E27FC236}">
                <a16:creationId xmlns:a16="http://schemas.microsoft.com/office/drawing/2014/main" id="{A0F2743D-AAC7-41B4-9070-94D6752FDD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7800" y="939800"/>
            <a:ext cx="6743700" cy="4889500"/>
          </a:xfrm>
          <a:prstGeom prst="rect">
            <a:avLst/>
          </a:prstGeom>
          <a:noFill/>
          <a:ln w="114300">
            <a:pattFill prst="sphere">
              <a:fgClr>
                <a:srgbClr val="FF99FF"/>
              </a:fgClr>
              <a:bgClr>
                <a:srgbClr val="FFFFFF"/>
              </a:bgClr>
            </a:pattFill>
            <a:miter lim="800000"/>
            <a:headEnd/>
            <a:tailEnd/>
          </a:ln>
          <a:extLst>
            <a:ext uri="{909E8E84-426E-40DD-AFC4-6F175D3DCCD1}">
              <a14:hiddenFill xmlns:a14="http://schemas.microsoft.com/office/drawing/2010/main">
                <a:solidFill>
                  <a:srgbClr val="FFFFFF"/>
                </a:solidFill>
              </a14:hiddenFill>
            </a:ext>
          </a:extLst>
        </p:spPr>
      </p:pic>
      <p:sp>
        <p:nvSpPr>
          <p:cNvPr id="172035" name="Text Box 3">
            <a:extLst>
              <a:ext uri="{FF2B5EF4-FFF2-40B4-BE49-F238E27FC236}">
                <a16:creationId xmlns:a16="http://schemas.microsoft.com/office/drawing/2014/main" id="{6257FD64-5A58-49D0-BEF4-7BC65753AF6F}"/>
              </a:ext>
            </a:extLst>
          </p:cNvPr>
          <p:cNvSpPr txBox="1">
            <a:spLocks noChangeArrowheads="1"/>
          </p:cNvSpPr>
          <p:nvPr/>
        </p:nvSpPr>
        <p:spPr bwMode="auto">
          <a:xfrm>
            <a:off x="5448300" y="6045201"/>
            <a:ext cx="1600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algn="ctr" eaLnBrk="1" hangingPunct="1"/>
            <a:r>
              <a:rPr lang="en-US" altLang="en-US" sz="4000">
                <a:solidFill>
                  <a:srgbClr val="0000FF"/>
                </a:solidFill>
              </a:rPr>
              <a:t>Sâu</a:t>
            </a:r>
          </a:p>
        </p:txBody>
      </p:sp>
      <p:sp>
        <p:nvSpPr>
          <p:cNvPr id="172036" name="AutoShape 4">
            <a:extLst>
              <a:ext uri="{FF2B5EF4-FFF2-40B4-BE49-F238E27FC236}">
                <a16:creationId xmlns:a16="http://schemas.microsoft.com/office/drawing/2014/main" id="{E1708ACC-B0C8-489E-B601-ABBCCD924378}"/>
              </a:ext>
            </a:extLst>
          </p:cNvPr>
          <p:cNvSpPr>
            <a:spLocks noChangeArrowheads="1"/>
          </p:cNvSpPr>
          <p:nvPr/>
        </p:nvSpPr>
        <p:spPr bwMode="auto">
          <a:xfrm>
            <a:off x="5486400" y="1143000"/>
            <a:ext cx="2209800" cy="2133600"/>
          </a:xfrm>
          <a:prstGeom prst="irregularSeal1">
            <a:avLst/>
          </a:prstGeom>
          <a:solidFill>
            <a:srgbClr val="FF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algn="ctr" eaLnBrk="1" hangingPunct="1"/>
            <a:r>
              <a:rPr lang="en-US" altLang="en-US" sz="4000">
                <a:solidFill>
                  <a:srgbClr val="FF0000"/>
                </a:solidFill>
              </a:rPr>
              <a:t>Diệt</a:t>
            </a:r>
            <a:endParaRPr lang="en-US" altLang="en-US">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afterEffect">
                                  <p:stCondLst>
                                    <p:cond delay="0"/>
                                  </p:stCondLst>
                                  <p:childTnLst>
                                    <p:set>
                                      <p:cBhvr>
                                        <p:cTn id="6" dur="1" fill="hold">
                                          <p:stCondLst>
                                            <p:cond delay="0"/>
                                          </p:stCondLst>
                                        </p:cTn>
                                        <p:tgtEl>
                                          <p:spTgt spid="172034"/>
                                        </p:tgtEl>
                                        <p:attrNameLst>
                                          <p:attrName>style.visibility</p:attrName>
                                        </p:attrNameLst>
                                      </p:cBhvr>
                                      <p:to>
                                        <p:strVal val="visible"/>
                                      </p:to>
                                    </p:set>
                                    <p:anim calcmode="lin" valueType="num">
                                      <p:cBhvr>
                                        <p:cTn id="7" dur="1000" fill="hold"/>
                                        <p:tgtEl>
                                          <p:spTgt spid="172034"/>
                                        </p:tgtEl>
                                        <p:attrNameLst>
                                          <p:attrName>ppt_w</p:attrName>
                                        </p:attrNameLst>
                                      </p:cBhvr>
                                      <p:tavLst>
                                        <p:tav tm="0">
                                          <p:val>
                                            <p:strVal val="#ppt_w*0.70"/>
                                          </p:val>
                                        </p:tav>
                                        <p:tav tm="100000">
                                          <p:val>
                                            <p:strVal val="#ppt_w"/>
                                          </p:val>
                                        </p:tav>
                                      </p:tavLst>
                                    </p:anim>
                                    <p:anim calcmode="lin" valueType="num">
                                      <p:cBhvr>
                                        <p:cTn id="8" dur="1000" fill="hold"/>
                                        <p:tgtEl>
                                          <p:spTgt spid="172034"/>
                                        </p:tgtEl>
                                        <p:attrNameLst>
                                          <p:attrName>ppt_h</p:attrName>
                                        </p:attrNameLst>
                                      </p:cBhvr>
                                      <p:tavLst>
                                        <p:tav tm="0">
                                          <p:val>
                                            <p:strVal val="#ppt_h"/>
                                          </p:val>
                                        </p:tav>
                                        <p:tav tm="100000">
                                          <p:val>
                                            <p:strVal val="#ppt_h"/>
                                          </p:val>
                                        </p:tav>
                                      </p:tavLst>
                                    </p:anim>
                                    <p:animEffect transition="in" filter="fade">
                                      <p:cBhvr>
                                        <p:cTn id="9" dur="1000"/>
                                        <p:tgtEl>
                                          <p:spTgt spid="172034"/>
                                        </p:tgtEl>
                                      </p:cBhvr>
                                    </p:animEffect>
                                  </p:childTnLst>
                                </p:cTn>
                              </p:par>
                            </p:childTnLst>
                          </p:cTn>
                        </p:par>
                        <p:par>
                          <p:cTn id="10" fill="hold" nodeType="afterGroup">
                            <p:stCondLst>
                              <p:cond delay="1000"/>
                            </p:stCondLst>
                            <p:childTnLst>
                              <p:par>
                                <p:cTn id="11" presetID="25" presetClass="entr" presetSubtype="0" fill="hold" grpId="0" nodeType="afterEffect">
                                  <p:stCondLst>
                                    <p:cond delay="0"/>
                                  </p:stCondLst>
                                  <p:childTnLst>
                                    <p:set>
                                      <p:cBhvr>
                                        <p:cTn id="12" dur="1" fill="hold">
                                          <p:stCondLst>
                                            <p:cond delay="0"/>
                                          </p:stCondLst>
                                        </p:cTn>
                                        <p:tgtEl>
                                          <p:spTgt spid="172035"/>
                                        </p:tgtEl>
                                        <p:attrNameLst>
                                          <p:attrName>style.visibility</p:attrName>
                                        </p:attrNameLst>
                                      </p:cBhvr>
                                      <p:to>
                                        <p:strVal val="visible"/>
                                      </p:to>
                                    </p:set>
                                    <p:anim calcmode="lin" valueType="num">
                                      <p:cBhvr>
                                        <p:cTn id="13" dur="500" decel="50000" fill="hold">
                                          <p:stCondLst>
                                            <p:cond delay="0"/>
                                          </p:stCondLst>
                                        </p:cTn>
                                        <p:tgtEl>
                                          <p:spTgt spid="172035"/>
                                        </p:tgtEl>
                                        <p:attrNameLst>
                                          <p:attrName>style.rotation</p:attrName>
                                        </p:attrNameLst>
                                      </p:cBhvr>
                                      <p:tavLst>
                                        <p:tav tm="0">
                                          <p:val>
                                            <p:fltVal val="-90"/>
                                          </p:val>
                                        </p:tav>
                                        <p:tav tm="100000">
                                          <p:val>
                                            <p:fltVal val="0"/>
                                          </p:val>
                                        </p:tav>
                                      </p:tavLst>
                                    </p:anim>
                                    <p:anim calcmode="lin" valueType="num">
                                      <p:cBhvr>
                                        <p:cTn id="14" dur="500" decel="50000" fill="hold">
                                          <p:stCondLst>
                                            <p:cond delay="0"/>
                                          </p:stCondLst>
                                        </p:cTn>
                                        <p:tgtEl>
                                          <p:spTgt spid="172035"/>
                                        </p:tgtEl>
                                        <p:attrNameLst>
                                          <p:attrName>ppt_w</p:attrName>
                                        </p:attrNameLst>
                                      </p:cBhvr>
                                      <p:tavLst>
                                        <p:tav tm="0">
                                          <p:val>
                                            <p:strVal val="#ppt_w"/>
                                          </p:val>
                                        </p:tav>
                                        <p:tav tm="100000">
                                          <p:val>
                                            <p:strVal val="#ppt_w*.05"/>
                                          </p:val>
                                        </p:tav>
                                      </p:tavLst>
                                    </p:anim>
                                    <p:anim calcmode="lin" valueType="num">
                                      <p:cBhvr>
                                        <p:cTn id="15" dur="500" accel="50000" fill="hold">
                                          <p:stCondLst>
                                            <p:cond delay="500"/>
                                          </p:stCondLst>
                                        </p:cTn>
                                        <p:tgtEl>
                                          <p:spTgt spid="172035"/>
                                        </p:tgtEl>
                                        <p:attrNameLst>
                                          <p:attrName>ppt_w</p:attrName>
                                        </p:attrNameLst>
                                      </p:cBhvr>
                                      <p:tavLst>
                                        <p:tav tm="0">
                                          <p:val>
                                            <p:strVal val="#ppt_w*.05"/>
                                          </p:val>
                                        </p:tav>
                                        <p:tav tm="100000">
                                          <p:val>
                                            <p:strVal val="#ppt_w"/>
                                          </p:val>
                                        </p:tav>
                                      </p:tavLst>
                                    </p:anim>
                                    <p:anim calcmode="lin" valueType="num">
                                      <p:cBhvr>
                                        <p:cTn id="16" dur="1000" fill="hold"/>
                                        <p:tgtEl>
                                          <p:spTgt spid="172035"/>
                                        </p:tgtEl>
                                        <p:attrNameLst>
                                          <p:attrName>ppt_h</p:attrName>
                                        </p:attrNameLst>
                                      </p:cBhvr>
                                      <p:tavLst>
                                        <p:tav tm="0">
                                          <p:val>
                                            <p:strVal val="#ppt_h"/>
                                          </p:val>
                                        </p:tav>
                                        <p:tav tm="100000">
                                          <p:val>
                                            <p:strVal val="#ppt_h"/>
                                          </p:val>
                                        </p:tav>
                                      </p:tavLst>
                                    </p:anim>
                                    <p:anim calcmode="lin" valueType="num">
                                      <p:cBhvr>
                                        <p:cTn id="17" dur="500" decel="50000" fill="hold">
                                          <p:stCondLst>
                                            <p:cond delay="0"/>
                                          </p:stCondLst>
                                        </p:cTn>
                                        <p:tgtEl>
                                          <p:spTgt spid="172035"/>
                                        </p:tgtEl>
                                        <p:attrNameLst>
                                          <p:attrName>ppt_x</p:attrName>
                                        </p:attrNameLst>
                                      </p:cBhvr>
                                      <p:tavLst>
                                        <p:tav tm="0">
                                          <p:val>
                                            <p:strVal val="#ppt_x+.4"/>
                                          </p:val>
                                        </p:tav>
                                        <p:tav tm="100000">
                                          <p:val>
                                            <p:strVal val="#ppt_x"/>
                                          </p:val>
                                        </p:tav>
                                      </p:tavLst>
                                    </p:anim>
                                    <p:anim calcmode="lin" valueType="num">
                                      <p:cBhvr>
                                        <p:cTn id="18" dur="500" decel="50000" fill="hold">
                                          <p:stCondLst>
                                            <p:cond delay="0"/>
                                          </p:stCondLst>
                                        </p:cTn>
                                        <p:tgtEl>
                                          <p:spTgt spid="172035"/>
                                        </p:tgtEl>
                                        <p:attrNameLst>
                                          <p:attrName>ppt_y</p:attrName>
                                        </p:attrNameLst>
                                      </p:cBhvr>
                                      <p:tavLst>
                                        <p:tav tm="0">
                                          <p:val>
                                            <p:strVal val="#ppt_y-.2"/>
                                          </p:val>
                                        </p:tav>
                                        <p:tav tm="100000">
                                          <p:val>
                                            <p:strVal val="#ppt_y+.1"/>
                                          </p:val>
                                        </p:tav>
                                      </p:tavLst>
                                    </p:anim>
                                    <p:anim calcmode="lin" valueType="num">
                                      <p:cBhvr>
                                        <p:cTn id="19" dur="500" accel="50000" fill="hold">
                                          <p:stCondLst>
                                            <p:cond delay="500"/>
                                          </p:stCondLst>
                                        </p:cTn>
                                        <p:tgtEl>
                                          <p:spTgt spid="172035"/>
                                        </p:tgtEl>
                                        <p:attrNameLst>
                                          <p:attrName>ppt_y</p:attrName>
                                        </p:attrNameLst>
                                      </p:cBhvr>
                                      <p:tavLst>
                                        <p:tav tm="0">
                                          <p:val>
                                            <p:strVal val="#ppt_y+.1"/>
                                          </p:val>
                                        </p:tav>
                                        <p:tav tm="100000">
                                          <p:val>
                                            <p:strVal val="#ppt_y"/>
                                          </p:val>
                                        </p:tav>
                                      </p:tavLst>
                                    </p:anim>
                                    <p:animEffect transition="in" filter="fade">
                                      <p:cBhvr>
                                        <p:cTn id="20" dur="1000" decel="50000">
                                          <p:stCondLst>
                                            <p:cond delay="0"/>
                                          </p:stCondLst>
                                        </p:cTn>
                                        <p:tgtEl>
                                          <p:spTgt spid="17203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72036"/>
                                        </p:tgtEl>
                                        <p:attrNameLst>
                                          <p:attrName>style.visibility</p:attrName>
                                        </p:attrNameLst>
                                      </p:cBhvr>
                                      <p:to>
                                        <p:strVal val="visible"/>
                                      </p:to>
                                    </p:set>
                                    <p:animEffect transition="in" filter="fade">
                                      <p:cBhvr>
                                        <p:cTn id="25" dur="1000"/>
                                        <p:tgtEl>
                                          <p:spTgt spid="172036"/>
                                        </p:tgtEl>
                                      </p:cBhvr>
                                    </p:animEffect>
                                  </p:childTnLst>
                                  <p:subTnLst>
                                    <p:audio>
                                      <p:cMediaNode>
                                        <p:cTn display="0" masterRel="sameClick">
                                          <p:stCondLst>
                                            <p:cond evt="begin" delay="0">
                                              <p:tn val="23"/>
                                            </p:cond>
                                          </p:stCondLst>
                                          <p:endCondLst>
                                            <p:cond evt="onStopAudio" delay="0">
                                              <p:tgtEl>
                                                <p:sldTgt/>
                                              </p:tgtEl>
                                            </p:cond>
                                          </p:endCondLst>
                                        </p:cTn>
                                        <p:tgtEl>
                                          <p:sndTgt r:embed="rId2"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5" grpId="0"/>
      <p:bldP spid="17203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gradFill rotWithShape="0">
          <a:gsLst>
            <a:gs pos="0">
              <a:srgbClr val="99FFCC"/>
            </a:gs>
            <a:gs pos="50000">
              <a:srgbClr val="FFFFFF"/>
            </a:gs>
            <a:gs pos="100000">
              <a:srgbClr val="99FFCC"/>
            </a:gs>
          </a:gsLst>
          <a:lin ang="5400000" scaled="1"/>
        </a:gradFill>
        <a:effectLst/>
      </p:bgPr>
    </p:bg>
    <p:spTree>
      <p:nvGrpSpPr>
        <p:cNvPr id="1" name=""/>
        <p:cNvGrpSpPr/>
        <p:nvPr/>
      </p:nvGrpSpPr>
      <p:grpSpPr>
        <a:xfrm>
          <a:off x="0" y="0"/>
          <a:ext cx="0" cy="0"/>
          <a:chOff x="0" y="0"/>
          <a:chExt cx="0" cy="0"/>
        </a:xfrm>
      </p:grpSpPr>
      <p:pic>
        <p:nvPicPr>
          <p:cNvPr id="149509" name="Picture 5">
            <a:extLst>
              <a:ext uri="{FF2B5EF4-FFF2-40B4-BE49-F238E27FC236}">
                <a16:creationId xmlns:a16="http://schemas.microsoft.com/office/drawing/2014/main" id="{79EC284B-0D3E-42C2-B6FA-44D4E45862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81000"/>
            <a:ext cx="5181600" cy="6096000"/>
          </a:xfrm>
          <a:prstGeom prst="rect">
            <a:avLst/>
          </a:prstGeom>
          <a:noFill/>
          <a:ln w="114300">
            <a:pattFill prst="sphere">
              <a:fgClr>
                <a:srgbClr val="FF6600"/>
              </a:fgClr>
              <a:bgClr>
                <a:srgbClr val="FFFFFF"/>
              </a:bgClr>
            </a:pattFill>
            <a:miter lim="800000"/>
            <a:headEnd/>
            <a:tailEnd/>
          </a:ln>
          <a:extLst>
            <a:ext uri="{909E8E84-426E-40DD-AFC4-6F175D3DCCD1}">
              <a14:hiddenFill xmlns:a14="http://schemas.microsoft.com/office/drawing/2010/main">
                <a:solidFill>
                  <a:srgbClr val="FFFFFF"/>
                </a:solidFill>
              </a14:hiddenFill>
            </a:ext>
          </a:extLst>
        </p:spPr>
      </p:pic>
      <p:sp>
        <p:nvSpPr>
          <p:cNvPr id="149508" name="Text Box 4">
            <a:extLst>
              <a:ext uri="{FF2B5EF4-FFF2-40B4-BE49-F238E27FC236}">
                <a16:creationId xmlns:a16="http://schemas.microsoft.com/office/drawing/2014/main" id="{30AD360C-4F29-419F-B055-88DB5D4D47D3}"/>
              </a:ext>
            </a:extLst>
          </p:cNvPr>
          <p:cNvSpPr txBox="1">
            <a:spLocks noChangeArrowheads="1"/>
          </p:cNvSpPr>
          <p:nvPr/>
        </p:nvSpPr>
        <p:spPr bwMode="auto">
          <a:xfrm>
            <a:off x="3124200" y="5911850"/>
            <a:ext cx="2514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algn="ctr" eaLnBrk="1" hangingPunct="1">
              <a:spcBef>
                <a:spcPct val="50000"/>
              </a:spcBef>
            </a:pPr>
            <a:r>
              <a:rPr lang="en-US" altLang="en-US" sz="3600">
                <a:solidFill>
                  <a:srgbClr val="0000FF"/>
                </a:solidFill>
              </a:rPr>
              <a:t>Cà cuống </a:t>
            </a:r>
          </a:p>
        </p:txBody>
      </p:sp>
      <p:sp>
        <p:nvSpPr>
          <p:cNvPr id="149510" name="AutoShape 6">
            <a:extLst>
              <a:ext uri="{FF2B5EF4-FFF2-40B4-BE49-F238E27FC236}">
                <a16:creationId xmlns:a16="http://schemas.microsoft.com/office/drawing/2014/main" id="{FC0E5A30-51BA-48EC-897F-22288F3C89CA}"/>
              </a:ext>
            </a:extLst>
          </p:cNvPr>
          <p:cNvSpPr>
            <a:spLocks noChangeArrowheads="1"/>
          </p:cNvSpPr>
          <p:nvPr/>
        </p:nvSpPr>
        <p:spPr bwMode="auto">
          <a:xfrm>
            <a:off x="2743200" y="381000"/>
            <a:ext cx="2514600" cy="1219200"/>
          </a:xfrm>
          <a:prstGeom prst="cloudCallout">
            <a:avLst>
              <a:gd name="adj1" fmla="val 38954"/>
              <a:gd name="adj2" fmla="val 70833"/>
            </a:avLst>
          </a:prstGeom>
          <a:solidFill>
            <a:srgbClr val="FFFFCC"/>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algn="ctr" eaLnBrk="1" hangingPunct="1"/>
            <a:r>
              <a:rPr lang="en-US" altLang="en-US" sz="3200">
                <a:solidFill>
                  <a:srgbClr val="000099"/>
                </a:solidFill>
              </a:rPr>
              <a:t>Không diệt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afterEffect">
                                  <p:stCondLst>
                                    <p:cond delay="0"/>
                                  </p:stCondLst>
                                  <p:childTnLst>
                                    <p:set>
                                      <p:cBhvr>
                                        <p:cTn id="6" dur="1" fill="hold">
                                          <p:stCondLst>
                                            <p:cond delay="0"/>
                                          </p:stCondLst>
                                        </p:cTn>
                                        <p:tgtEl>
                                          <p:spTgt spid="149509"/>
                                        </p:tgtEl>
                                        <p:attrNameLst>
                                          <p:attrName>style.visibility</p:attrName>
                                        </p:attrNameLst>
                                      </p:cBhvr>
                                      <p:to>
                                        <p:strVal val="visible"/>
                                      </p:to>
                                    </p:set>
                                    <p:anim calcmode="lin" valueType="num">
                                      <p:cBhvr>
                                        <p:cTn id="7" dur="500" fill="hold"/>
                                        <p:tgtEl>
                                          <p:spTgt spid="149509"/>
                                        </p:tgtEl>
                                        <p:attrNameLst>
                                          <p:attrName>ppt_w</p:attrName>
                                        </p:attrNameLst>
                                      </p:cBhvr>
                                      <p:tavLst>
                                        <p:tav tm="0">
                                          <p:val>
                                            <p:fltVal val="0"/>
                                          </p:val>
                                        </p:tav>
                                        <p:tav tm="100000">
                                          <p:val>
                                            <p:strVal val="#ppt_w"/>
                                          </p:val>
                                        </p:tav>
                                      </p:tavLst>
                                    </p:anim>
                                    <p:anim calcmode="lin" valueType="num">
                                      <p:cBhvr>
                                        <p:cTn id="8" dur="500" fill="hold"/>
                                        <p:tgtEl>
                                          <p:spTgt spid="149509"/>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
                            </p:stCondLst>
                            <p:childTnLst>
                              <p:par>
                                <p:cTn id="10" presetID="18" presetClass="entr" presetSubtype="12" fill="hold" grpId="0" nodeType="afterEffect">
                                  <p:stCondLst>
                                    <p:cond delay="0"/>
                                  </p:stCondLst>
                                  <p:childTnLst>
                                    <p:set>
                                      <p:cBhvr>
                                        <p:cTn id="11" dur="1" fill="hold">
                                          <p:stCondLst>
                                            <p:cond delay="0"/>
                                          </p:stCondLst>
                                        </p:cTn>
                                        <p:tgtEl>
                                          <p:spTgt spid="149508"/>
                                        </p:tgtEl>
                                        <p:attrNameLst>
                                          <p:attrName>style.visibility</p:attrName>
                                        </p:attrNameLst>
                                      </p:cBhvr>
                                      <p:to>
                                        <p:strVal val="visible"/>
                                      </p:to>
                                    </p:set>
                                    <p:animEffect transition="in" filter="strips(downLeft)">
                                      <p:cBhvr>
                                        <p:cTn id="12" dur="500"/>
                                        <p:tgtEl>
                                          <p:spTgt spid="14950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149510"/>
                                        </p:tgtEl>
                                        <p:attrNameLst>
                                          <p:attrName>style.visibility</p:attrName>
                                        </p:attrNameLst>
                                      </p:cBhvr>
                                      <p:to>
                                        <p:strVal val="visible"/>
                                      </p:to>
                                    </p:set>
                                    <p:anim calcmode="lin" valueType="num">
                                      <p:cBhvr>
                                        <p:cTn id="17" dur="1000" fill="hold"/>
                                        <p:tgtEl>
                                          <p:spTgt spid="149510"/>
                                        </p:tgtEl>
                                        <p:attrNameLst>
                                          <p:attrName>ppt_w</p:attrName>
                                        </p:attrNameLst>
                                      </p:cBhvr>
                                      <p:tavLst>
                                        <p:tav tm="0">
                                          <p:val>
                                            <p:strVal val="#ppt_w*0.70"/>
                                          </p:val>
                                        </p:tav>
                                        <p:tav tm="100000">
                                          <p:val>
                                            <p:strVal val="#ppt_w"/>
                                          </p:val>
                                        </p:tav>
                                      </p:tavLst>
                                    </p:anim>
                                    <p:anim calcmode="lin" valueType="num">
                                      <p:cBhvr>
                                        <p:cTn id="18" dur="1000" fill="hold"/>
                                        <p:tgtEl>
                                          <p:spTgt spid="149510"/>
                                        </p:tgtEl>
                                        <p:attrNameLst>
                                          <p:attrName>ppt_h</p:attrName>
                                        </p:attrNameLst>
                                      </p:cBhvr>
                                      <p:tavLst>
                                        <p:tav tm="0">
                                          <p:val>
                                            <p:strVal val="#ppt_h"/>
                                          </p:val>
                                        </p:tav>
                                        <p:tav tm="100000">
                                          <p:val>
                                            <p:strVal val="#ppt_h"/>
                                          </p:val>
                                        </p:tav>
                                      </p:tavLst>
                                    </p:anim>
                                    <p:animEffect transition="in" filter="fade">
                                      <p:cBhvr>
                                        <p:cTn id="19" dur="1000"/>
                                        <p:tgtEl>
                                          <p:spTgt spid="149510"/>
                                        </p:tgtEl>
                                      </p:cBhvr>
                                    </p:animEffect>
                                  </p:childTnLst>
                                  <p:subTnLst>
                                    <p:audio>
                                      <p:cMediaNode>
                                        <p:cTn display="0" masterRel="sameClick">
                                          <p:stCondLst>
                                            <p:cond evt="begin" delay="0">
                                              <p:tn val="1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8" grpId="0"/>
      <p:bldP spid="14951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7">
            <a:extLst>
              <a:ext uri="{FF2B5EF4-FFF2-40B4-BE49-F238E27FC236}">
                <a16:creationId xmlns:a16="http://schemas.microsoft.com/office/drawing/2014/main" id="{C2DA3022-90DD-485A-B21E-A302F39DBC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7458" name="Text Box 2">
            <a:extLst>
              <a:ext uri="{FF2B5EF4-FFF2-40B4-BE49-F238E27FC236}">
                <a16:creationId xmlns:a16="http://schemas.microsoft.com/office/drawing/2014/main" id="{9EA50174-D6BA-4295-B39F-753CB98EBCBD}"/>
              </a:ext>
            </a:extLst>
          </p:cNvPr>
          <p:cNvSpPr txBox="1">
            <a:spLocks noChangeArrowheads="1"/>
          </p:cNvSpPr>
          <p:nvPr/>
        </p:nvSpPr>
        <p:spPr bwMode="auto">
          <a:xfrm>
            <a:off x="4953000" y="5829301"/>
            <a:ext cx="2209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algn="ctr" eaLnBrk="1" hangingPunct="1">
              <a:spcBef>
                <a:spcPct val="50000"/>
              </a:spcBef>
            </a:pPr>
            <a:r>
              <a:rPr lang="en-US" altLang="en-US" sz="4000">
                <a:solidFill>
                  <a:srgbClr val="0000FF"/>
                </a:solidFill>
              </a:rPr>
              <a:t>Ve sầu</a:t>
            </a:r>
            <a:r>
              <a:rPr lang="en-US" altLang="en-US" sz="3600">
                <a:solidFill>
                  <a:srgbClr val="0000FF"/>
                </a:solidFill>
              </a:rPr>
              <a:t> </a:t>
            </a:r>
          </a:p>
        </p:txBody>
      </p:sp>
      <p:pic>
        <p:nvPicPr>
          <p:cNvPr id="147459" name="Picture 3">
            <a:extLst>
              <a:ext uri="{FF2B5EF4-FFF2-40B4-BE49-F238E27FC236}">
                <a16:creationId xmlns:a16="http://schemas.microsoft.com/office/drawing/2014/main" id="{7F0F9A42-DBE3-46C2-8333-20B8B487DB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2525" y="533400"/>
            <a:ext cx="7391400" cy="5138738"/>
          </a:xfrm>
          <a:prstGeom prst="rect">
            <a:avLst/>
          </a:prstGeom>
          <a:noFill/>
          <a:ln w="114300">
            <a:pattFill prst="sphere">
              <a:fgClr>
                <a:srgbClr val="FF9900"/>
              </a:fgClr>
              <a:bgClr>
                <a:srgbClr val="FFFFFF"/>
              </a:bgClr>
            </a:pattFill>
            <a:miter lim="800000"/>
            <a:headEnd/>
            <a:tailEnd/>
          </a:ln>
          <a:extLst>
            <a:ext uri="{909E8E84-426E-40DD-AFC4-6F175D3DCCD1}">
              <a14:hiddenFill xmlns:a14="http://schemas.microsoft.com/office/drawing/2010/main">
                <a:solidFill>
                  <a:srgbClr val="FFFFFF"/>
                </a:solidFill>
              </a14:hiddenFill>
            </a:ext>
          </a:extLst>
        </p:spPr>
      </p:pic>
      <p:sp>
        <p:nvSpPr>
          <p:cNvPr id="147460" name="AutoShape 4">
            <a:extLst>
              <a:ext uri="{FF2B5EF4-FFF2-40B4-BE49-F238E27FC236}">
                <a16:creationId xmlns:a16="http://schemas.microsoft.com/office/drawing/2014/main" id="{6D5B6DCC-B9AD-4A3A-9324-822BC41C5F80}"/>
              </a:ext>
            </a:extLst>
          </p:cNvPr>
          <p:cNvSpPr>
            <a:spLocks noChangeArrowheads="1"/>
          </p:cNvSpPr>
          <p:nvPr/>
        </p:nvSpPr>
        <p:spPr bwMode="auto">
          <a:xfrm>
            <a:off x="4191000" y="1905000"/>
            <a:ext cx="2362200" cy="1905000"/>
          </a:xfrm>
          <a:prstGeom prst="irregularSeal1">
            <a:avLst/>
          </a:prstGeom>
          <a:solidFill>
            <a:srgbClr val="FF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algn="ctr" eaLnBrk="1" hangingPunct="1"/>
            <a:r>
              <a:rPr lang="en-US" altLang="en-US" sz="4000">
                <a:solidFill>
                  <a:srgbClr val="FF0000"/>
                </a:solidFill>
              </a:rPr>
              <a:t>Diệt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147459"/>
                                        </p:tgtEl>
                                        <p:attrNameLst>
                                          <p:attrName>style.visibility</p:attrName>
                                        </p:attrNameLst>
                                      </p:cBhvr>
                                      <p:to>
                                        <p:strVal val="visible"/>
                                      </p:to>
                                    </p:set>
                                    <p:anim calcmode="lin" valueType="num">
                                      <p:cBhvr>
                                        <p:cTn id="7" dur="1000" fill="hold"/>
                                        <p:tgtEl>
                                          <p:spTgt spid="147459"/>
                                        </p:tgtEl>
                                        <p:attrNameLst>
                                          <p:attrName>ppt_w</p:attrName>
                                        </p:attrNameLst>
                                      </p:cBhvr>
                                      <p:tavLst>
                                        <p:tav tm="0">
                                          <p:val>
                                            <p:strVal val="#ppt_w+.3"/>
                                          </p:val>
                                        </p:tav>
                                        <p:tav tm="100000">
                                          <p:val>
                                            <p:strVal val="#ppt_w"/>
                                          </p:val>
                                        </p:tav>
                                      </p:tavLst>
                                    </p:anim>
                                    <p:anim calcmode="lin" valueType="num">
                                      <p:cBhvr>
                                        <p:cTn id="8" dur="1000" fill="hold"/>
                                        <p:tgtEl>
                                          <p:spTgt spid="147459"/>
                                        </p:tgtEl>
                                        <p:attrNameLst>
                                          <p:attrName>ppt_h</p:attrName>
                                        </p:attrNameLst>
                                      </p:cBhvr>
                                      <p:tavLst>
                                        <p:tav tm="0">
                                          <p:val>
                                            <p:strVal val="#ppt_h"/>
                                          </p:val>
                                        </p:tav>
                                        <p:tav tm="100000">
                                          <p:val>
                                            <p:strVal val="#ppt_h"/>
                                          </p:val>
                                        </p:tav>
                                      </p:tavLst>
                                    </p:anim>
                                    <p:animEffect transition="in" filter="fade">
                                      <p:cBhvr>
                                        <p:cTn id="9" dur="1000"/>
                                        <p:tgtEl>
                                          <p:spTgt spid="147459"/>
                                        </p:tgtEl>
                                      </p:cBhvr>
                                    </p:animEffect>
                                  </p:childTnLst>
                                </p:cTn>
                              </p:par>
                            </p:childTnLst>
                          </p:cTn>
                        </p:par>
                        <p:par>
                          <p:cTn id="10" fill="hold" nodeType="afterGroup">
                            <p:stCondLst>
                              <p:cond delay="1000"/>
                            </p:stCondLst>
                            <p:childTnLst>
                              <p:par>
                                <p:cTn id="11" presetID="50" presetClass="entr" presetSubtype="0" decel="100000" fill="hold" grpId="0" nodeType="afterEffect">
                                  <p:stCondLst>
                                    <p:cond delay="0"/>
                                  </p:stCondLst>
                                  <p:childTnLst>
                                    <p:set>
                                      <p:cBhvr>
                                        <p:cTn id="12" dur="1" fill="hold">
                                          <p:stCondLst>
                                            <p:cond delay="0"/>
                                          </p:stCondLst>
                                        </p:cTn>
                                        <p:tgtEl>
                                          <p:spTgt spid="147458"/>
                                        </p:tgtEl>
                                        <p:attrNameLst>
                                          <p:attrName>style.visibility</p:attrName>
                                        </p:attrNameLst>
                                      </p:cBhvr>
                                      <p:to>
                                        <p:strVal val="visible"/>
                                      </p:to>
                                    </p:set>
                                    <p:anim calcmode="lin" valueType="num">
                                      <p:cBhvr>
                                        <p:cTn id="13" dur="1000" fill="hold"/>
                                        <p:tgtEl>
                                          <p:spTgt spid="147458"/>
                                        </p:tgtEl>
                                        <p:attrNameLst>
                                          <p:attrName>ppt_w</p:attrName>
                                        </p:attrNameLst>
                                      </p:cBhvr>
                                      <p:tavLst>
                                        <p:tav tm="0">
                                          <p:val>
                                            <p:strVal val="#ppt_w+.3"/>
                                          </p:val>
                                        </p:tav>
                                        <p:tav tm="100000">
                                          <p:val>
                                            <p:strVal val="#ppt_w"/>
                                          </p:val>
                                        </p:tav>
                                      </p:tavLst>
                                    </p:anim>
                                    <p:anim calcmode="lin" valueType="num">
                                      <p:cBhvr>
                                        <p:cTn id="14" dur="1000" fill="hold"/>
                                        <p:tgtEl>
                                          <p:spTgt spid="147458"/>
                                        </p:tgtEl>
                                        <p:attrNameLst>
                                          <p:attrName>ppt_h</p:attrName>
                                        </p:attrNameLst>
                                      </p:cBhvr>
                                      <p:tavLst>
                                        <p:tav tm="0">
                                          <p:val>
                                            <p:strVal val="#ppt_h"/>
                                          </p:val>
                                        </p:tav>
                                        <p:tav tm="100000">
                                          <p:val>
                                            <p:strVal val="#ppt_h"/>
                                          </p:val>
                                        </p:tav>
                                      </p:tavLst>
                                    </p:anim>
                                    <p:animEffect transition="in" filter="fade">
                                      <p:cBhvr>
                                        <p:cTn id="15" dur="1000"/>
                                        <p:tgtEl>
                                          <p:spTgt spid="14745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47460"/>
                                        </p:tgtEl>
                                        <p:attrNameLst>
                                          <p:attrName>style.visibility</p:attrName>
                                        </p:attrNameLst>
                                      </p:cBhvr>
                                      <p:to>
                                        <p:strVal val="visible"/>
                                      </p:to>
                                    </p:set>
                                    <p:animEffect transition="in" filter="fade">
                                      <p:cBhvr>
                                        <p:cTn id="20" dur="1000"/>
                                        <p:tgtEl>
                                          <p:spTgt spid="147460"/>
                                        </p:tgtEl>
                                      </p:cBhvr>
                                    </p:animEffect>
                                  </p:childTnLst>
                                  <p:subTnLst>
                                    <p:audio>
                                      <p:cMediaNode>
                                        <p:cTn display="0" masterRel="sameClick">
                                          <p:stCondLst>
                                            <p:cond evt="begin" delay="0">
                                              <p:tn val="18"/>
                                            </p:cond>
                                          </p:stCondLst>
                                          <p:endCondLst>
                                            <p:cond evt="onStopAudio" delay="0">
                                              <p:tgtEl>
                                                <p:sldTgt/>
                                              </p:tgtEl>
                                            </p:cond>
                                          </p:endCondLst>
                                        </p:cTn>
                                        <p:tgtEl>
                                          <p:sndTgt r:embed="rId2"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58" grpId="0"/>
      <p:bldP spid="14746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50530" name="Picture 2">
            <a:extLst>
              <a:ext uri="{FF2B5EF4-FFF2-40B4-BE49-F238E27FC236}">
                <a16:creationId xmlns:a16="http://schemas.microsoft.com/office/drawing/2014/main" id="{FB514024-1E96-46BE-8C3B-924DC4C173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762001"/>
            <a:ext cx="7467600" cy="5046663"/>
          </a:xfrm>
          <a:prstGeom prst="rect">
            <a:avLst/>
          </a:prstGeom>
          <a:noFill/>
          <a:ln w="114300">
            <a:pattFill prst="sphere">
              <a:fgClr>
                <a:srgbClr val="FFCC00"/>
              </a:fgClr>
              <a:bgClr>
                <a:srgbClr val="FFFFFF"/>
              </a:bgClr>
            </a:pattFill>
            <a:miter lim="800000"/>
            <a:headEnd/>
            <a:tailEnd/>
          </a:ln>
          <a:extLst>
            <a:ext uri="{909E8E84-426E-40DD-AFC4-6F175D3DCCD1}">
              <a14:hiddenFill xmlns:a14="http://schemas.microsoft.com/office/drawing/2010/main">
                <a:solidFill>
                  <a:srgbClr val="FFFFFF"/>
                </a:solidFill>
              </a14:hiddenFill>
            </a:ext>
          </a:extLst>
        </p:spPr>
      </p:pic>
      <p:sp>
        <p:nvSpPr>
          <p:cNvPr id="150531" name="Text Box 3">
            <a:extLst>
              <a:ext uri="{FF2B5EF4-FFF2-40B4-BE49-F238E27FC236}">
                <a16:creationId xmlns:a16="http://schemas.microsoft.com/office/drawing/2014/main" id="{157C2AE6-BF0C-4469-B724-DCF95FDB03DA}"/>
              </a:ext>
            </a:extLst>
          </p:cNvPr>
          <p:cNvSpPr txBox="1">
            <a:spLocks noChangeArrowheads="1"/>
          </p:cNvSpPr>
          <p:nvPr/>
        </p:nvSpPr>
        <p:spPr bwMode="auto">
          <a:xfrm>
            <a:off x="5257800" y="5910264"/>
            <a:ext cx="1752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000">
                <a:solidFill>
                  <a:srgbClr val="0000FF"/>
                </a:solidFill>
                <a:latin typeface="Times New Roman" panose="02020603050405020304" pitchFamily="18" charset="0"/>
              </a:rPr>
              <a:t>Ong</a:t>
            </a:r>
            <a:r>
              <a:rPr lang="en-US" altLang="en-US" sz="3600">
                <a:solidFill>
                  <a:srgbClr val="0000FF"/>
                </a:solidFill>
                <a:latin typeface="Times New Roman" panose="02020603050405020304" pitchFamily="18" charset="0"/>
              </a:rPr>
              <a:t> </a:t>
            </a:r>
            <a:endParaRPr lang="en-US" altLang="en-US" sz="3600">
              <a:latin typeface="Times New Roman" panose="02020603050405020304" pitchFamily="18" charset="0"/>
            </a:endParaRPr>
          </a:p>
        </p:txBody>
      </p:sp>
      <p:sp>
        <p:nvSpPr>
          <p:cNvPr id="150532" name="AutoShape 4">
            <a:extLst>
              <a:ext uri="{FF2B5EF4-FFF2-40B4-BE49-F238E27FC236}">
                <a16:creationId xmlns:a16="http://schemas.microsoft.com/office/drawing/2014/main" id="{1CC11098-A6A4-4A46-9CB4-092B53E6F1AE}"/>
              </a:ext>
            </a:extLst>
          </p:cNvPr>
          <p:cNvSpPr>
            <a:spLocks noChangeArrowheads="1"/>
          </p:cNvSpPr>
          <p:nvPr/>
        </p:nvSpPr>
        <p:spPr bwMode="auto">
          <a:xfrm>
            <a:off x="2362200" y="762000"/>
            <a:ext cx="2667000" cy="1524000"/>
          </a:xfrm>
          <a:prstGeom prst="cloudCallout">
            <a:avLst>
              <a:gd name="adj1" fmla="val 140356"/>
              <a:gd name="adj2" fmla="val 260000"/>
            </a:avLst>
          </a:prstGeom>
          <a:solidFill>
            <a:srgbClr val="FFFFCC"/>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a:solidFill>
                  <a:srgbClr val="000099"/>
                </a:solidFill>
                <a:latin typeface="Times New Roman" panose="02020603050405020304" pitchFamily="18" charset="0"/>
              </a:rPr>
              <a:t>Không diệt</a:t>
            </a:r>
          </a:p>
        </p:txBody>
      </p:sp>
    </p:spTree>
  </p:cSld>
  <p:clrMapOvr>
    <a:overrideClrMapping bg1="lt1" tx1="dk1" bg2="lt2" tx2="dk2" accent1="accent1" accent2="accent2" accent3="accent3" accent4="accent4" accent5="accent5" accent6="accent6" hlink="hlink" folHlink="folHlink"/>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afterEffect">
                                  <p:stCondLst>
                                    <p:cond delay="0"/>
                                  </p:stCondLst>
                                  <p:childTnLst>
                                    <p:set>
                                      <p:cBhvr>
                                        <p:cTn id="6" dur="1" fill="hold">
                                          <p:stCondLst>
                                            <p:cond delay="0"/>
                                          </p:stCondLst>
                                        </p:cTn>
                                        <p:tgtEl>
                                          <p:spTgt spid="150530"/>
                                        </p:tgtEl>
                                        <p:attrNameLst>
                                          <p:attrName>style.visibility</p:attrName>
                                        </p:attrNameLst>
                                      </p:cBhvr>
                                      <p:to>
                                        <p:strVal val="visible"/>
                                      </p:to>
                                    </p:set>
                                    <p:anim calcmode="lin" valueType="num">
                                      <p:cBhvr>
                                        <p:cTn id="7" dur="1000" fill="hold"/>
                                        <p:tgtEl>
                                          <p:spTgt spid="150530"/>
                                        </p:tgtEl>
                                        <p:attrNameLst>
                                          <p:attrName>ppt_w</p:attrName>
                                        </p:attrNameLst>
                                      </p:cBhvr>
                                      <p:tavLst>
                                        <p:tav tm="0">
                                          <p:val>
                                            <p:strVal val="#ppt_w*0.70"/>
                                          </p:val>
                                        </p:tav>
                                        <p:tav tm="100000">
                                          <p:val>
                                            <p:strVal val="#ppt_w"/>
                                          </p:val>
                                        </p:tav>
                                      </p:tavLst>
                                    </p:anim>
                                    <p:anim calcmode="lin" valueType="num">
                                      <p:cBhvr>
                                        <p:cTn id="8" dur="1000" fill="hold"/>
                                        <p:tgtEl>
                                          <p:spTgt spid="150530"/>
                                        </p:tgtEl>
                                        <p:attrNameLst>
                                          <p:attrName>ppt_h</p:attrName>
                                        </p:attrNameLst>
                                      </p:cBhvr>
                                      <p:tavLst>
                                        <p:tav tm="0">
                                          <p:val>
                                            <p:strVal val="#ppt_h"/>
                                          </p:val>
                                        </p:tav>
                                        <p:tav tm="100000">
                                          <p:val>
                                            <p:strVal val="#ppt_h"/>
                                          </p:val>
                                        </p:tav>
                                      </p:tavLst>
                                    </p:anim>
                                    <p:animEffect transition="in" filter="fade">
                                      <p:cBhvr>
                                        <p:cTn id="9" dur="1000"/>
                                        <p:tgtEl>
                                          <p:spTgt spid="150530"/>
                                        </p:tgtEl>
                                      </p:cBhvr>
                                    </p:animEffect>
                                  </p:childTnLst>
                                </p:cTn>
                              </p:par>
                            </p:childTnLst>
                          </p:cTn>
                        </p:par>
                        <p:par>
                          <p:cTn id="10" fill="hold" nodeType="afterGroup">
                            <p:stCondLst>
                              <p:cond delay="1000"/>
                            </p:stCondLst>
                            <p:childTnLst>
                              <p:par>
                                <p:cTn id="11" presetID="18" presetClass="entr" presetSubtype="12" fill="hold" grpId="0" nodeType="afterEffect">
                                  <p:stCondLst>
                                    <p:cond delay="0"/>
                                  </p:stCondLst>
                                  <p:childTnLst>
                                    <p:set>
                                      <p:cBhvr>
                                        <p:cTn id="12" dur="1" fill="hold">
                                          <p:stCondLst>
                                            <p:cond delay="0"/>
                                          </p:stCondLst>
                                        </p:cTn>
                                        <p:tgtEl>
                                          <p:spTgt spid="150531"/>
                                        </p:tgtEl>
                                        <p:attrNameLst>
                                          <p:attrName>style.visibility</p:attrName>
                                        </p:attrNameLst>
                                      </p:cBhvr>
                                      <p:to>
                                        <p:strVal val="visible"/>
                                      </p:to>
                                    </p:set>
                                    <p:animEffect transition="in" filter="strips(downLeft)">
                                      <p:cBhvr>
                                        <p:cTn id="13" dur="500"/>
                                        <p:tgtEl>
                                          <p:spTgt spid="15053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50532"/>
                                        </p:tgtEl>
                                        <p:attrNameLst>
                                          <p:attrName>style.visibility</p:attrName>
                                        </p:attrNameLst>
                                      </p:cBhvr>
                                      <p:to>
                                        <p:strVal val="visible"/>
                                      </p:to>
                                    </p:set>
                                    <p:animEffect transition="in" filter="fade">
                                      <p:cBhvr>
                                        <p:cTn id="18" dur="1000"/>
                                        <p:tgtEl>
                                          <p:spTgt spid="150532"/>
                                        </p:tgtEl>
                                      </p:cBhvr>
                                    </p:animEffect>
                                  </p:childTnLst>
                                  <p:subTnLst>
                                    <p:audio>
                                      <p:cMediaNode>
                                        <p:cTn display="0" masterRel="sameClick">
                                          <p:stCondLst>
                                            <p:cond evt="begin" delay="0">
                                              <p:tn val="16"/>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1" grpId="0"/>
      <p:bldP spid="15053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51555" name="Picture 3">
            <a:extLst>
              <a:ext uri="{FF2B5EF4-FFF2-40B4-BE49-F238E27FC236}">
                <a16:creationId xmlns:a16="http://schemas.microsoft.com/office/drawing/2014/main" id="{7FB52BD3-355F-41E5-AA1C-30EA0279E8B6}"/>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2325689" y="665164"/>
            <a:ext cx="7519987" cy="5005387"/>
          </a:xfrm>
          <a:noFill/>
          <a:ln w="114300">
            <a:pattFill prst="trellis">
              <a:fgClr>
                <a:srgbClr val="CC3300"/>
              </a:fgClr>
              <a:bgClr>
                <a:srgbClr val="FFFFFF"/>
              </a:bgClr>
            </a:patt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1556" name="Text Box 4">
            <a:extLst>
              <a:ext uri="{FF2B5EF4-FFF2-40B4-BE49-F238E27FC236}">
                <a16:creationId xmlns:a16="http://schemas.microsoft.com/office/drawing/2014/main" id="{C3477ED1-A61A-4341-8DDC-1B47D620D5AE}"/>
              </a:ext>
            </a:extLst>
          </p:cNvPr>
          <p:cNvSpPr txBox="1">
            <a:spLocks noChangeArrowheads="1"/>
          </p:cNvSpPr>
          <p:nvPr/>
        </p:nvSpPr>
        <p:spPr bwMode="auto">
          <a:xfrm>
            <a:off x="5257800" y="5791201"/>
            <a:ext cx="1905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b="1">
                <a:solidFill>
                  <a:schemeClr val="tx1"/>
                </a:solidFill>
                <a:latin typeface="VNI-Times" pitchFamily="2" charset="0"/>
              </a:defRPr>
            </a:lvl1pPr>
            <a:lvl2pPr marL="742950" indent="-285750">
              <a:spcBef>
                <a:spcPct val="20000"/>
              </a:spcBef>
              <a:buChar char="–"/>
              <a:defRPr sz="2800" b="1">
                <a:solidFill>
                  <a:schemeClr val="tx1"/>
                </a:solidFill>
                <a:latin typeface="VNI-Times" pitchFamily="2" charset="0"/>
              </a:defRPr>
            </a:lvl2pPr>
            <a:lvl3pPr marL="1143000" indent="-228600">
              <a:spcBef>
                <a:spcPct val="20000"/>
              </a:spcBef>
              <a:buChar char="•"/>
              <a:defRPr sz="2800" b="1">
                <a:solidFill>
                  <a:schemeClr val="tx1"/>
                </a:solidFill>
                <a:latin typeface="VNI-Times" pitchFamily="2" charset="0"/>
              </a:defRPr>
            </a:lvl3pPr>
            <a:lvl4pPr marL="1600200" indent="-228600">
              <a:spcBef>
                <a:spcPct val="20000"/>
              </a:spcBef>
              <a:buChar char="–"/>
              <a:defRPr sz="2800" b="1">
                <a:solidFill>
                  <a:schemeClr val="tx1"/>
                </a:solidFill>
                <a:latin typeface="VNI-Times" pitchFamily="2" charset="0"/>
              </a:defRPr>
            </a:lvl4pPr>
            <a:lvl5pPr marL="2057400" indent="-228600">
              <a:spcBef>
                <a:spcPct val="20000"/>
              </a:spcBef>
              <a:buChar char="»"/>
              <a:defRPr sz="2800" b="1">
                <a:solidFill>
                  <a:schemeClr val="tx1"/>
                </a:solidFill>
                <a:latin typeface="VNI-Times" pitchFamily="2" charset="0"/>
              </a:defRPr>
            </a:lvl5pPr>
            <a:lvl6pPr marL="2514600" indent="-228600" eaLnBrk="0" fontAlgn="base" hangingPunct="0">
              <a:spcBef>
                <a:spcPct val="20000"/>
              </a:spcBef>
              <a:spcAft>
                <a:spcPct val="0"/>
              </a:spcAft>
              <a:buChar char="»"/>
              <a:defRPr sz="2800" b="1">
                <a:solidFill>
                  <a:schemeClr val="tx1"/>
                </a:solidFill>
                <a:latin typeface="VNI-Times" pitchFamily="2" charset="0"/>
              </a:defRPr>
            </a:lvl6pPr>
            <a:lvl7pPr marL="2971800" indent="-228600" eaLnBrk="0" fontAlgn="base" hangingPunct="0">
              <a:spcBef>
                <a:spcPct val="20000"/>
              </a:spcBef>
              <a:spcAft>
                <a:spcPct val="0"/>
              </a:spcAft>
              <a:buChar char="»"/>
              <a:defRPr sz="2800" b="1">
                <a:solidFill>
                  <a:schemeClr val="tx1"/>
                </a:solidFill>
                <a:latin typeface="VNI-Times" pitchFamily="2" charset="0"/>
              </a:defRPr>
            </a:lvl7pPr>
            <a:lvl8pPr marL="3429000" indent="-228600" eaLnBrk="0" fontAlgn="base" hangingPunct="0">
              <a:spcBef>
                <a:spcPct val="20000"/>
              </a:spcBef>
              <a:spcAft>
                <a:spcPct val="0"/>
              </a:spcAft>
              <a:buChar char="»"/>
              <a:defRPr sz="2800" b="1">
                <a:solidFill>
                  <a:schemeClr val="tx1"/>
                </a:solidFill>
                <a:latin typeface="VNI-Times" pitchFamily="2" charset="0"/>
              </a:defRPr>
            </a:lvl8pPr>
            <a:lvl9pPr marL="3886200" indent="-228600" eaLnBrk="0" fontAlgn="base" hangingPunct="0">
              <a:spcBef>
                <a:spcPct val="20000"/>
              </a:spcBef>
              <a:spcAft>
                <a:spcPct val="0"/>
              </a:spcAft>
              <a:buChar char="»"/>
              <a:defRPr sz="2800" b="1">
                <a:solidFill>
                  <a:schemeClr val="tx1"/>
                </a:solidFill>
                <a:latin typeface="VNI-Times" pitchFamily="2" charset="0"/>
              </a:defRPr>
            </a:lvl9pPr>
          </a:lstStyle>
          <a:p>
            <a:pPr algn="ctr" eaLnBrk="1" hangingPunct="1">
              <a:spcBef>
                <a:spcPct val="0"/>
              </a:spcBef>
              <a:buFontTx/>
              <a:buNone/>
            </a:pPr>
            <a:r>
              <a:rPr lang="en-US" altLang="en-US" sz="4000">
                <a:solidFill>
                  <a:srgbClr val="0000FF"/>
                </a:solidFill>
                <a:latin typeface="Times New Roman" panose="02020603050405020304" pitchFamily="18" charset="0"/>
              </a:rPr>
              <a:t>Ruồi</a:t>
            </a:r>
          </a:p>
        </p:txBody>
      </p:sp>
      <p:sp>
        <p:nvSpPr>
          <p:cNvPr id="151557" name="AutoShape 5">
            <a:extLst>
              <a:ext uri="{FF2B5EF4-FFF2-40B4-BE49-F238E27FC236}">
                <a16:creationId xmlns:a16="http://schemas.microsoft.com/office/drawing/2014/main" id="{5F3B6DEF-486F-4710-877C-657193FB5CA8}"/>
              </a:ext>
            </a:extLst>
          </p:cNvPr>
          <p:cNvSpPr>
            <a:spLocks noChangeArrowheads="1"/>
          </p:cNvSpPr>
          <p:nvPr/>
        </p:nvSpPr>
        <p:spPr bwMode="auto">
          <a:xfrm>
            <a:off x="4495800" y="762000"/>
            <a:ext cx="2209800" cy="2133600"/>
          </a:xfrm>
          <a:prstGeom prst="irregularSeal1">
            <a:avLst/>
          </a:prstGeom>
          <a:solidFill>
            <a:srgbClr val="FF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b="1">
                <a:solidFill>
                  <a:schemeClr val="tx1"/>
                </a:solidFill>
                <a:latin typeface="VNI-Times" pitchFamily="2" charset="0"/>
              </a:defRPr>
            </a:lvl1pPr>
            <a:lvl2pPr marL="742950" indent="-285750">
              <a:spcBef>
                <a:spcPct val="20000"/>
              </a:spcBef>
              <a:buChar char="–"/>
              <a:defRPr sz="2800" b="1">
                <a:solidFill>
                  <a:schemeClr val="tx1"/>
                </a:solidFill>
                <a:latin typeface="VNI-Times" pitchFamily="2" charset="0"/>
              </a:defRPr>
            </a:lvl2pPr>
            <a:lvl3pPr marL="1143000" indent="-228600">
              <a:spcBef>
                <a:spcPct val="20000"/>
              </a:spcBef>
              <a:buChar char="•"/>
              <a:defRPr sz="2800" b="1">
                <a:solidFill>
                  <a:schemeClr val="tx1"/>
                </a:solidFill>
                <a:latin typeface="VNI-Times" pitchFamily="2" charset="0"/>
              </a:defRPr>
            </a:lvl3pPr>
            <a:lvl4pPr marL="1600200" indent="-228600">
              <a:spcBef>
                <a:spcPct val="20000"/>
              </a:spcBef>
              <a:buChar char="–"/>
              <a:defRPr sz="2800" b="1">
                <a:solidFill>
                  <a:schemeClr val="tx1"/>
                </a:solidFill>
                <a:latin typeface="VNI-Times" pitchFamily="2" charset="0"/>
              </a:defRPr>
            </a:lvl4pPr>
            <a:lvl5pPr marL="2057400" indent="-228600">
              <a:spcBef>
                <a:spcPct val="20000"/>
              </a:spcBef>
              <a:buChar char="»"/>
              <a:defRPr sz="2800" b="1">
                <a:solidFill>
                  <a:schemeClr val="tx1"/>
                </a:solidFill>
                <a:latin typeface="VNI-Times" pitchFamily="2" charset="0"/>
              </a:defRPr>
            </a:lvl5pPr>
            <a:lvl6pPr marL="2514600" indent="-228600" eaLnBrk="0" fontAlgn="base" hangingPunct="0">
              <a:spcBef>
                <a:spcPct val="20000"/>
              </a:spcBef>
              <a:spcAft>
                <a:spcPct val="0"/>
              </a:spcAft>
              <a:buChar char="»"/>
              <a:defRPr sz="2800" b="1">
                <a:solidFill>
                  <a:schemeClr val="tx1"/>
                </a:solidFill>
                <a:latin typeface="VNI-Times" pitchFamily="2" charset="0"/>
              </a:defRPr>
            </a:lvl6pPr>
            <a:lvl7pPr marL="2971800" indent="-228600" eaLnBrk="0" fontAlgn="base" hangingPunct="0">
              <a:spcBef>
                <a:spcPct val="20000"/>
              </a:spcBef>
              <a:spcAft>
                <a:spcPct val="0"/>
              </a:spcAft>
              <a:buChar char="»"/>
              <a:defRPr sz="2800" b="1">
                <a:solidFill>
                  <a:schemeClr val="tx1"/>
                </a:solidFill>
                <a:latin typeface="VNI-Times" pitchFamily="2" charset="0"/>
              </a:defRPr>
            </a:lvl7pPr>
            <a:lvl8pPr marL="3429000" indent="-228600" eaLnBrk="0" fontAlgn="base" hangingPunct="0">
              <a:spcBef>
                <a:spcPct val="20000"/>
              </a:spcBef>
              <a:spcAft>
                <a:spcPct val="0"/>
              </a:spcAft>
              <a:buChar char="»"/>
              <a:defRPr sz="2800" b="1">
                <a:solidFill>
                  <a:schemeClr val="tx1"/>
                </a:solidFill>
                <a:latin typeface="VNI-Times" pitchFamily="2" charset="0"/>
              </a:defRPr>
            </a:lvl8pPr>
            <a:lvl9pPr marL="3886200" indent="-228600" eaLnBrk="0" fontAlgn="base" hangingPunct="0">
              <a:spcBef>
                <a:spcPct val="20000"/>
              </a:spcBef>
              <a:spcAft>
                <a:spcPct val="0"/>
              </a:spcAft>
              <a:buChar char="»"/>
              <a:defRPr sz="2800" b="1">
                <a:solidFill>
                  <a:schemeClr val="tx1"/>
                </a:solidFill>
                <a:latin typeface="VNI-Times" pitchFamily="2" charset="0"/>
              </a:defRPr>
            </a:lvl9pPr>
          </a:lstStyle>
          <a:p>
            <a:pPr algn="ctr" eaLnBrk="1" hangingPunct="1">
              <a:spcBef>
                <a:spcPct val="0"/>
              </a:spcBef>
              <a:buFontTx/>
              <a:buNone/>
            </a:pPr>
            <a:r>
              <a:rPr lang="en-US" altLang="en-US" sz="4000">
                <a:solidFill>
                  <a:srgbClr val="FF0000"/>
                </a:solidFill>
                <a:latin typeface="Times New Roman" panose="02020603050405020304" pitchFamily="18" charset="0"/>
              </a:rPr>
              <a:t>Diệt</a:t>
            </a:r>
            <a:endParaRPr lang="en-US" altLang="en-US" sz="1800">
              <a:solidFill>
                <a:srgbClr val="FF0000"/>
              </a:solidFill>
              <a:latin typeface="Times New Roman" panose="02020603050405020304" pitchFamily="18"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151555"/>
                                        </p:tgtEl>
                                        <p:attrNameLst>
                                          <p:attrName>style.visibility</p:attrName>
                                        </p:attrNameLst>
                                      </p:cBhvr>
                                      <p:to>
                                        <p:strVal val="visible"/>
                                      </p:to>
                                    </p:set>
                                    <p:anim calcmode="lin" valueType="num">
                                      <p:cBhvr>
                                        <p:cTn id="7" dur="1000" fill="hold"/>
                                        <p:tgtEl>
                                          <p:spTgt spid="151555"/>
                                        </p:tgtEl>
                                        <p:attrNameLst>
                                          <p:attrName>ppt_w</p:attrName>
                                        </p:attrNameLst>
                                      </p:cBhvr>
                                      <p:tavLst>
                                        <p:tav tm="0">
                                          <p:val>
                                            <p:strVal val="#ppt_w+.3"/>
                                          </p:val>
                                        </p:tav>
                                        <p:tav tm="100000">
                                          <p:val>
                                            <p:strVal val="#ppt_w"/>
                                          </p:val>
                                        </p:tav>
                                      </p:tavLst>
                                    </p:anim>
                                    <p:anim calcmode="lin" valueType="num">
                                      <p:cBhvr>
                                        <p:cTn id="8" dur="1000" fill="hold"/>
                                        <p:tgtEl>
                                          <p:spTgt spid="151555"/>
                                        </p:tgtEl>
                                        <p:attrNameLst>
                                          <p:attrName>ppt_h</p:attrName>
                                        </p:attrNameLst>
                                      </p:cBhvr>
                                      <p:tavLst>
                                        <p:tav tm="0">
                                          <p:val>
                                            <p:strVal val="#ppt_h"/>
                                          </p:val>
                                        </p:tav>
                                        <p:tav tm="100000">
                                          <p:val>
                                            <p:strVal val="#ppt_h"/>
                                          </p:val>
                                        </p:tav>
                                      </p:tavLst>
                                    </p:anim>
                                    <p:animEffect transition="in" filter="fade">
                                      <p:cBhvr>
                                        <p:cTn id="9" dur="1000"/>
                                        <p:tgtEl>
                                          <p:spTgt spid="151555"/>
                                        </p:tgtEl>
                                      </p:cBhvr>
                                    </p:animEffect>
                                  </p:childTnLst>
                                </p:cTn>
                              </p:par>
                            </p:childTnLst>
                          </p:cTn>
                        </p:par>
                        <p:par>
                          <p:cTn id="10" fill="hold" nodeType="afterGroup">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151556"/>
                                        </p:tgtEl>
                                        <p:attrNameLst>
                                          <p:attrName>style.visibility</p:attrName>
                                        </p:attrNameLst>
                                      </p:cBhvr>
                                      <p:to>
                                        <p:strVal val="visible"/>
                                      </p:to>
                                    </p:set>
                                    <p:animEffect transition="in" filter="wipe(down)">
                                      <p:cBhvr>
                                        <p:cTn id="13" dur="500"/>
                                        <p:tgtEl>
                                          <p:spTgt spid="15155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151557"/>
                                        </p:tgtEl>
                                        <p:attrNameLst>
                                          <p:attrName>style.visibility</p:attrName>
                                        </p:attrNameLst>
                                      </p:cBhvr>
                                      <p:to>
                                        <p:strVal val="visible"/>
                                      </p:to>
                                    </p:set>
                                    <p:anim calcmode="lin" valueType="num">
                                      <p:cBhvr>
                                        <p:cTn id="18" dur="500" fill="hold"/>
                                        <p:tgtEl>
                                          <p:spTgt spid="151557"/>
                                        </p:tgtEl>
                                        <p:attrNameLst>
                                          <p:attrName>ppt_w</p:attrName>
                                        </p:attrNameLst>
                                      </p:cBhvr>
                                      <p:tavLst>
                                        <p:tav tm="0">
                                          <p:val>
                                            <p:fltVal val="0"/>
                                          </p:val>
                                        </p:tav>
                                        <p:tav tm="100000">
                                          <p:val>
                                            <p:strVal val="#ppt_w"/>
                                          </p:val>
                                        </p:tav>
                                      </p:tavLst>
                                    </p:anim>
                                    <p:anim calcmode="lin" valueType="num">
                                      <p:cBhvr>
                                        <p:cTn id="19" dur="500" fill="hold"/>
                                        <p:tgtEl>
                                          <p:spTgt spid="151557"/>
                                        </p:tgtEl>
                                        <p:attrNameLst>
                                          <p:attrName>ppt_h</p:attrName>
                                        </p:attrNameLst>
                                      </p:cBhvr>
                                      <p:tavLst>
                                        <p:tav tm="0">
                                          <p:val>
                                            <p:fltVal val="0"/>
                                          </p:val>
                                        </p:tav>
                                        <p:tav tm="100000">
                                          <p:val>
                                            <p:strVal val="#ppt_h"/>
                                          </p:val>
                                        </p:tav>
                                      </p:tavLst>
                                    </p:anim>
                                    <p:animEffect transition="in" filter="fade">
                                      <p:cBhvr>
                                        <p:cTn id="20" dur="500"/>
                                        <p:tgtEl>
                                          <p:spTgt spid="151557"/>
                                        </p:tgtEl>
                                      </p:cBhvr>
                                    </p:animEffect>
                                  </p:childTnLst>
                                  <p:subTnLst>
                                    <p:audio>
                                      <p:cMediaNode>
                                        <p:cTn display="0" masterRel="sameClick">
                                          <p:stCondLst>
                                            <p:cond evt="begin" delay="0">
                                              <p:tn val="16"/>
                                            </p:cond>
                                          </p:stCondLst>
                                          <p:endCondLst>
                                            <p:cond evt="onStopAudio" delay="0">
                                              <p:tgtEl>
                                                <p:sldTgt/>
                                              </p:tgtEl>
                                            </p:cond>
                                          </p:endCondLst>
                                        </p:cTn>
                                        <p:tgtEl>
                                          <p:sndTgt r:embed="rId2"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6" grpId="0"/>
      <p:bldP spid="15155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9900"/>
            </a:gs>
            <a:gs pos="50000">
              <a:srgbClr val="FFFFFF"/>
            </a:gs>
            <a:gs pos="100000">
              <a:srgbClr val="FF9900"/>
            </a:gs>
          </a:gsLst>
          <a:lin ang="2700000" scaled="1"/>
        </a:gradFill>
        <a:effectLst/>
      </p:bgPr>
    </p:bg>
    <p:spTree>
      <p:nvGrpSpPr>
        <p:cNvPr id="1" name=""/>
        <p:cNvGrpSpPr/>
        <p:nvPr/>
      </p:nvGrpSpPr>
      <p:grpSpPr>
        <a:xfrm>
          <a:off x="0" y="0"/>
          <a:ext cx="0" cy="0"/>
          <a:chOff x="0" y="0"/>
          <a:chExt cx="0" cy="0"/>
        </a:xfrm>
      </p:grpSpPr>
      <p:pic>
        <p:nvPicPr>
          <p:cNvPr id="153604" name="Picture 4">
            <a:extLst>
              <a:ext uri="{FF2B5EF4-FFF2-40B4-BE49-F238E27FC236}">
                <a16:creationId xmlns:a16="http://schemas.microsoft.com/office/drawing/2014/main" id="{FFB9F90F-EF7E-460C-BD59-C69DF1255C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8050" y="681038"/>
            <a:ext cx="7950200" cy="5105400"/>
          </a:xfrm>
          <a:prstGeom prst="rect">
            <a:avLst/>
          </a:prstGeom>
          <a:noFill/>
          <a:ln w="114300">
            <a:pattFill prst="sphere">
              <a:fgClr>
                <a:srgbClr val="FFFF00"/>
              </a:fgClr>
              <a:bgClr>
                <a:srgbClr val="FFFFFF"/>
              </a:bgClr>
            </a:pattFill>
            <a:miter lim="800000"/>
            <a:headEnd/>
            <a:tailEnd/>
          </a:ln>
          <a:extLst>
            <a:ext uri="{909E8E84-426E-40DD-AFC4-6F175D3DCCD1}">
              <a14:hiddenFill xmlns:a14="http://schemas.microsoft.com/office/drawing/2010/main">
                <a:solidFill>
                  <a:srgbClr val="FFFFFF"/>
                </a:solidFill>
              </a14:hiddenFill>
            </a:ext>
          </a:extLst>
        </p:spPr>
      </p:pic>
      <p:sp>
        <p:nvSpPr>
          <p:cNvPr id="153605" name="Text Box 5">
            <a:extLst>
              <a:ext uri="{FF2B5EF4-FFF2-40B4-BE49-F238E27FC236}">
                <a16:creationId xmlns:a16="http://schemas.microsoft.com/office/drawing/2014/main" id="{308C27CD-6596-4A79-8340-5ACF4C9E9783}"/>
              </a:ext>
            </a:extLst>
          </p:cNvPr>
          <p:cNvSpPr txBox="1">
            <a:spLocks noChangeArrowheads="1"/>
          </p:cNvSpPr>
          <p:nvPr/>
        </p:nvSpPr>
        <p:spPr bwMode="auto">
          <a:xfrm>
            <a:off x="4724401" y="5921376"/>
            <a:ext cx="25241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algn="ctr" eaLnBrk="1" hangingPunct="1">
              <a:spcBef>
                <a:spcPct val="50000"/>
              </a:spcBef>
            </a:pPr>
            <a:r>
              <a:rPr lang="en-US" altLang="en-US" sz="4000">
                <a:solidFill>
                  <a:srgbClr val="0000FF"/>
                </a:solidFill>
              </a:rPr>
              <a:t>Tằm</a:t>
            </a:r>
            <a:r>
              <a:rPr lang="en-US" altLang="en-US" sz="3600">
                <a:solidFill>
                  <a:srgbClr val="0000FF"/>
                </a:solidFill>
              </a:rPr>
              <a:t> </a:t>
            </a:r>
          </a:p>
        </p:txBody>
      </p:sp>
      <p:sp>
        <p:nvSpPr>
          <p:cNvPr id="153606" name="AutoShape 6">
            <a:extLst>
              <a:ext uri="{FF2B5EF4-FFF2-40B4-BE49-F238E27FC236}">
                <a16:creationId xmlns:a16="http://schemas.microsoft.com/office/drawing/2014/main" id="{0552D285-F6D4-463E-816B-D6C77A60C410}"/>
              </a:ext>
            </a:extLst>
          </p:cNvPr>
          <p:cNvSpPr>
            <a:spLocks noChangeArrowheads="1"/>
          </p:cNvSpPr>
          <p:nvPr/>
        </p:nvSpPr>
        <p:spPr bwMode="auto">
          <a:xfrm>
            <a:off x="2743200" y="1066800"/>
            <a:ext cx="2438400" cy="1447800"/>
          </a:xfrm>
          <a:prstGeom prst="cloudCallout">
            <a:avLst>
              <a:gd name="adj1" fmla="val -35741"/>
              <a:gd name="adj2" fmla="val 35306"/>
            </a:avLst>
          </a:prstGeom>
          <a:solidFill>
            <a:srgbClr val="FFFFCC"/>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algn="ctr" eaLnBrk="1" hangingPunct="1"/>
            <a:r>
              <a:rPr lang="en-US" altLang="en-US" sz="3200">
                <a:solidFill>
                  <a:srgbClr val="000099"/>
                </a:solidFill>
              </a:rPr>
              <a:t>Không diệt</a:t>
            </a:r>
          </a:p>
          <a:p>
            <a:pPr algn="ctr" eaLnBrk="1" hangingPunct="1"/>
            <a:endParaRPr lang="en-US" altLang="en-US" sz="3200">
              <a:solidFill>
                <a:srgbClr val="0000FF"/>
              </a:solidFill>
              <a:latin typeface=".VnTime" panose="020B7200000000000000"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afterEffect">
                                  <p:stCondLst>
                                    <p:cond delay="0"/>
                                  </p:stCondLst>
                                  <p:childTnLst>
                                    <p:set>
                                      <p:cBhvr>
                                        <p:cTn id="6" dur="1" fill="hold">
                                          <p:stCondLst>
                                            <p:cond delay="0"/>
                                          </p:stCondLst>
                                        </p:cTn>
                                        <p:tgtEl>
                                          <p:spTgt spid="153604"/>
                                        </p:tgtEl>
                                        <p:attrNameLst>
                                          <p:attrName>style.visibility</p:attrName>
                                        </p:attrNameLst>
                                      </p:cBhvr>
                                      <p:to>
                                        <p:strVal val="visible"/>
                                      </p:to>
                                    </p:set>
                                    <p:anim calcmode="lin" valueType="num">
                                      <p:cBhvr>
                                        <p:cTn id="7" dur="1000" fill="hold"/>
                                        <p:tgtEl>
                                          <p:spTgt spid="153604"/>
                                        </p:tgtEl>
                                        <p:attrNameLst>
                                          <p:attrName>ppt_w</p:attrName>
                                        </p:attrNameLst>
                                      </p:cBhvr>
                                      <p:tavLst>
                                        <p:tav tm="0">
                                          <p:val>
                                            <p:strVal val="#ppt_w*0.70"/>
                                          </p:val>
                                        </p:tav>
                                        <p:tav tm="100000">
                                          <p:val>
                                            <p:strVal val="#ppt_w"/>
                                          </p:val>
                                        </p:tav>
                                      </p:tavLst>
                                    </p:anim>
                                    <p:anim calcmode="lin" valueType="num">
                                      <p:cBhvr>
                                        <p:cTn id="8" dur="1000" fill="hold"/>
                                        <p:tgtEl>
                                          <p:spTgt spid="153604"/>
                                        </p:tgtEl>
                                        <p:attrNameLst>
                                          <p:attrName>ppt_h</p:attrName>
                                        </p:attrNameLst>
                                      </p:cBhvr>
                                      <p:tavLst>
                                        <p:tav tm="0">
                                          <p:val>
                                            <p:strVal val="#ppt_h"/>
                                          </p:val>
                                        </p:tav>
                                        <p:tav tm="100000">
                                          <p:val>
                                            <p:strVal val="#ppt_h"/>
                                          </p:val>
                                        </p:tav>
                                      </p:tavLst>
                                    </p:anim>
                                    <p:animEffect transition="in" filter="fade">
                                      <p:cBhvr>
                                        <p:cTn id="9" dur="1000"/>
                                        <p:tgtEl>
                                          <p:spTgt spid="153604"/>
                                        </p:tgtEl>
                                      </p:cBhvr>
                                    </p:animEffect>
                                  </p:childTnLst>
                                </p:cTn>
                              </p:par>
                            </p:childTnLst>
                          </p:cTn>
                        </p:par>
                        <p:par>
                          <p:cTn id="10" fill="hold" nodeType="afterGroup">
                            <p:stCondLst>
                              <p:cond delay="1000"/>
                            </p:stCondLst>
                            <p:childTnLst>
                              <p:par>
                                <p:cTn id="11" presetID="4" presetClass="entr" presetSubtype="16" fill="hold" grpId="0" nodeType="afterEffect">
                                  <p:stCondLst>
                                    <p:cond delay="0"/>
                                  </p:stCondLst>
                                  <p:childTnLst>
                                    <p:set>
                                      <p:cBhvr>
                                        <p:cTn id="12" dur="1" fill="hold">
                                          <p:stCondLst>
                                            <p:cond delay="0"/>
                                          </p:stCondLst>
                                        </p:cTn>
                                        <p:tgtEl>
                                          <p:spTgt spid="153605"/>
                                        </p:tgtEl>
                                        <p:attrNameLst>
                                          <p:attrName>style.visibility</p:attrName>
                                        </p:attrNameLst>
                                      </p:cBhvr>
                                      <p:to>
                                        <p:strVal val="visible"/>
                                      </p:to>
                                    </p:set>
                                    <p:animEffect transition="in" filter="box(in)">
                                      <p:cBhvr>
                                        <p:cTn id="13" dur="500"/>
                                        <p:tgtEl>
                                          <p:spTgt spid="15360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5" presetClass="entr" presetSubtype="0" fill="hold" grpId="0" nodeType="clickEffect">
                                  <p:stCondLst>
                                    <p:cond delay="0"/>
                                  </p:stCondLst>
                                  <p:childTnLst>
                                    <p:set>
                                      <p:cBhvr>
                                        <p:cTn id="17" dur="1" fill="hold">
                                          <p:stCondLst>
                                            <p:cond delay="0"/>
                                          </p:stCondLst>
                                        </p:cTn>
                                        <p:tgtEl>
                                          <p:spTgt spid="153606"/>
                                        </p:tgtEl>
                                        <p:attrNameLst>
                                          <p:attrName>style.visibility</p:attrName>
                                        </p:attrNameLst>
                                      </p:cBhvr>
                                      <p:to>
                                        <p:strVal val="visible"/>
                                      </p:to>
                                    </p:set>
                                    <p:anim calcmode="lin" valueType="num">
                                      <p:cBhvr>
                                        <p:cTn id="18" dur="1000" fill="hold"/>
                                        <p:tgtEl>
                                          <p:spTgt spid="153606"/>
                                        </p:tgtEl>
                                        <p:attrNameLst>
                                          <p:attrName>ppt_w</p:attrName>
                                        </p:attrNameLst>
                                      </p:cBhvr>
                                      <p:tavLst>
                                        <p:tav tm="0">
                                          <p:val>
                                            <p:strVal val="#ppt_w*0.70"/>
                                          </p:val>
                                        </p:tav>
                                        <p:tav tm="100000">
                                          <p:val>
                                            <p:strVal val="#ppt_w"/>
                                          </p:val>
                                        </p:tav>
                                      </p:tavLst>
                                    </p:anim>
                                    <p:anim calcmode="lin" valueType="num">
                                      <p:cBhvr>
                                        <p:cTn id="19" dur="1000" fill="hold"/>
                                        <p:tgtEl>
                                          <p:spTgt spid="153606"/>
                                        </p:tgtEl>
                                        <p:attrNameLst>
                                          <p:attrName>ppt_h</p:attrName>
                                        </p:attrNameLst>
                                      </p:cBhvr>
                                      <p:tavLst>
                                        <p:tav tm="0">
                                          <p:val>
                                            <p:strVal val="#ppt_h"/>
                                          </p:val>
                                        </p:tav>
                                        <p:tav tm="100000">
                                          <p:val>
                                            <p:strVal val="#ppt_h"/>
                                          </p:val>
                                        </p:tav>
                                      </p:tavLst>
                                    </p:anim>
                                    <p:animEffect transition="in" filter="fade">
                                      <p:cBhvr>
                                        <p:cTn id="20" dur="1000"/>
                                        <p:tgtEl>
                                          <p:spTgt spid="153606"/>
                                        </p:tgtEl>
                                      </p:cBhvr>
                                    </p:animEffect>
                                  </p:childTnLst>
                                  <p:subTnLst>
                                    <p:audio>
                                      <p:cMediaNode>
                                        <p:cTn display="0" masterRel="sameClick">
                                          <p:stCondLst>
                                            <p:cond evt="begin" delay="0">
                                              <p:tn val="16"/>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5" grpId="0"/>
      <p:bldP spid="15360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pic>
        <p:nvPicPr>
          <p:cNvPr id="152579" name="Picture 3" descr="Posted Image">
            <a:extLst>
              <a:ext uri="{FF2B5EF4-FFF2-40B4-BE49-F238E27FC236}">
                <a16:creationId xmlns:a16="http://schemas.microsoft.com/office/drawing/2014/main" id="{3B0FDD68-035C-46E0-9E35-491B9CCC23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2838" y="838200"/>
            <a:ext cx="7315200" cy="5029200"/>
          </a:xfrm>
          <a:prstGeom prst="rect">
            <a:avLst/>
          </a:prstGeom>
          <a:noFill/>
          <a:ln w="114300">
            <a:pattFill prst="sphere">
              <a:fgClr>
                <a:schemeClr val="folHlink"/>
              </a:fgClr>
              <a:bgClr>
                <a:srgbClr val="FFFFFF"/>
              </a:bgClr>
            </a:pattFill>
            <a:miter lim="800000"/>
            <a:headEnd/>
            <a:tailEnd/>
          </a:ln>
          <a:extLst>
            <a:ext uri="{909E8E84-426E-40DD-AFC4-6F175D3DCCD1}">
              <a14:hiddenFill xmlns:a14="http://schemas.microsoft.com/office/drawing/2010/main">
                <a:solidFill>
                  <a:srgbClr val="FFFFFF"/>
                </a:solidFill>
              </a14:hiddenFill>
            </a:ext>
          </a:extLst>
        </p:spPr>
      </p:pic>
      <p:sp>
        <p:nvSpPr>
          <p:cNvPr id="152580" name="Rectangle 4">
            <a:extLst>
              <a:ext uri="{FF2B5EF4-FFF2-40B4-BE49-F238E27FC236}">
                <a16:creationId xmlns:a16="http://schemas.microsoft.com/office/drawing/2014/main" id="{1CC77FFD-0D2C-459C-845A-EC396F96C4D4}"/>
              </a:ext>
            </a:extLst>
          </p:cNvPr>
          <p:cNvSpPr>
            <a:spLocks noChangeArrowheads="1"/>
          </p:cNvSpPr>
          <p:nvPr/>
        </p:nvSpPr>
        <p:spPr bwMode="auto">
          <a:xfrm>
            <a:off x="4724400" y="5948363"/>
            <a:ext cx="2514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algn="ctr" eaLnBrk="1" hangingPunct="1"/>
            <a:r>
              <a:rPr lang="en-US" altLang="en-US" sz="4000">
                <a:solidFill>
                  <a:srgbClr val="0000FF"/>
                </a:solidFill>
              </a:rPr>
              <a:t>Bọ chét</a:t>
            </a:r>
            <a:endParaRPr lang="en-US" altLang="en-US" sz="4000"/>
          </a:p>
        </p:txBody>
      </p:sp>
      <p:sp>
        <p:nvSpPr>
          <p:cNvPr id="152581" name="AutoShape 5">
            <a:extLst>
              <a:ext uri="{FF2B5EF4-FFF2-40B4-BE49-F238E27FC236}">
                <a16:creationId xmlns:a16="http://schemas.microsoft.com/office/drawing/2014/main" id="{59BE003E-7FBB-447E-9F21-258A15A40F93}"/>
              </a:ext>
            </a:extLst>
          </p:cNvPr>
          <p:cNvSpPr>
            <a:spLocks noChangeArrowheads="1"/>
          </p:cNvSpPr>
          <p:nvPr/>
        </p:nvSpPr>
        <p:spPr bwMode="auto">
          <a:xfrm>
            <a:off x="5257800" y="2133600"/>
            <a:ext cx="2209800" cy="2133600"/>
          </a:xfrm>
          <a:prstGeom prst="irregularSeal1">
            <a:avLst/>
          </a:prstGeom>
          <a:solidFill>
            <a:srgbClr val="FF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algn="ctr" eaLnBrk="1" hangingPunct="1"/>
            <a:r>
              <a:rPr lang="en-US" altLang="en-US" sz="4000">
                <a:solidFill>
                  <a:srgbClr val="FF0000"/>
                </a:solidFill>
              </a:rPr>
              <a:t>Diệt</a:t>
            </a:r>
            <a:endParaRPr lang="en-US" altLang="en-US">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152579"/>
                                        </p:tgtEl>
                                        <p:attrNameLst>
                                          <p:attrName>style.visibility</p:attrName>
                                        </p:attrNameLst>
                                      </p:cBhvr>
                                      <p:to>
                                        <p:strVal val="visible"/>
                                      </p:to>
                                    </p:set>
                                    <p:anim calcmode="lin" valueType="num">
                                      <p:cBhvr>
                                        <p:cTn id="7" dur="1000" fill="hold"/>
                                        <p:tgtEl>
                                          <p:spTgt spid="152579"/>
                                        </p:tgtEl>
                                        <p:attrNameLst>
                                          <p:attrName>ppt_w</p:attrName>
                                        </p:attrNameLst>
                                      </p:cBhvr>
                                      <p:tavLst>
                                        <p:tav tm="0">
                                          <p:val>
                                            <p:strVal val="#ppt_w+.3"/>
                                          </p:val>
                                        </p:tav>
                                        <p:tav tm="100000">
                                          <p:val>
                                            <p:strVal val="#ppt_w"/>
                                          </p:val>
                                        </p:tav>
                                      </p:tavLst>
                                    </p:anim>
                                    <p:anim calcmode="lin" valueType="num">
                                      <p:cBhvr>
                                        <p:cTn id="8" dur="1000" fill="hold"/>
                                        <p:tgtEl>
                                          <p:spTgt spid="152579"/>
                                        </p:tgtEl>
                                        <p:attrNameLst>
                                          <p:attrName>ppt_h</p:attrName>
                                        </p:attrNameLst>
                                      </p:cBhvr>
                                      <p:tavLst>
                                        <p:tav tm="0">
                                          <p:val>
                                            <p:strVal val="#ppt_h"/>
                                          </p:val>
                                        </p:tav>
                                        <p:tav tm="100000">
                                          <p:val>
                                            <p:strVal val="#ppt_h"/>
                                          </p:val>
                                        </p:tav>
                                      </p:tavLst>
                                    </p:anim>
                                    <p:animEffect transition="in" filter="fade">
                                      <p:cBhvr>
                                        <p:cTn id="9" dur="1000"/>
                                        <p:tgtEl>
                                          <p:spTgt spid="152579"/>
                                        </p:tgtEl>
                                      </p:cBhvr>
                                    </p:animEffect>
                                  </p:childTnLst>
                                </p:cTn>
                              </p:par>
                            </p:childTnLst>
                          </p:cTn>
                        </p:par>
                        <p:par>
                          <p:cTn id="10" fill="hold" nodeType="afterGroup">
                            <p:stCondLst>
                              <p:cond delay="1000"/>
                            </p:stCondLst>
                            <p:childTnLst>
                              <p:par>
                                <p:cTn id="11" presetID="25" presetClass="entr" presetSubtype="0" fill="hold" grpId="0" nodeType="afterEffect">
                                  <p:stCondLst>
                                    <p:cond delay="0"/>
                                  </p:stCondLst>
                                  <p:childTnLst>
                                    <p:set>
                                      <p:cBhvr>
                                        <p:cTn id="12" dur="1" fill="hold">
                                          <p:stCondLst>
                                            <p:cond delay="0"/>
                                          </p:stCondLst>
                                        </p:cTn>
                                        <p:tgtEl>
                                          <p:spTgt spid="152580"/>
                                        </p:tgtEl>
                                        <p:attrNameLst>
                                          <p:attrName>style.visibility</p:attrName>
                                        </p:attrNameLst>
                                      </p:cBhvr>
                                      <p:to>
                                        <p:strVal val="visible"/>
                                      </p:to>
                                    </p:set>
                                    <p:anim calcmode="lin" valueType="num">
                                      <p:cBhvr>
                                        <p:cTn id="13" dur="500" decel="50000" fill="hold">
                                          <p:stCondLst>
                                            <p:cond delay="0"/>
                                          </p:stCondLst>
                                        </p:cTn>
                                        <p:tgtEl>
                                          <p:spTgt spid="152580"/>
                                        </p:tgtEl>
                                        <p:attrNameLst>
                                          <p:attrName>style.rotation</p:attrName>
                                        </p:attrNameLst>
                                      </p:cBhvr>
                                      <p:tavLst>
                                        <p:tav tm="0">
                                          <p:val>
                                            <p:fltVal val="-90"/>
                                          </p:val>
                                        </p:tav>
                                        <p:tav tm="100000">
                                          <p:val>
                                            <p:fltVal val="0"/>
                                          </p:val>
                                        </p:tav>
                                      </p:tavLst>
                                    </p:anim>
                                    <p:anim calcmode="lin" valueType="num">
                                      <p:cBhvr>
                                        <p:cTn id="14" dur="500" decel="50000" fill="hold">
                                          <p:stCondLst>
                                            <p:cond delay="0"/>
                                          </p:stCondLst>
                                        </p:cTn>
                                        <p:tgtEl>
                                          <p:spTgt spid="152580"/>
                                        </p:tgtEl>
                                        <p:attrNameLst>
                                          <p:attrName>ppt_w</p:attrName>
                                        </p:attrNameLst>
                                      </p:cBhvr>
                                      <p:tavLst>
                                        <p:tav tm="0">
                                          <p:val>
                                            <p:strVal val="#ppt_w"/>
                                          </p:val>
                                        </p:tav>
                                        <p:tav tm="100000">
                                          <p:val>
                                            <p:strVal val="#ppt_w*.05"/>
                                          </p:val>
                                        </p:tav>
                                      </p:tavLst>
                                    </p:anim>
                                    <p:anim calcmode="lin" valueType="num">
                                      <p:cBhvr>
                                        <p:cTn id="15" dur="500" accel="50000" fill="hold">
                                          <p:stCondLst>
                                            <p:cond delay="500"/>
                                          </p:stCondLst>
                                        </p:cTn>
                                        <p:tgtEl>
                                          <p:spTgt spid="152580"/>
                                        </p:tgtEl>
                                        <p:attrNameLst>
                                          <p:attrName>ppt_w</p:attrName>
                                        </p:attrNameLst>
                                      </p:cBhvr>
                                      <p:tavLst>
                                        <p:tav tm="0">
                                          <p:val>
                                            <p:strVal val="#ppt_w*.05"/>
                                          </p:val>
                                        </p:tav>
                                        <p:tav tm="100000">
                                          <p:val>
                                            <p:strVal val="#ppt_w"/>
                                          </p:val>
                                        </p:tav>
                                      </p:tavLst>
                                    </p:anim>
                                    <p:anim calcmode="lin" valueType="num">
                                      <p:cBhvr>
                                        <p:cTn id="16" dur="1000" fill="hold"/>
                                        <p:tgtEl>
                                          <p:spTgt spid="152580"/>
                                        </p:tgtEl>
                                        <p:attrNameLst>
                                          <p:attrName>ppt_h</p:attrName>
                                        </p:attrNameLst>
                                      </p:cBhvr>
                                      <p:tavLst>
                                        <p:tav tm="0">
                                          <p:val>
                                            <p:strVal val="#ppt_h"/>
                                          </p:val>
                                        </p:tav>
                                        <p:tav tm="100000">
                                          <p:val>
                                            <p:strVal val="#ppt_h"/>
                                          </p:val>
                                        </p:tav>
                                      </p:tavLst>
                                    </p:anim>
                                    <p:anim calcmode="lin" valueType="num">
                                      <p:cBhvr>
                                        <p:cTn id="17" dur="500" decel="50000" fill="hold">
                                          <p:stCondLst>
                                            <p:cond delay="0"/>
                                          </p:stCondLst>
                                        </p:cTn>
                                        <p:tgtEl>
                                          <p:spTgt spid="152580"/>
                                        </p:tgtEl>
                                        <p:attrNameLst>
                                          <p:attrName>ppt_x</p:attrName>
                                        </p:attrNameLst>
                                      </p:cBhvr>
                                      <p:tavLst>
                                        <p:tav tm="0">
                                          <p:val>
                                            <p:strVal val="#ppt_x+.4"/>
                                          </p:val>
                                        </p:tav>
                                        <p:tav tm="100000">
                                          <p:val>
                                            <p:strVal val="#ppt_x"/>
                                          </p:val>
                                        </p:tav>
                                      </p:tavLst>
                                    </p:anim>
                                    <p:anim calcmode="lin" valueType="num">
                                      <p:cBhvr>
                                        <p:cTn id="18" dur="500" decel="50000" fill="hold">
                                          <p:stCondLst>
                                            <p:cond delay="0"/>
                                          </p:stCondLst>
                                        </p:cTn>
                                        <p:tgtEl>
                                          <p:spTgt spid="152580"/>
                                        </p:tgtEl>
                                        <p:attrNameLst>
                                          <p:attrName>ppt_y</p:attrName>
                                        </p:attrNameLst>
                                      </p:cBhvr>
                                      <p:tavLst>
                                        <p:tav tm="0">
                                          <p:val>
                                            <p:strVal val="#ppt_y-.2"/>
                                          </p:val>
                                        </p:tav>
                                        <p:tav tm="100000">
                                          <p:val>
                                            <p:strVal val="#ppt_y+.1"/>
                                          </p:val>
                                        </p:tav>
                                      </p:tavLst>
                                    </p:anim>
                                    <p:anim calcmode="lin" valueType="num">
                                      <p:cBhvr>
                                        <p:cTn id="19" dur="500" accel="50000" fill="hold">
                                          <p:stCondLst>
                                            <p:cond delay="500"/>
                                          </p:stCondLst>
                                        </p:cTn>
                                        <p:tgtEl>
                                          <p:spTgt spid="152580"/>
                                        </p:tgtEl>
                                        <p:attrNameLst>
                                          <p:attrName>ppt_y</p:attrName>
                                        </p:attrNameLst>
                                      </p:cBhvr>
                                      <p:tavLst>
                                        <p:tav tm="0">
                                          <p:val>
                                            <p:strVal val="#ppt_y+.1"/>
                                          </p:val>
                                        </p:tav>
                                        <p:tav tm="100000">
                                          <p:val>
                                            <p:strVal val="#ppt_y"/>
                                          </p:val>
                                        </p:tav>
                                      </p:tavLst>
                                    </p:anim>
                                    <p:animEffect transition="in" filter="fade">
                                      <p:cBhvr>
                                        <p:cTn id="20" dur="1000" decel="50000">
                                          <p:stCondLst>
                                            <p:cond delay="0"/>
                                          </p:stCondLst>
                                        </p:cTn>
                                        <p:tgtEl>
                                          <p:spTgt spid="152580"/>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52581"/>
                                        </p:tgtEl>
                                        <p:attrNameLst>
                                          <p:attrName>style.visibility</p:attrName>
                                        </p:attrNameLst>
                                      </p:cBhvr>
                                      <p:to>
                                        <p:strVal val="visible"/>
                                      </p:to>
                                    </p:set>
                                    <p:animEffect transition="in" filter="fade">
                                      <p:cBhvr>
                                        <p:cTn id="25" dur="2000"/>
                                        <p:tgtEl>
                                          <p:spTgt spid="152581"/>
                                        </p:tgtEl>
                                      </p:cBhvr>
                                    </p:animEffect>
                                  </p:childTnLst>
                                  <p:subTnLst>
                                    <p:audio>
                                      <p:cMediaNode>
                                        <p:cTn display="0" masterRel="sameClick">
                                          <p:stCondLst>
                                            <p:cond evt="begin" delay="0">
                                              <p:tn val="23"/>
                                            </p:cond>
                                          </p:stCondLst>
                                          <p:endCondLst>
                                            <p:cond evt="onStopAudio" delay="0">
                                              <p:tgtEl>
                                                <p:sldTgt/>
                                              </p:tgtEl>
                                            </p:cond>
                                          </p:endCondLst>
                                        </p:cTn>
                                        <p:tgtEl>
                                          <p:sndTgt r:embed="rId2"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80" grpId="0"/>
      <p:bldP spid="152581"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1266" name="Picture 20">
            <a:extLst>
              <a:ext uri="{FF2B5EF4-FFF2-40B4-BE49-F238E27FC236}">
                <a16:creationId xmlns:a16="http://schemas.microsoft.com/office/drawing/2014/main" id="{AE3A1DCD-744C-4AFD-A0EC-9FA94EC2F8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2438400"/>
            <a:ext cx="5257800" cy="3124200"/>
          </a:xfrm>
          <a:prstGeom prst="rect">
            <a:avLst/>
          </a:prstGeom>
          <a:noFill/>
          <a:ln w="38100" cmpd="dbl">
            <a:solidFill>
              <a:srgbClr val="FF6600"/>
            </a:solidFill>
            <a:miter lim="800000"/>
            <a:headEnd/>
            <a:tailEnd/>
          </a:ln>
          <a:extLst>
            <a:ext uri="{909E8E84-426E-40DD-AFC4-6F175D3DCCD1}">
              <a14:hiddenFill xmlns:a14="http://schemas.microsoft.com/office/drawing/2010/main">
                <a:solidFill>
                  <a:srgbClr val="FFFFFF"/>
                </a:solidFill>
              </a14:hiddenFill>
            </a:ext>
          </a:extLst>
        </p:spPr>
      </p:pic>
      <p:sp>
        <p:nvSpPr>
          <p:cNvPr id="11267" name="Rectangle 2">
            <a:extLst>
              <a:ext uri="{FF2B5EF4-FFF2-40B4-BE49-F238E27FC236}">
                <a16:creationId xmlns:a16="http://schemas.microsoft.com/office/drawing/2014/main" id="{5703D1BB-992E-4440-8E7D-4230C8EBC6A5}"/>
              </a:ext>
            </a:extLst>
          </p:cNvPr>
          <p:cNvSpPr>
            <a:spLocks noChangeArrowheads="1"/>
          </p:cNvSpPr>
          <p:nvPr/>
        </p:nvSpPr>
        <p:spPr bwMode="auto">
          <a:xfrm>
            <a:off x="3962400" y="0"/>
            <a:ext cx="457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algn="ctr"/>
            <a:endParaRPr lang="en-US" altLang="en-US" sz="2400" b="0"/>
          </a:p>
        </p:txBody>
      </p:sp>
      <p:sp>
        <p:nvSpPr>
          <p:cNvPr id="54278" name="Text Box 6">
            <a:extLst>
              <a:ext uri="{FF2B5EF4-FFF2-40B4-BE49-F238E27FC236}">
                <a16:creationId xmlns:a16="http://schemas.microsoft.com/office/drawing/2014/main" id="{9F885823-D5C6-4C21-BC37-F9A42CAF5AE9}"/>
              </a:ext>
            </a:extLst>
          </p:cNvPr>
          <p:cNvSpPr txBox="1">
            <a:spLocks noChangeArrowheads="1"/>
          </p:cNvSpPr>
          <p:nvPr/>
        </p:nvSpPr>
        <p:spPr bwMode="auto">
          <a:xfrm>
            <a:off x="1881188" y="2438400"/>
            <a:ext cx="990600" cy="523220"/>
          </a:xfrm>
          <a:prstGeom prst="rect">
            <a:avLst/>
          </a:prstGeom>
          <a:gradFill rotWithShape="1">
            <a:gsLst>
              <a:gs pos="0">
                <a:srgbClr val="CCFF99"/>
              </a:gs>
              <a:gs pos="50000">
                <a:schemeClr val="bg1"/>
              </a:gs>
              <a:gs pos="100000">
                <a:srgbClr val="CCFF99"/>
              </a:gs>
            </a:gsLst>
            <a:lin ang="5400000" scaled="1"/>
          </a:gradFill>
          <a:ln w="57150" cmpd="thinThick">
            <a:solidFill>
              <a:srgbClr val="669900"/>
            </a:solidFill>
            <a:miter lim="800000"/>
            <a:headEnd/>
            <a:tailEnd/>
          </a:ln>
          <a:effec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defRPr/>
            </a:pPr>
            <a:r>
              <a:rPr lang="en-US" altLang="en-US" sz="2800">
                <a:latin typeface="Times New Roman" panose="02020603050405020304" pitchFamily="18" charset="0"/>
              </a:rPr>
              <a:t>Đầu</a:t>
            </a:r>
          </a:p>
        </p:txBody>
      </p:sp>
      <p:sp>
        <p:nvSpPr>
          <p:cNvPr id="54279" name="Text Box 7">
            <a:extLst>
              <a:ext uri="{FF2B5EF4-FFF2-40B4-BE49-F238E27FC236}">
                <a16:creationId xmlns:a16="http://schemas.microsoft.com/office/drawing/2014/main" id="{20E332AB-331F-4FD4-A81A-650F9814002C}"/>
              </a:ext>
            </a:extLst>
          </p:cNvPr>
          <p:cNvSpPr txBox="1">
            <a:spLocks noChangeArrowheads="1"/>
          </p:cNvSpPr>
          <p:nvPr/>
        </p:nvSpPr>
        <p:spPr bwMode="auto">
          <a:xfrm>
            <a:off x="1752600" y="3657600"/>
            <a:ext cx="1295400" cy="523220"/>
          </a:xfrm>
          <a:prstGeom prst="rect">
            <a:avLst/>
          </a:prstGeom>
          <a:gradFill rotWithShape="1">
            <a:gsLst>
              <a:gs pos="0">
                <a:srgbClr val="CCFF99"/>
              </a:gs>
              <a:gs pos="50000">
                <a:schemeClr val="bg1"/>
              </a:gs>
              <a:gs pos="100000">
                <a:srgbClr val="CCFF99"/>
              </a:gs>
            </a:gsLst>
            <a:lin ang="5400000" scaled="1"/>
          </a:gradFill>
          <a:ln w="57150" cmpd="thinThick">
            <a:solidFill>
              <a:srgbClr val="669900"/>
            </a:solidFill>
            <a:miter lim="800000"/>
            <a:headEnd/>
            <a:tailEnd/>
          </a:ln>
          <a:effec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defRPr/>
            </a:pPr>
            <a:r>
              <a:rPr lang="en-US" altLang="en-US" sz="2800">
                <a:latin typeface="Times New Roman" panose="02020603050405020304" pitchFamily="18" charset="0"/>
              </a:rPr>
              <a:t>Ngực</a:t>
            </a:r>
          </a:p>
        </p:txBody>
      </p:sp>
      <p:sp>
        <p:nvSpPr>
          <p:cNvPr id="54280" name="Text Box 8">
            <a:extLst>
              <a:ext uri="{FF2B5EF4-FFF2-40B4-BE49-F238E27FC236}">
                <a16:creationId xmlns:a16="http://schemas.microsoft.com/office/drawing/2014/main" id="{8C1D109F-17AE-4F46-966D-64B73F9DE79C}"/>
              </a:ext>
            </a:extLst>
          </p:cNvPr>
          <p:cNvSpPr txBox="1">
            <a:spLocks noChangeArrowheads="1"/>
          </p:cNvSpPr>
          <p:nvPr/>
        </p:nvSpPr>
        <p:spPr bwMode="auto">
          <a:xfrm>
            <a:off x="1809750" y="4953000"/>
            <a:ext cx="1219200" cy="523220"/>
          </a:xfrm>
          <a:prstGeom prst="rect">
            <a:avLst/>
          </a:prstGeom>
          <a:gradFill rotWithShape="1">
            <a:gsLst>
              <a:gs pos="0">
                <a:srgbClr val="CCFF99"/>
              </a:gs>
              <a:gs pos="50000">
                <a:schemeClr val="bg1"/>
              </a:gs>
              <a:gs pos="100000">
                <a:srgbClr val="CCFF99"/>
              </a:gs>
            </a:gsLst>
            <a:lin ang="5400000" scaled="1"/>
          </a:gradFill>
          <a:ln w="57150" cmpd="thinThick">
            <a:solidFill>
              <a:srgbClr val="669900"/>
            </a:solidFill>
            <a:miter lim="800000"/>
            <a:headEnd/>
            <a:tailEnd/>
          </a:ln>
          <a:effec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defRPr/>
            </a:pPr>
            <a:r>
              <a:rPr lang="en-US" altLang="en-US" sz="2800">
                <a:latin typeface="Times New Roman" panose="02020603050405020304" pitchFamily="18" charset="0"/>
              </a:rPr>
              <a:t>Bụng</a:t>
            </a:r>
          </a:p>
        </p:txBody>
      </p:sp>
      <p:sp>
        <p:nvSpPr>
          <p:cNvPr id="54281" name="Text Box 9">
            <a:extLst>
              <a:ext uri="{FF2B5EF4-FFF2-40B4-BE49-F238E27FC236}">
                <a16:creationId xmlns:a16="http://schemas.microsoft.com/office/drawing/2014/main" id="{D03D6110-2C93-451F-BEBC-D42E8F91CFB4}"/>
              </a:ext>
            </a:extLst>
          </p:cNvPr>
          <p:cNvSpPr txBox="1">
            <a:spLocks noChangeArrowheads="1"/>
          </p:cNvSpPr>
          <p:nvPr/>
        </p:nvSpPr>
        <p:spPr bwMode="auto">
          <a:xfrm>
            <a:off x="9220200" y="4343400"/>
            <a:ext cx="1143000" cy="523220"/>
          </a:xfrm>
          <a:prstGeom prst="rect">
            <a:avLst/>
          </a:prstGeom>
          <a:gradFill rotWithShape="1">
            <a:gsLst>
              <a:gs pos="0">
                <a:srgbClr val="CCFF99"/>
              </a:gs>
              <a:gs pos="50000">
                <a:schemeClr val="bg1"/>
              </a:gs>
              <a:gs pos="100000">
                <a:srgbClr val="CCFF99"/>
              </a:gs>
            </a:gsLst>
            <a:lin ang="5400000" scaled="1"/>
          </a:gradFill>
          <a:ln w="57150" cmpd="thinThick">
            <a:solidFill>
              <a:srgbClr val="669900"/>
            </a:solidFill>
            <a:miter lim="800000"/>
            <a:headEnd/>
            <a:tailEnd/>
          </a:ln>
          <a:effec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defRPr/>
            </a:pPr>
            <a:r>
              <a:rPr lang="en-US" altLang="en-US" sz="2800">
                <a:latin typeface="Times New Roman" panose="02020603050405020304" pitchFamily="18" charset="0"/>
              </a:rPr>
              <a:t>Chân</a:t>
            </a:r>
          </a:p>
        </p:txBody>
      </p:sp>
      <p:sp>
        <p:nvSpPr>
          <p:cNvPr id="54282" name="Text Box 10">
            <a:extLst>
              <a:ext uri="{FF2B5EF4-FFF2-40B4-BE49-F238E27FC236}">
                <a16:creationId xmlns:a16="http://schemas.microsoft.com/office/drawing/2014/main" id="{84142F7C-5330-456B-9344-959DF8FDDAE7}"/>
              </a:ext>
            </a:extLst>
          </p:cNvPr>
          <p:cNvSpPr txBox="1">
            <a:spLocks noChangeArrowheads="1"/>
          </p:cNvSpPr>
          <p:nvPr/>
        </p:nvSpPr>
        <p:spPr bwMode="auto">
          <a:xfrm>
            <a:off x="9220200" y="2895600"/>
            <a:ext cx="1143000" cy="523220"/>
          </a:xfrm>
          <a:prstGeom prst="rect">
            <a:avLst/>
          </a:prstGeom>
          <a:gradFill rotWithShape="1">
            <a:gsLst>
              <a:gs pos="0">
                <a:srgbClr val="CCFF99"/>
              </a:gs>
              <a:gs pos="50000">
                <a:schemeClr val="bg1"/>
              </a:gs>
              <a:gs pos="100000">
                <a:srgbClr val="CCFF99"/>
              </a:gs>
            </a:gsLst>
            <a:lin ang="5400000" scaled="1"/>
          </a:gradFill>
          <a:ln w="57150" cmpd="thinThick">
            <a:solidFill>
              <a:srgbClr val="669900"/>
            </a:solidFill>
            <a:miter lim="800000"/>
            <a:headEnd/>
            <a:tailEnd/>
          </a:ln>
          <a:effec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defRPr/>
            </a:pPr>
            <a:r>
              <a:rPr lang="en-US" altLang="en-US" sz="2800">
                <a:latin typeface="Times New Roman" panose="02020603050405020304" pitchFamily="18" charset="0"/>
              </a:rPr>
              <a:t>Cánh</a:t>
            </a:r>
          </a:p>
        </p:txBody>
      </p:sp>
      <p:sp>
        <p:nvSpPr>
          <p:cNvPr id="54283" name="Line 11">
            <a:extLst>
              <a:ext uri="{FF2B5EF4-FFF2-40B4-BE49-F238E27FC236}">
                <a16:creationId xmlns:a16="http://schemas.microsoft.com/office/drawing/2014/main" id="{F37152B7-744C-46AA-B41D-998697CF71D8}"/>
              </a:ext>
            </a:extLst>
          </p:cNvPr>
          <p:cNvSpPr>
            <a:spLocks noChangeShapeType="1"/>
          </p:cNvSpPr>
          <p:nvPr/>
        </p:nvSpPr>
        <p:spPr bwMode="auto">
          <a:xfrm>
            <a:off x="2895600" y="2667000"/>
            <a:ext cx="2667000" cy="3810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4284" name="Line 12">
            <a:extLst>
              <a:ext uri="{FF2B5EF4-FFF2-40B4-BE49-F238E27FC236}">
                <a16:creationId xmlns:a16="http://schemas.microsoft.com/office/drawing/2014/main" id="{38CDCF2B-9418-460E-9439-8373F70FD096}"/>
              </a:ext>
            </a:extLst>
          </p:cNvPr>
          <p:cNvSpPr>
            <a:spLocks noChangeShapeType="1"/>
          </p:cNvSpPr>
          <p:nvPr/>
        </p:nvSpPr>
        <p:spPr bwMode="auto">
          <a:xfrm flipV="1">
            <a:off x="3048000" y="3352800"/>
            <a:ext cx="3200400" cy="609600"/>
          </a:xfrm>
          <a:prstGeom prst="line">
            <a:avLst/>
          </a:prstGeom>
          <a:noFill/>
          <a:ln w="38100">
            <a:solidFill>
              <a:srgbClr val="990099"/>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4285" name="Line 13">
            <a:extLst>
              <a:ext uri="{FF2B5EF4-FFF2-40B4-BE49-F238E27FC236}">
                <a16:creationId xmlns:a16="http://schemas.microsoft.com/office/drawing/2014/main" id="{A071A8F7-182A-4112-832D-FE8BCC10AF7B}"/>
              </a:ext>
            </a:extLst>
          </p:cNvPr>
          <p:cNvSpPr>
            <a:spLocks noChangeShapeType="1"/>
          </p:cNvSpPr>
          <p:nvPr/>
        </p:nvSpPr>
        <p:spPr bwMode="auto">
          <a:xfrm flipV="1">
            <a:off x="2971800" y="3962400"/>
            <a:ext cx="3733800" cy="1219200"/>
          </a:xfrm>
          <a:prstGeom prst="line">
            <a:avLst/>
          </a:prstGeom>
          <a:noFill/>
          <a:ln w="38100">
            <a:solidFill>
              <a:srgbClr val="FF9933"/>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4286" name="Line 14">
            <a:extLst>
              <a:ext uri="{FF2B5EF4-FFF2-40B4-BE49-F238E27FC236}">
                <a16:creationId xmlns:a16="http://schemas.microsoft.com/office/drawing/2014/main" id="{768DECEC-82AA-4FDE-9000-28C531EFDD38}"/>
              </a:ext>
            </a:extLst>
          </p:cNvPr>
          <p:cNvSpPr>
            <a:spLocks noChangeShapeType="1"/>
          </p:cNvSpPr>
          <p:nvPr/>
        </p:nvSpPr>
        <p:spPr bwMode="auto">
          <a:xfrm flipH="1">
            <a:off x="7467600" y="3276600"/>
            <a:ext cx="1752600" cy="533400"/>
          </a:xfrm>
          <a:prstGeom prst="line">
            <a:avLst/>
          </a:prstGeom>
          <a:noFill/>
          <a:ln w="38100">
            <a:solidFill>
              <a:srgbClr val="FF33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4287" name="Line 15">
            <a:extLst>
              <a:ext uri="{FF2B5EF4-FFF2-40B4-BE49-F238E27FC236}">
                <a16:creationId xmlns:a16="http://schemas.microsoft.com/office/drawing/2014/main" id="{D634B669-4365-4ADB-97DF-27D30977EBBA}"/>
              </a:ext>
            </a:extLst>
          </p:cNvPr>
          <p:cNvSpPr>
            <a:spLocks noChangeShapeType="1"/>
          </p:cNvSpPr>
          <p:nvPr/>
        </p:nvSpPr>
        <p:spPr bwMode="auto">
          <a:xfrm flipH="1">
            <a:off x="7315200" y="4800600"/>
            <a:ext cx="1905000" cy="45720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78" name="Text Box 17">
            <a:extLst>
              <a:ext uri="{FF2B5EF4-FFF2-40B4-BE49-F238E27FC236}">
                <a16:creationId xmlns:a16="http://schemas.microsoft.com/office/drawing/2014/main" id="{3B25B0A8-AC82-4AD4-868C-5AA61C8AB000}"/>
              </a:ext>
            </a:extLst>
          </p:cNvPr>
          <p:cNvSpPr txBox="1">
            <a:spLocks noChangeArrowheads="1"/>
          </p:cNvSpPr>
          <p:nvPr/>
        </p:nvSpPr>
        <p:spPr bwMode="auto">
          <a:xfrm>
            <a:off x="3276600" y="0"/>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eaLnBrk="1" hangingPunct="1">
              <a:spcBef>
                <a:spcPct val="50000"/>
              </a:spcBef>
            </a:pPr>
            <a:r>
              <a:rPr lang="en-US" altLang="en-US" sz="2400" b="0">
                <a:latin typeface="VNI-Times" pitchFamily="2" charset="0"/>
              </a:rPr>
              <a:t>    </a:t>
            </a:r>
          </a:p>
        </p:txBody>
      </p:sp>
      <p:sp>
        <p:nvSpPr>
          <p:cNvPr id="54276" name="Rectangle 4">
            <a:extLst>
              <a:ext uri="{FF2B5EF4-FFF2-40B4-BE49-F238E27FC236}">
                <a16:creationId xmlns:a16="http://schemas.microsoft.com/office/drawing/2014/main" id="{55056D38-C959-4634-91D8-985DF234FCAB}"/>
              </a:ext>
            </a:extLst>
          </p:cNvPr>
          <p:cNvSpPr>
            <a:spLocks noChangeArrowheads="1"/>
          </p:cNvSpPr>
          <p:nvPr/>
        </p:nvSpPr>
        <p:spPr bwMode="auto">
          <a:xfrm>
            <a:off x="5257800" y="5791200"/>
            <a:ext cx="1752600" cy="609600"/>
          </a:xfrm>
          <a:prstGeom prst="rect">
            <a:avLst/>
          </a:prstGeom>
          <a:gradFill rotWithShape="1">
            <a:gsLst>
              <a:gs pos="0">
                <a:srgbClr val="FF66CC"/>
              </a:gs>
              <a:gs pos="50000">
                <a:schemeClr val="bg1"/>
              </a:gs>
              <a:gs pos="100000">
                <a:srgbClr val="FF66CC"/>
              </a:gs>
            </a:gsLst>
            <a:lin ang="5400000" scaled="1"/>
          </a:gradFill>
          <a:ln w="38100" cmpd="dbl">
            <a:solidFill>
              <a:srgbClr val="FFFF00"/>
            </a:solidFill>
            <a:miter lim="800000"/>
            <a:headEnd/>
            <a:tailEnd/>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defRPr/>
            </a:pPr>
            <a:r>
              <a:rPr lang="en-US" altLang="en-US" sz="3600">
                <a:latin typeface="Times New Roman" panose="02020603050405020304" pitchFamily="18" charset="0"/>
              </a:rPr>
              <a:t>MUỖI</a:t>
            </a:r>
          </a:p>
        </p:txBody>
      </p:sp>
      <p:sp>
        <p:nvSpPr>
          <p:cNvPr id="11280" name="Text Box 22">
            <a:extLst>
              <a:ext uri="{FF2B5EF4-FFF2-40B4-BE49-F238E27FC236}">
                <a16:creationId xmlns:a16="http://schemas.microsoft.com/office/drawing/2014/main" id="{BADFC7E1-6F1C-4F44-ADF2-5A012AD31D24}"/>
              </a:ext>
            </a:extLst>
          </p:cNvPr>
          <p:cNvSpPr txBox="1">
            <a:spLocks noChangeArrowheads="1"/>
          </p:cNvSpPr>
          <p:nvPr/>
        </p:nvSpPr>
        <p:spPr bwMode="auto">
          <a:xfrm>
            <a:off x="4610100" y="533400"/>
            <a:ext cx="259080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eaLnBrk="1" hangingPunct="1">
              <a:spcBef>
                <a:spcPct val="50000"/>
              </a:spcBef>
            </a:pPr>
            <a:r>
              <a:rPr lang="en-US" altLang="en-US" sz="2400">
                <a:solidFill>
                  <a:srgbClr val="000099"/>
                </a:solidFill>
              </a:rPr>
              <a:t>Tự nhiên – Xã hội</a:t>
            </a:r>
          </a:p>
        </p:txBody>
      </p:sp>
      <p:sp>
        <p:nvSpPr>
          <p:cNvPr id="11281" name="Text Box 23">
            <a:extLst>
              <a:ext uri="{FF2B5EF4-FFF2-40B4-BE49-F238E27FC236}">
                <a16:creationId xmlns:a16="http://schemas.microsoft.com/office/drawing/2014/main" id="{3B623A98-A898-477E-BD25-95B8F4F6A662}"/>
              </a:ext>
            </a:extLst>
          </p:cNvPr>
          <p:cNvSpPr txBox="1">
            <a:spLocks noChangeArrowheads="1"/>
          </p:cNvSpPr>
          <p:nvPr/>
        </p:nvSpPr>
        <p:spPr bwMode="auto">
          <a:xfrm>
            <a:off x="4419600" y="1157288"/>
            <a:ext cx="3429000" cy="641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eaLnBrk="1" hangingPunct="1">
              <a:spcBef>
                <a:spcPct val="50000"/>
              </a:spcBef>
            </a:pPr>
            <a:r>
              <a:rPr lang="en-US" altLang="en-US" sz="3600">
                <a:solidFill>
                  <a:srgbClr val="000099"/>
                </a:solidFill>
              </a:rPr>
              <a:t>Bài : Côn trùng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54276"/>
                                        </p:tgtEl>
                                        <p:attrNameLst>
                                          <p:attrName>style.visibility</p:attrName>
                                        </p:attrNameLst>
                                      </p:cBhvr>
                                      <p:to>
                                        <p:strVal val="visible"/>
                                      </p:to>
                                    </p:set>
                                    <p:animEffect transition="in" filter="fade">
                                      <p:cBhvr>
                                        <p:cTn id="7" dur="1000"/>
                                        <p:tgtEl>
                                          <p:spTgt spid="54276"/>
                                        </p:tgtEl>
                                      </p:cBhvr>
                                    </p:animEffect>
                                    <p:anim calcmode="lin" valueType="num">
                                      <p:cBhvr>
                                        <p:cTn id="8" dur="1000" fill="hold"/>
                                        <p:tgtEl>
                                          <p:spTgt spid="54276"/>
                                        </p:tgtEl>
                                        <p:attrNameLst>
                                          <p:attrName>ppt_x</p:attrName>
                                        </p:attrNameLst>
                                      </p:cBhvr>
                                      <p:tavLst>
                                        <p:tav tm="0">
                                          <p:val>
                                            <p:strVal val="#ppt_x"/>
                                          </p:val>
                                        </p:tav>
                                        <p:tav tm="100000">
                                          <p:val>
                                            <p:strVal val="#ppt_x"/>
                                          </p:val>
                                        </p:tav>
                                      </p:tavLst>
                                    </p:anim>
                                    <p:anim calcmode="lin" valueType="num">
                                      <p:cBhvr>
                                        <p:cTn id="9" dur="900" decel="100000" fill="hold"/>
                                        <p:tgtEl>
                                          <p:spTgt spid="5427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4276"/>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54278"/>
                                        </p:tgtEl>
                                        <p:attrNameLst>
                                          <p:attrName>style.visibility</p:attrName>
                                        </p:attrNameLst>
                                      </p:cBhvr>
                                      <p:to>
                                        <p:strVal val="visible"/>
                                      </p:to>
                                    </p:set>
                                    <p:animEffect transition="in" filter="box(in)">
                                      <p:cBhvr>
                                        <p:cTn id="15" dur="500"/>
                                        <p:tgtEl>
                                          <p:spTgt spid="54278"/>
                                        </p:tgtEl>
                                      </p:cBhvr>
                                    </p:animEffect>
                                  </p:childTnLst>
                                </p:cTn>
                              </p:par>
                              <p:par>
                                <p:cTn id="16" presetID="4" presetClass="entr" presetSubtype="16" fill="hold" nodeType="withEffect">
                                  <p:stCondLst>
                                    <p:cond delay="0"/>
                                  </p:stCondLst>
                                  <p:childTnLst>
                                    <p:set>
                                      <p:cBhvr>
                                        <p:cTn id="17" dur="1" fill="hold">
                                          <p:stCondLst>
                                            <p:cond delay="0"/>
                                          </p:stCondLst>
                                        </p:cTn>
                                        <p:tgtEl>
                                          <p:spTgt spid="54283"/>
                                        </p:tgtEl>
                                        <p:attrNameLst>
                                          <p:attrName>style.visibility</p:attrName>
                                        </p:attrNameLst>
                                      </p:cBhvr>
                                      <p:to>
                                        <p:strVal val="visible"/>
                                      </p:to>
                                    </p:set>
                                    <p:animEffect transition="in" filter="box(in)">
                                      <p:cBhvr>
                                        <p:cTn id="18" dur="1000"/>
                                        <p:tgtEl>
                                          <p:spTgt spid="54283"/>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54279"/>
                                        </p:tgtEl>
                                        <p:attrNameLst>
                                          <p:attrName>style.visibility</p:attrName>
                                        </p:attrNameLst>
                                      </p:cBhvr>
                                      <p:to>
                                        <p:strVal val="visible"/>
                                      </p:to>
                                    </p:set>
                                    <p:animEffect transition="in" filter="box(in)">
                                      <p:cBhvr>
                                        <p:cTn id="21" dur="1000"/>
                                        <p:tgtEl>
                                          <p:spTgt spid="54279"/>
                                        </p:tgtEl>
                                      </p:cBhvr>
                                    </p:animEffect>
                                  </p:childTnLst>
                                </p:cTn>
                              </p:par>
                              <p:par>
                                <p:cTn id="22" presetID="3" presetClass="entr" presetSubtype="10" fill="hold" nodeType="withEffect">
                                  <p:stCondLst>
                                    <p:cond delay="0"/>
                                  </p:stCondLst>
                                  <p:childTnLst>
                                    <p:set>
                                      <p:cBhvr>
                                        <p:cTn id="23" dur="1" fill="hold">
                                          <p:stCondLst>
                                            <p:cond delay="0"/>
                                          </p:stCondLst>
                                        </p:cTn>
                                        <p:tgtEl>
                                          <p:spTgt spid="54284"/>
                                        </p:tgtEl>
                                        <p:attrNameLst>
                                          <p:attrName>style.visibility</p:attrName>
                                        </p:attrNameLst>
                                      </p:cBhvr>
                                      <p:to>
                                        <p:strVal val="visible"/>
                                      </p:to>
                                    </p:set>
                                    <p:animEffect transition="in" filter="blinds(horizontal)">
                                      <p:cBhvr>
                                        <p:cTn id="24" dur="1000"/>
                                        <p:tgtEl>
                                          <p:spTgt spid="54284"/>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54280"/>
                                        </p:tgtEl>
                                        <p:attrNameLst>
                                          <p:attrName>style.visibility</p:attrName>
                                        </p:attrNameLst>
                                      </p:cBhvr>
                                      <p:to>
                                        <p:strVal val="visible"/>
                                      </p:to>
                                    </p:set>
                                    <p:animEffect transition="in" filter="box(in)">
                                      <p:cBhvr>
                                        <p:cTn id="27" dur="1000"/>
                                        <p:tgtEl>
                                          <p:spTgt spid="54280"/>
                                        </p:tgtEl>
                                      </p:cBhvr>
                                    </p:animEffect>
                                  </p:childTnLst>
                                </p:cTn>
                              </p:par>
                              <p:par>
                                <p:cTn id="28" presetID="3" presetClass="entr" presetSubtype="10" fill="hold" nodeType="withEffect">
                                  <p:stCondLst>
                                    <p:cond delay="0"/>
                                  </p:stCondLst>
                                  <p:childTnLst>
                                    <p:set>
                                      <p:cBhvr>
                                        <p:cTn id="29" dur="1" fill="hold">
                                          <p:stCondLst>
                                            <p:cond delay="0"/>
                                          </p:stCondLst>
                                        </p:cTn>
                                        <p:tgtEl>
                                          <p:spTgt spid="54285"/>
                                        </p:tgtEl>
                                        <p:attrNameLst>
                                          <p:attrName>style.visibility</p:attrName>
                                        </p:attrNameLst>
                                      </p:cBhvr>
                                      <p:to>
                                        <p:strVal val="visible"/>
                                      </p:to>
                                    </p:set>
                                    <p:animEffect transition="in" filter="blinds(horizontal)">
                                      <p:cBhvr>
                                        <p:cTn id="30" dur="1000"/>
                                        <p:tgtEl>
                                          <p:spTgt spid="54285"/>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54282"/>
                                        </p:tgtEl>
                                        <p:attrNameLst>
                                          <p:attrName>style.visibility</p:attrName>
                                        </p:attrNameLst>
                                      </p:cBhvr>
                                      <p:to>
                                        <p:strVal val="visible"/>
                                      </p:to>
                                    </p:set>
                                    <p:animEffect transition="in" filter="blinds(horizontal)">
                                      <p:cBhvr>
                                        <p:cTn id="33" dur="1000"/>
                                        <p:tgtEl>
                                          <p:spTgt spid="54282"/>
                                        </p:tgtEl>
                                      </p:cBhvr>
                                    </p:animEffect>
                                  </p:childTnLst>
                                </p:cTn>
                              </p:par>
                              <p:par>
                                <p:cTn id="34" presetID="3" presetClass="entr" presetSubtype="10" fill="hold" nodeType="withEffect">
                                  <p:stCondLst>
                                    <p:cond delay="0"/>
                                  </p:stCondLst>
                                  <p:childTnLst>
                                    <p:set>
                                      <p:cBhvr>
                                        <p:cTn id="35" dur="1" fill="hold">
                                          <p:stCondLst>
                                            <p:cond delay="0"/>
                                          </p:stCondLst>
                                        </p:cTn>
                                        <p:tgtEl>
                                          <p:spTgt spid="54286"/>
                                        </p:tgtEl>
                                        <p:attrNameLst>
                                          <p:attrName>style.visibility</p:attrName>
                                        </p:attrNameLst>
                                      </p:cBhvr>
                                      <p:to>
                                        <p:strVal val="visible"/>
                                      </p:to>
                                    </p:set>
                                    <p:animEffect transition="in" filter="blinds(horizontal)">
                                      <p:cBhvr>
                                        <p:cTn id="36" dur="1000"/>
                                        <p:tgtEl>
                                          <p:spTgt spid="54286"/>
                                        </p:tgtEl>
                                      </p:cBhvr>
                                    </p:animEffect>
                                  </p:childTnLst>
                                </p:cTn>
                              </p:par>
                              <p:par>
                                <p:cTn id="37" presetID="4" presetClass="entr" presetSubtype="16" fill="hold" grpId="0" nodeType="withEffect">
                                  <p:stCondLst>
                                    <p:cond delay="0"/>
                                  </p:stCondLst>
                                  <p:childTnLst>
                                    <p:set>
                                      <p:cBhvr>
                                        <p:cTn id="38" dur="1" fill="hold">
                                          <p:stCondLst>
                                            <p:cond delay="0"/>
                                          </p:stCondLst>
                                        </p:cTn>
                                        <p:tgtEl>
                                          <p:spTgt spid="54281"/>
                                        </p:tgtEl>
                                        <p:attrNameLst>
                                          <p:attrName>style.visibility</p:attrName>
                                        </p:attrNameLst>
                                      </p:cBhvr>
                                      <p:to>
                                        <p:strVal val="visible"/>
                                      </p:to>
                                    </p:set>
                                    <p:animEffect transition="in" filter="box(in)">
                                      <p:cBhvr>
                                        <p:cTn id="39" dur="1000"/>
                                        <p:tgtEl>
                                          <p:spTgt spid="54281"/>
                                        </p:tgtEl>
                                      </p:cBhvr>
                                    </p:animEffect>
                                  </p:childTnLst>
                                </p:cTn>
                              </p:par>
                              <p:par>
                                <p:cTn id="40" presetID="3" presetClass="entr" presetSubtype="10" fill="hold" nodeType="withEffect">
                                  <p:stCondLst>
                                    <p:cond delay="0"/>
                                  </p:stCondLst>
                                  <p:childTnLst>
                                    <p:set>
                                      <p:cBhvr>
                                        <p:cTn id="41" dur="1" fill="hold">
                                          <p:stCondLst>
                                            <p:cond delay="0"/>
                                          </p:stCondLst>
                                        </p:cTn>
                                        <p:tgtEl>
                                          <p:spTgt spid="54287"/>
                                        </p:tgtEl>
                                        <p:attrNameLst>
                                          <p:attrName>style.visibility</p:attrName>
                                        </p:attrNameLst>
                                      </p:cBhvr>
                                      <p:to>
                                        <p:strVal val="visible"/>
                                      </p:to>
                                    </p:set>
                                    <p:animEffect transition="in" filter="blinds(horizontal)">
                                      <p:cBhvr>
                                        <p:cTn id="42" dur="1000"/>
                                        <p:tgtEl>
                                          <p:spTgt spid="542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8" grpId="0" animBg="1"/>
      <p:bldP spid="54279" grpId="0" animBg="1"/>
      <p:bldP spid="54280" grpId="0" animBg="1"/>
      <p:bldP spid="54281" grpId="0" animBg="1"/>
      <p:bldP spid="54282" grpId="0" animBg="1"/>
      <p:bldP spid="5427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154" name="Group 9">
            <a:extLst>
              <a:ext uri="{FF2B5EF4-FFF2-40B4-BE49-F238E27FC236}">
                <a16:creationId xmlns:a16="http://schemas.microsoft.com/office/drawing/2014/main" id="{E57F41A6-7F93-4453-B05E-7ACF1CC77BCF}"/>
              </a:ext>
            </a:extLst>
          </p:cNvPr>
          <p:cNvGrpSpPr>
            <a:grpSpLocks/>
          </p:cNvGrpSpPr>
          <p:nvPr/>
        </p:nvGrpSpPr>
        <p:grpSpPr bwMode="auto">
          <a:xfrm>
            <a:off x="1566864" y="128588"/>
            <a:ext cx="9058275" cy="6629400"/>
            <a:chOff x="1985" y="1418"/>
            <a:chExt cx="8820" cy="14097"/>
          </a:xfrm>
        </p:grpSpPr>
        <p:grpSp>
          <p:nvGrpSpPr>
            <p:cNvPr id="49158" name="Group 10">
              <a:extLst>
                <a:ext uri="{FF2B5EF4-FFF2-40B4-BE49-F238E27FC236}">
                  <a16:creationId xmlns:a16="http://schemas.microsoft.com/office/drawing/2014/main" id="{ECF1E3CF-6BCD-402D-922D-3EFE388C14F3}"/>
                </a:ext>
              </a:extLst>
            </p:cNvPr>
            <p:cNvGrpSpPr>
              <a:grpSpLocks/>
            </p:cNvGrpSpPr>
            <p:nvPr/>
          </p:nvGrpSpPr>
          <p:grpSpPr bwMode="auto">
            <a:xfrm>
              <a:off x="1985" y="1418"/>
              <a:ext cx="1905" cy="1920"/>
              <a:chOff x="1985" y="1418"/>
              <a:chExt cx="1905" cy="1920"/>
            </a:xfrm>
          </p:grpSpPr>
          <p:pic>
            <p:nvPicPr>
              <p:cNvPr id="49172" name="Picture 11">
                <a:extLst>
                  <a:ext uri="{FF2B5EF4-FFF2-40B4-BE49-F238E27FC236}">
                    <a16:creationId xmlns:a16="http://schemas.microsoft.com/office/drawing/2014/main" id="{9AD18B90-5AF3-4209-A161-898EB3F33F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978" y="1425"/>
                <a:ext cx="1920" cy="1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73" name="Picture 12">
                <a:extLst>
                  <a:ext uri="{FF2B5EF4-FFF2-40B4-BE49-F238E27FC236}">
                    <a16:creationId xmlns:a16="http://schemas.microsoft.com/office/drawing/2014/main" id="{19C8E781-F60F-4FEB-A6A9-812F024C24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2373" y="1872"/>
                <a:ext cx="870" cy="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9159" name="Picture 13">
              <a:extLst>
                <a:ext uri="{FF2B5EF4-FFF2-40B4-BE49-F238E27FC236}">
                  <a16:creationId xmlns:a16="http://schemas.microsoft.com/office/drawing/2014/main" id="{B6B5E2B3-1A59-4A0F-AF24-5A2BA6AB450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65" y="1544"/>
              <a:ext cx="486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9160" name="Group 14">
              <a:extLst>
                <a:ext uri="{FF2B5EF4-FFF2-40B4-BE49-F238E27FC236}">
                  <a16:creationId xmlns:a16="http://schemas.microsoft.com/office/drawing/2014/main" id="{A52C0559-B4A7-43C2-9A40-68E5EC70501F}"/>
                </a:ext>
              </a:extLst>
            </p:cNvPr>
            <p:cNvGrpSpPr>
              <a:grpSpLocks/>
            </p:cNvGrpSpPr>
            <p:nvPr/>
          </p:nvGrpSpPr>
          <p:grpSpPr bwMode="auto">
            <a:xfrm rot="5400000">
              <a:off x="8892" y="1418"/>
              <a:ext cx="1905" cy="1920"/>
              <a:chOff x="1985" y="1418"/>
              <a:chExt cx="1905" cy="1920"/>
            </a:xfrm>
          </p:grpSpPr>
          <p:pic>
            <p:nvPicPr>
              <p:cNvPr id="49170" name="Picture 15">
                <a:extLst>
                  <a:ext uri="{FF2B5EF4-FFF2-40B4-BE49-F238E27FC236}">
                    <a16:creationId xmlns:a16="http://schemas.microsoft.com/office/drawing/2014/main" id="{21C47000-2164-4F02-8552-52E6E9940B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978" y="1425"/>
                <a:ext cx="1920" cy="1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71" name="Picture 16">
                <a:extLst>
                  <a:ext uri="{FF2B5EF4-FFF2-40B4-BE49-F238E27FC236}">
                    <a16:creationId xmlns:a16="http://schemas.microsoft.com/office/drawing/2014/main" id="{D1AB31BE-C18A-44CA-9882-9AB1B70C38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2373" y="1872"/>
                <a:ext cx="870" cy="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9161" name="Group 17">
              <a:extLst>
                <a:ext uri="{FF2B5EF4-FFF2-40B4-BE49-F238E27FC236}">
                  <a16:creationId xmlns:a16="http://schemas.microsoft.com/office/drawing/2014/main" id="{0FAF20A9-2BB5-46F2-8650-7E4F3DD7A279}"/>
                </a:ext>
              </a:extLst>
            </p:cNvPr>
            <p:cNvGrpSpPr>
              <a:grpSpLocks/>
            </p:cNvGrpSpPr>
            <p:nvPr/>
          </p:nvGrpSpPr>
          <p:grpSpPr bwMode="auto">
            <a:xfrm rot="-5400000">
              <a:off x="1992" y="13595"/>
              <a:ext cx="1905" cy="1920"/>
              <a:chOff x="1985" y="1418"/>
              <a:chExt cx="1905" cy="1920"/>
            </a:xfrm>
          </p:grpSpPr>
          <p:pic>
            <p:nvPicPr>
              <p:cNvPr id="49168" name="Picture 18">
                <a:extLst>
                  <a:ext uri="{FF2B5EF4-FFF2-40B4-BE49-F238E27FC236}">
                    <a16:creationId xmlns:a16="http://schemas.microsoft.com/office/drawing/2014/main" id="{82B846DA-9EE4-4AB7-BFDF-70770C94E8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978" y="1425"/>
                <a:ext cx="1920" cy="1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9" name="Picture 19">
                <a:extLst>
                  <a:ext uri="{FF2B5EF4-FFF2-40B4-BE49-F238E27FC236}">
                    <a16:creationId xmlns:a16="http://schemas.microsoft.com/office/drawing/2014/main" id="{2B8A38AB-0373-4456-B5A5-497EEEE269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2373" y="1872"/>
                <a:ext cx="870" cy="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9162" name="Group 20">
              <a:extLst>
                <a:ext uri="{FF2B5EF4-FFF2-40B4-BE49-F238E27FC236}">
                  <a16:creationId xmlns:a16="http://schemas.microsoft.com/office/drawing/2014/main" id="{CF64285A-7103-4226-ABBA-0EEC1B37F552}"/>
                </a:ext>
              </a:extLst>
            </p:cNvPr>
            <p:cNvGrpSpPr>
              <a:grpSpLocks/>
            </p:cNvGrpSpPr>
            <p:nvPr/>
          </p:nvGrpSpPr>
          <p:grpSpPr bwMode="auto">
            <a:xfrm rot="10800000">
              <a:off x="8899" y="13595"/>
              <a:ext cx="1905" cy="1920"/>
              <a:chOff x="1985" y="1418"/>
              <a:chExt cx="1905" cy="1920"/>
            </a:xfrm>
          </p:grpSpPr>
          <p:pic>
            <p:nvPicPr>
              <p:cNvPr id="49166" name="Picture 21">
                <a:extLst>
                  <a:ext uri="{FF2B5EF4-FFF2-40B4-BE49-F238E27FC236}">
                    <a16:creationId xmlns:a16="http://schemas.microsoft.com/office/drawing/2014/main" id="{82EB6C85-53E0-4E6A-B831-B4E63D7B75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978" y="1425"/>
                <a:ext cx="1920" cy="1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7" name="Picture 22">
                <a:extLst>
                  <a:ext uri="{FF2B5EF4-FFF2-40B4-BE49-F238E27FC236}">
                    <a16:creationId xmlns:a16="http://schemas.microsoft.com/office/drawing/2014/main" id="{CDDA9039-62CD-4887-82CA-A9BE46928E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2373" y="1872"/>
                <a:ext cx="870" cy="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9163" name="Picture 23">
              <a:extLst>
                <a:ext uri="{FF2B5EF4-FFF2-40B4-BE49-F238E27FC236}">
                  <a16:creationId xmlns:a16="http://schemas.microsoft.com/office/drawing/2014/main" id="{A1017B37-55E0-4088-96EC-F32A0994CF1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25" y="3323"/>
              <a:ext cx="140" cy="10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4" name="Picture 24">
              <a:extLst>
                <a:ext uri="{FF2B5EF4-FFF2-40B4-BE49-F238E27FC236}">
                  <a16:creationId xmlns:a16="http://schemas.microsoft.com/office/drawing/2014/main" id="{0C093BE6-3E33-4142-8B28-0F33E63D0CB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25" y="3323"/>
              <a:ext cx="140" cy="10339"/>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9165" name="Picture 25">
              <a:extLst>
                <a:ext uri="{FF2B5EF4-FFF2-40B4-BE49-F238E27FC236}">
                  <a16:creationId xmlns:a16="http://schemas.microsoft.com/office/drawing/2014/main" id="{5A04CCAC-4121-45AF-98BC-8545C9F12E4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40" y="15149"/>
              <a:ext cx="486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4628" name="Picture 4">
            <a:extLst>
              <a:ext uri="{FF2B5EF4-FFF2-40B4-BE49-F238E27FC236}">
                <a16:creationId xmlns:a16="http://schemas.microsoft.com/office/drawing/2014/main" id="{C2BC9C6C-981F-41F7-A188-53CCB7E22E6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14575" y="609600"/>
            <a:ext cx="7543800" cy="5181600"/>
          </a:xfrm>
          <a:prstGeom prst="rect">
            <a:avLst/>
          </a:prstGeom>
          <a:noFill/>
          <a:ln w="114300">
            <a:pattFill prst="sphere">
              <a:fgClr>
                <a:srgbClr val="00FF00"/>
              </a:fgClr>
              <a:bgClr>
                <a:srgbClr val="FFFFFF"/>
              </a:bgClr>
            </a:pattFill>
            <a:miter lim="800000"/>
            <a:headEnd/>
            <a:tailEnd/>
          </a:ln>
          <a:extLst>
            <a:ext uri="{909E8E84-426E-40DD-AFC4-6F175D3DCCD1}">
              <a14:hiddenFill xmlns:a14="http://schemas.microsoft.com/office/drawing/2010/main">
                <a:solidFill>
                  <a:srgbClr val="FFFFFF"/>
                </a:solidFill>
              </a14:hiddenFill>
            </a:ext>
          </a:extLst>
        </p:spPr>
      </p:pic>
      <p:sp>
        <p:nvSpPr>
          <p:cNvPr id="154629" name="Text Box 5">
            <a:extLst>
              <a:ext uri="{FF2B5EF4-FFF2-40B4-BE49-F238E27FC236}">
                <a16:creationId xmlns:a16="http://schemas.microsoft.com/office/drawing/2014/main" id="{0D027E06-9E18-4F7F-B5B8-A39720F6F259}"/>
              </a:ext>
            </a:extLst>
          </p:cNvPr>
          <p:cNvSpPr txBox="1">
            <a:spLocks noChangeArrowheads="1"/>
          </p:cNvSpPr>
          <p:nvPr/>
        </p:nvSpPr>
        <p:spPr bwMode="auto">
          <a:xfrm>
            <a:off x="5181600" y="5981701"/>
            <a:ext cx="1752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algn="ctr" eaLnBrk="1" hangingPunct="1">
              <a:spcBef>
                <a:spcPct val="50000"/>
              </a:spcBef>
            </a:pPr>
            <a:r>
              <a:rPr lang="en-US" altLang="en-US" sz="4000">
                <a:solidFill>
                  <a:srgbClr val="0000FF"/>
                </a:solidFill>
              </a:rPr>
              <a:t>Nhện</a:t>
            </a:r>
          </a:p>
        </p:txBody>
      </p:sp>
      <p:sp>
        <p:nvSpPr>
          <p:cNvPr id="154630" name="AutoShape 6">
            <a:extLst>
              <a:ext uri="{FF2B5EF4-FFF2-40B4-BE49-F238E27FC236}">
                <a16:creationId xmlns:a16="http://schemas.microsoft.com/office/drawing/2014/main" id="{C14EABB1-0A40-4000-A3C7-FF04F080DC2E}"/>
              </a:ext>
            </a:extLst>
          </p:cNvPr>
          <p:cNvSpPr>
            <a:spLocks noChangeArrowheads="1"/>
          </p:cNvSpPr>
          <p:nvPr/>
        </p:nvSpPr>
        <p:spPr bwMode="auto">
          <a:xfrm>
            <a:off x="6934200" y="4038600"/>
            <a:ext cx="2514600" cy="1524000"/>
          </a:xfrm>
          <a:prstGeom prst="cloudCallout">
            <a:avLst>
              <a:gd name="adj1" fmla="val -46403"/>
              <a:gd name="adj2" fmla="val 21981"/>
            </a:avLst>
          </a:prstGeom>
          <a:solidFill>
            <a:srgbClr val="FFFFCC"/>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algn="ctr" eaLnBrk="1" hangingPunct="1"/>
            <a:r>
              <a:rPr lang="en-US" altLang="en-US" sz="3200">
                <a:solidFill>
                  <a:srgbClr val="000099"/>
                </a:solidFill>
              </a:rPr>
              <a:t>Không diệt</a:t>
            </a:r>
          </a:p>
          <a:p>
            <a:pPr algn="ctr" eaLnBrk="1" hangingPunct="1"/>
            <a:endParaRPr lang="en-US" altLang="en-US" sz="3200">
              <a:solidFill>
                <a:srgbClr val="0000FF"/>
              </a:solidFill>
              <a:latin typeface=".VnTime" panose="020B7200000000000000"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afterEffect">
                                  <p:stCondLst>
                                    <p:cond delay="0"/>
                                  </p:stCondLst>
                                  <p:childTnLst>
                                    <p:set>
                                      <p:cBhvr>
                                        <p:cTn id="6" dur="1" fill="hold">
                                          <p:stCondLst>
                                            <p:cond delay="0"/>
                                          </p:stCondLst>
                                        </p:cTn>
                                        <p:tgtEl>
                                          <p:spTgt spid="154628"/>
                                        </p:tgtEl>
                                        <p:attrNameLst>
                                          <p:attrName>style.visibility</p:attrName>
                                        </p:attrNameLst>
                                      </p:cBhvr>
                                      <p:to>
                                        <p:strVal val="visible"/>
                                      </p:to>
                                    </p:set>
                                    <p:animEffect transition="in" filter="fade">
                                      <p:cBhvr>
                                        <p:cTn id="7" dur="1000"/>
                                        <p:tgtEl>
                                          <p:spTgt spid="154628"/>
                                        </p:tgtEl>
                                      </p:cBhvr>
                                    </p:animEffect>
                                    <p:anim calcmode="lin" valueType="num">
                                      <p:cBhvr>
                                        <p:cTn id="8" dur="1000" fill="hold"/>
                                        <p:tgtEl>
                                          <p:spTgt spid="154628"/>
                                        </p:tgtEl>
                                        <p:attrNameLst>
                                          <p:attrName>ppt_x</p:attrName>
                                        </p:attrNameLst>
                                      </p:cBhvr>
                                      <p:tavLst>
                                        <p:tav tm="0">
                                          <p:val>
                                            <p:strVal val="#ppt_x"/>
                                          </p:val>
                                        </p:tav>
                                        <p:tav tm="100000">
                                          <p:val>
                                            <p:strVal val="#ppt_x"/>
                                          </p:val>
                                        </p:tav>
                                      </p:tavLst>
                                    </p:anim>
                                    <p:anim calcmode="lin" valueType="num">
                                      <p:cBhvr>
                                        <p:cTn id="9" dur="1000" fill="hold"/>
                                        <p:tgtEl>
                                          <p:spTgt spid="154628"/>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154629"/>
                                        </p:tgtEl>
                                        <p:attrNameLst>
                                          <p:attrName>style.visibility</p:attrName>
                                        </p:attrNameLst>
                                      </p:cBhvr>
                                      <p:to>
                                        <p:strVal val="visible"/>
                                      </p:to>
                                    </p:set>
                                    <p:animEffect transition="in" filter="fade">
                                      <p:cBhvr>
                                        <p:cTn id="13" dur="1000"/>
                                        <p:tgtEl>
                                          <p:spTgt spid="154629"/>
                                        </p:tgtEl>
                                      </p:cBhvr>
                                    </p:animEffect>
                                    <p:anim calcmode="lin" valueType="num">
                                      <p:cBhvr>
                                        <p:cTn id="14" dur="1000" fill="hold"/>
                                        <p:tgtEl>
                                          <p:spTgt spid="154629"/>
                                        </p:tgtEl>
                                        <p:attrNameLst>
                                          <p:attrName>ppt_x</p:attrName>
                                        </p:attrNameLst>
                                      </p:cBhvr>
                                      <p:tavLst>
                                        <p:tav tm="0">
                                          <p:val>
                                            <p:strVal val="#ppt_x"/>
                                          </p:val>
                                        </p:tav>
                                        <p:tav tm="100000">
                                          <p:val>
                                            <p:strVal val="#ppt_x"/>
                                          </p:val>
                                        </p:tav>
                                      </p:tavLst>
                                    </p:anim>
                                    <p:anim calcmode="lin" valueType="num">
                                      <p:cBhvr>
                                        <p:cTn id="15" dur="1000" fill="hold"/>
                                        <p:tgtEl>
                                          <p:spTgt spid="154629"/>
                                        </p:tgtEl>
                                        <p:attrNameLst>
                                          <p:attrName>ppt_y</p:attrName>
                                        </p:attrNameLst>
                                      </p:cBhvr>
                                      <p:tavLst>
                                        <p:tav tm="0">
                                          <p:val>
                                            <p:strVal val="#ppt_y-.1"/>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154630"/>
                                        </p:tgtEl>
                                        <p:attrNameLst>
                                          <p:attrName>style.visibility</p:attrName>
                                        </p:attrNameLst>
                                      </p:cBhvr>
                                      <p:to>
                                        <p:strVal val="visible"/>
                                      </p:to>
                                    </p:set>
                                    <p:anim calcmode="lin" valueType="num">
                                      <p:cBhvr>
                                        <p:cTn id="20" dur="500" fill="hold"/>
                                        <p:tgtEl>
                                          <p:spTgt spid="154630"/>
                                        </p:tgtEl>
                                        <p:attrNameLst>
                                          <p:attrName>ppt_w</p:attrName>
                                        </p:attrNameLst>
                                      </p:cBhvr>
                                      <p:tavLst>
                                        <p:tav tm="0">
                                          <p:val>
                                            <p:fltVal val="0"/>
                                          </p:val>
                                        </p:tav>
                                        <p:tav tm="100000">
                                          <p:val>
                                            <p:strVal val="#ppt_w"/>
                                          </p:val>
                                        </p:tav>
                                      </p:tavLst>
                                    </p:anim>
                                    <p:anim calcmode="lin" valueType="num">
                                      <p:cBhvr>
                                        <p:cTn id="21" dur="500" fill="hold"/>
                                        <p:tgtEl>
                                          <p:spTgt spid="154630"/>
                                        </p:tgtEl>
                                        <p:attrNameLst>
                                          <p:attrName>ppt_h</p:attrName>
                                        </p:attrNameLst>
                                      </p:cBhvr>
                                      <p:tavLst>
                                        <p:tav tm="0">
                                          <p:val>
                                            <p:fltVal val="0"/>
                                          </p:val>
                                        </p:tav>
                                        <p:tav tm="100000">
                                          <p:val>
                                            <p:strVal val="#ppt_h"/>
                                          </p:val>
                                        </p:tav>
                                      </p:tavLst>
                                    </p:anim>
                                    <p:animEffect transition="in" filter="fade">
                                      <p:cBhvr>
                                        <p:cTn id="22" dur="500"/>
                                        <p:tgtEl>
                                          <p:spTgt spid="154630"/>
                                        </p:tgtEl>
                                      </p:cBhvr>
                                    </p:animEffect>
                                  </p:childTnLst>
                                  <p:subTnLst>
                                    <p:audio>
                                      <p:cMediaNode>
                                        <p:cTn display="0" masterRel="sameClick">
                                          <p:stCondLst>
                                            <p:cond evt="begin" delay="0">
                                              <p:tn val="18"/>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9" grpId="0"/>
      <p:bldP spid="154630" grpId="0" animBg="1"/>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55651" name="Picture 3" descr="Posted Image">
            <a:extLst>
              <a:ext uri="{FF2B5EF4-FFF2-40B4-BE49-F238E27FC236}">
                <a16:creationId xmlns:a16="http://schemas.microsoft.com/office/drawing/2014/main" id="{A0AC59A9-5E94-4516-9679-C5624E4014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5700" y="533401"/>
            <a:ext cx="7391400" cy="5091113"/>
          </a:xfrm>
          <a:prstGeom prst="rect">
            <a:avLst/>
          </a:prstGeom>
          <a:noFill/>
          <a:ln w="114300">
            <a:pattFill prst="sphere">
              <a:fgClr>
                <a:srgbClr val="FF00FF"/>
              </a:fgClr>
              <a:bgClr>
                <a:srgbClr val="FFFFFF"/>
              </a:bgClr>
            </a:pattFill>
            <a:miter lim="800000"/>
            <a:headEnd/>
            <a:tailEnd/>
          </a:ln>
          <a:extLst>
            <a:ext uri="{909E8E84-426E-40DD-AFC4-6F175D3DCCD1}">
              <a14:hiddenFill xmlns:a14="http://schemas.microsoft.com/office/drawing/2010/main">
                <a:solidFill>
                  <a:srgbClr val="FFFFFF"/>
                </a:solidFill>
              </a14:hiddenFill>
            </a:ext>
          </a:extLst>
        </p:spPr>
      </p:pic>
      <p:sp>
        <p:nvSpPr>
          <p:cNvPr id="155652" name="Text Box 4">
            <a:extLst>
              <a:ext uri="{FF2B5EF4-FFF2-40B4-BE49-F238E27FC236}">
                <a16:creationId xmlns:a16="http://schemas.microsoft.com/office/drawing/2014/main" id="{439859B0-2FCE-4498-A13A-F854148C8113}"/>
              </a:ext>
            </a:extLst>
          </p:cNvPr>
          <p:cNvSpPr txBox="1">
            <a:spLocks noChangeArrowheads="1"/>
          </p:cNvSpPr>
          <p:nvPr/>
        </p:nvSpPr>
        <p:spPr bwMode="auto">
          <a:xfrm>
            <a:off x="5114925" y="5781676"/>
            <a:ext cx="1905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algn="ctr" eaLnBrk="1" hangingPunct="1">
              <a:spcBef>
                <a:spcPct val="50000"/>
              </a:spcBef>
            </a:pPr>
            <a:r>
              <a:rPr lang="en-US" altLang="en-US" sz="4000">
                <a:solidFill>
                  <a:srgbClr val="0000FF"/>
                </a:solidFill>
              </a:rPr>
              <a:t>Bọ xít </a:t>
            </a:r>
          </a:p>
        </p:txBody>
      </p:sp>
      <p:sp>
        <p:nvSpPr>
          <p:cNvPr id="155653" name="AutoShape 5">
            <a:extLst>
              <a:ext uri="{FF2B5EF4-FFF2-40B4-BE49-F238E27FC236}">
                <a16:creationId xmlns:a16="http://schemas.microsoft.com/office/drawing/2014/main" id="{4F0BD3C3-7691-416E-BD41-EF3FC45158CA}"/>
              </a:ext>
            </a:extLst>
          </p:cNvPr>
          <p:cNvSpPr>
            <a:spLocks noChangeArrowheads="1"/>
          </p:cNvSpPr>
          <p:nvPr/>
        </p:nvSpPr>
        <p:spPr bwMode="auto">
          <a:xfrm>
            <a:off x="5257800" y="2133600"/>
            <a:ext cx="2209800" cy="2133600"/>
          </a:xfrm>
          <a:prstGeom prst="irregularSeal1">
            <a:avLst/>
          </a:prstGeom>
          <a:solidFill>
            <a:srgbClr val="FF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algn="ctr" eaLnBrk="1" hangingPunct="1"/>
            <a:r>
              <a:rPr lang="en-US" altLang="en-US" sz="4000">
                <a:solidFill>
                  <a:srgbClr val="FF0000"/>
                </a:solidFill>
              </a:rPr>
              <a:t>Diệt</a:t>
            </a:r>
          </a:p>
        </p:txBody>
      </p:sp>
    </p:spTree>
  </p:cSld>
  <p:clrMapOvr>
    <a:overrideClrMapping bg1="lt1" tx1="dk1" bg2="lt2" tx2="dk2" accent1="accent1" accent2="accent2" accent3="accent3" accent4="accent4" accent5="accent5" accent6="accent6" hlink="hlink" folHlink="folHlink"/>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nodeType="afterEffect">
                                  <p:stCondLst>
                                    <p:cond delay="0"/>
                                  </p:stCondLst>
                                  <p:childTnLst>
                                    <p:set>
                                      <p:cBhvr>
                                        <p:cTn id="6" dur="1" fill="hold">
                                          <p:stCondLst>
                                            <p:cond delay="0"/>
                                          </p:stCondLst>
                                        </p:cTn>
                                        <p:tgtEl>
                                          <p:spTgt spid="155651"/>
                                        </p:tgtEl>
                                        <p:attrNameLst>
                                          <p:attrName>style.visibility</p:attrName>
                                        </p:attrNameLst>
                                      </p:cBhvr>
                                      <p:to>
                                        <p:strVal val="visible"/>
                                      </p:to>
                                    </p:set>
                                    <p:animEffect transition="in" filter="fade">
                                      <p:cBhvr>
                                        <p:cTn id="7" dur="800" decel="100000"/>
                                        <p:tgtEl>
                                          <p:spTgt spid="155651"/>
                                        </p:tgtEl>
                                      </p:cBhvr>
                                    </p:animEffect>
                                    <p:anim calcmode="lin" valueType="num">
                                      <p:cBhvr>
                                        <p:cTn id="8" dur="800" decel="100000" fill="hold"/>
                                        <p:tgtEl>
                                          <p:spTgt spid="155651"/>
                                        </p:tgtEl>
                                        <p:attrNameLst>
                                          <p:attrName>style.rotation</p:attrName>
                                        </p:attrNameLst>
                                      </p:cBhvr>
                                      <p:tavLst>
                                        <p:tav tm="0">
                                          <p:val>
                                            <p:fltVal val="-90"/>
                                          </p:val>
                                        </p:tav>
                                        <p:tav tm="100000">
                                          <p:val>
                                            <p:fltVal val="0"/>
                                          </p:val>
                                        </p:tav>
                                      </p:tavLst>
                                    </p:anim>
                                    <p:anim calcmode="lin" valueType="num">
                                      <p:cBhvr>
                                        <p:cTn id="9" dur="800" decel="100000" fill="hold"/>
                                        <p:tgtEl>
                                          <p:spTgt spid="155651"/>
                                        </p:tgtEl>
                                        <p:attrNameLst>
                                          <p:attrName>ppt_x</p:attrName>
                                        </p:attrNameLst>
                                      </p:cBhvr>
                                      <p:tavLst>
                                        <p:tav tm="0">
                                          <p:val>
                                            <p:strVal val="#ppt_x+0.4"/>
                                          </p:val>
                                        </p:tav>
                                        <p:tav tm="100000">
                                          <p:val>
                                            <p:strVal val="#ppt_x-0.05"/>
                                          </p:val>
                                        </p:tav>
                                      </p:tavLst>
                                    </p:anim>
                                    <p:anim calcmode="lin" valueType="num">
                                      <p:cBhvr>
                                        <p:cTn id="10" dur="800" decel="100000" fill="hold"/>
                                        <p:tgtEl>
                                          <p:spTgt spid="155651"/>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55651"/>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55651"/>
                                        </p:tgtEl>
                                        <p:attrNameLst>
                                          <p:attrName>ppt_y</p:attrName>
                                        </p:attrNameLst>
                                      </p:cBhvr>
                                      <p:tavLst>
                                        <p:tav tm="0">
                                          <p:val>
                                            <p:strVal val="#ppt_y+0.1"/>
                                          </p:val>
                                        </p:tav>
                                        <p:tav tm="100000">
                                          <p:val>
                                            <p:strVal val="#ppt_y"/>
                                          </p:val>
                                        </p:tav>
                                      </p:tavLst>
                                    </p:anim>
                                  </p:childTnLst>
                                </p:cTn>
                              </p:par>
                            </p:childTnLst>
                          </p:cTn>
                        </p:par>
                        <p:par>
                          <p:cTn id="13" fill="hold" nodeType="afterGroup">
                            <p:stCondLst>
                              <p:cond delay="1000"/>
                            </p:stCondLst>
                            <p:childTnLst>
                              <p:par>
                                <p:cTn id="14" presetID="17" presetClass="entr" presetSubtype="10" fill="hold" grpId="0" nodeType="afterEffect">
                                  <p:stCondLst>
                                    <p:cond delay="0"/>
                                  </p:stCondLst>
                                  <p:childTnLst>
                                    <p:set>
                                      <p:cBhvr>
                                        <p:cTn id="15" dur="1" fill="hold">
                                          <p:stCondLst>
                                            <p:cond delay="0"/>
                                          </p:stCondLst>
                                        </p:cTn>
                                        <p:tgtEl>
                                          <p:spTgt spid="155652"/>
                                        </p:tgtEl>
                                        <p:attrNameLst>
                                          <p:attrName>style.visibility</p:attrName>
                                        </p:attrNameLst>
                                      </p:cBhvr>
                                      <p:to>
                                        <p:strVal val="visible"/>
                                      </p:to>
                                    </p:set>
                                    <p:anim calcmode="lin" valueType="num">
                                      <p:cBhvr>
                                        <p:cTn id="16" dur="500" fill="hold"/>
                                        <p:tgtEl>
                                          <p:spTgt spid="155652"/>
                                        </p:tgtEl>
                                        <p:attrNameLst>
                                          <p:attrName>ppt_w</p:attrName>
                                        </p:attrNameLst>
                                      </p:cBhvr>
                                      <p:tavLst>
                                        <p:tav tm="0">
                                          <p:val>
                                            <p:fltVal val="0"/>
                                          </p:val>
                                        </p:tav>
                                        <p:tav tm="100000">
                                          <p:val>
                                            <p:strVal val="#ppt_w"/>
                                          </p:val>
                                        </p:tav>
                                      </p:tavLst>
                                    </p:anim>
                                    <p:anim calcmode="lin" valueType="num">
                                      <p:cBhvr>
                                        <p:cTn id="17" dur="500" fill="hold"/>
                                        <p:tgtEl>
                                          <p:spTgt spid="155652"/>
                                        </p:tgtEl>
                                        <p:attrNameLst>
                                          <p:attrName>ppt_h</p:attrName>
                                        </p:attrNameLst>
                                      </p:cBhvr>
                                      <p:tavLst>
                                        <p:tav tm="0">
                                          <p:val>
                                            <p:strVal val="#ppt_h"/>
                                          </p:val>
                                        </p:tav>
                                        <p:tav tm="100000">
                                          <p:val>
                                            <p:strVal val="#ppt_h"/>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5653"/>
                                        </p:tgtEl>
                                        <p:attrNameLst>
                                          <p:attrName>style.visibility</p:attrName>
                                        </p:attrNameLst>
                                      </p:cBhvr>
                                      <p:to>
                                        <p:strVal val="visible"/>
                                      </p:to>
                                    </p:set>
                                    <p:animEffect transition="in" filter="fade">
                                      <p:cBhvr>
                                        <p:cTn id="22" dur="1000"/>
                                        <p:tgtEl>
                                          <p:spTgt spid="155653"/>
                                        </p:tgtEl>
                                      </p:cBhvr>
                                    </p:animEffect>
                                  </p:childTnLst>
                                  <p:subTnLst>
                                    <p:audio>
                                      <p:cMediaNode>
                                        <p:cTn display="0" masterRel="sameClick">
                                          <p:stCondLst>
                                            <p:cond evt="begin" delay="0">
                                              <p:tn val="20"/>
                                            </p:cond>
                                          </p:stCondLst>
                                          <p:endCondLst>
                                            <p:cond evt="onStopAudio" delay="0">
                                              <p:tgtEl>
                                                <p:sldTgt/>
                                              </p:tgtEl>
                                            </p:cond>
                                          </p:endCondLst>
                                        </p:cTn>
                                        <p:tgtEl>
                                          <p:sndTgt r:embed="rId2"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2" grpId="0"/>
      <p:bldP spid="155653"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pic>
        <p:nvPicPr>
          <p:cNvPr id="51202" name="Picture 15">
            <a:extLst>
              <a:ext uri="{FF2B5EF4-FFF2-40B4-BE49-F238E27FC236}">
                <a16:creationId xmlns:a16="http://schemas.microsoft.com/office/drawing/2014/main" id="{CB309F34-8136-4712-97FF-6F192A5B22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6676" name="Picture 4">
            <a:extLst>
              <a:ext uri="{FF2B5EF4-FFF2-40B4-BE49-F238E27FC236}">
                <a16:creationId xmlns:a16="http://schemas.microsoft.com/office/drawing/2014/main" id="{6CB63CA8-2C8B-48D5-96AB-9236A15AC3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609600"/>
            <a:ext cx="7086600" cy="5181600"/>
          </a:xfrm>
          <a:prstGeom prst="rect">
            <a:avLst/>
          </a:prstGeom>
          <a:noFill/>
          <a:ln w="114300">
            <a:pattFill prst="sphere">
              <a:fgClr>
                <a:srgbClr val="FF0066"/>
              </a:fgClr>
              <a:bgClr>
                <a:srgbClr val="FFFFFF"/>
              </a:bgClr>
            </a:pattFill>
            <a:miter lim="800000"/>
            <a:headEnd/>
            <a:tailEnd/>
          </a:ln>
          <a:extLst>
            <a:ext uri="{909E8E84-426E-40DD-AFC4-6F175D3DCCD1}">
              <a14:hiddenFill xmlns:a14="http://schemas.microsoft.com/office/drawing/2010/main">
                <a:solidFill>
                  <a:srgbClr val="FFFFFF"/>
                </a:solidFill>
              </a14:hiddenFill>
            </a:ext>
          </a:extLst>
        </p:spPr>
      </p:pic>
      <p:sp>
        <p:nvSpPr>
          <p:cNvPr id="156677" name="Text Box 5">
            <a:extLst>
              <a:ext uri="{FF2B5EF4-FFF2-40B4-BE49-F238E27FC236}">
                <a16:creationId xmlns:a16="http://schemas.microsoft.com/office/drawing/2014/main" id="{D1AFC1B2-AB60-4E86-BF35-3EDF8D49CD02}"/>
              </a:ext>
            </a:extLst>
          </p:cNvPr>
          <p:cNvSpPr txBox="1">
            <a:spLocks noChangeArrowheads="1"/>
          </p:cNvSpPr>
          <p:nvPr/>
        </p:nvSpPr>
        <p:spPr bwMode="auto">
          <a:xfrm>
            <a:off x="5029200" y="5867401"/>
            <a:ext cx="2286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algn="ctr" eaLnBrk="1" hangingPunct="1">
              <a:spcBef>
                <a:spcPct val="50000"/>
              </a:spcBef>
            </a:pPr>
            <a:r>
              <a:rPr lang="en-US" altLang="en-US" sz="4000">
                <a:solidFill>
                  <a:srgbClr val="0000FF"/>
                </a:solidFill>
              </a:rPr>
              <a:t>Bọ cạp </a:t>
            </a:r>
          </a:p>
        </p:txBody>
      </p:sp>
      <p:sp>
        <p:nvSpPr>
          <p:cNvPr id="156678" name="AutoShape 6">
            <a:extLst>
              <a:ext uri="{FF2B5EF4-FFF2-40B4-BE49-F238E27FC236}">
                <a16:creationId xmlns:a16="http://schemas.microsoft.com/office/drawing/2014/main" id="{6C6B457D-4A52-44B9-A72A-869336419142}"/>
              </a:ext>
            </a:extLst>
          </p:cNvPr>
          <p:cNvSpPr>
            <a:spLocks noChangeArrowheads="1"/>
          </p:cNvSpPr>
          <p:nvPr/>
        </p:nvSpPr>
        <p:spPr bwMode="auto">
          <a:xfrm>
            <a:off x="6248400" y="1676400"/>
            <a:ext cx="2514600" cy="1447800"/>
          </a:xfrm>
          <a:prstGeom prst="cloudCallout">
            <a:avLst>
              <a:gd name="adj1" fmla="val -46403"/>
              <a:gd name="adj2" fmla="val 25769"/>
            </a:avLst>
          </a:prstGeom>
          <a:solidFill>
            <a:srgbClr val="FFFFCC"/>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algn="ctr" eaLnBrk="1" hangingPunct="1"/>
            <a:r>
              <a:rPr lang="en-US" altLang="en-US" sz="3200">
                <a:solidFill>
                  <a:srgbClr val="000099"/>
                </a:solidFill>
              </a:rPr>
              <a:t>Không diệt</a:t>
            </a:r>
          </a:p>
          <a:p>
            <a:pPr algn="ctr" eaLnBrk="1" hangingPunct="1"/>
            <a:endParaRPr lang="en-US" altLang="en-US" sz="3200">
              <a:solidFill>
                <a:srgbClr val="0000FF"/>
              </a:solidFill>
              <a:latin typeface=".VnTime" panose="020B7200000000000000"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afterEffect">
                                  <p:stCondLst>
                                    <p:cond delay="0"/>
                                  </p:stCondLst>
                                  <p:childTnLst>
                                    <p:set>
                                      <p:cBhvr>
                                        <p:cTn id="6" dur="1" fill="hold">
                                          <p:stCondLst>
                                            <p:cond delay="0"/>
                                          </p:stCondLst>
                                        </p:cTn>
                                        <p:tgtEl>
                                          <p:spTgt spid="156676"/>
                                        </p:tgtEl>
                                        <p:attrNameLst>
                                          <p:attrName>style.visibility</p:attrName>
                                        </p:attrNameLst>
                                      </p:cBhvr>
                                      <p:to>
                                        <p:strVal val="visible"/>
                                      </p:to>
                                    </p:set>
                                    <p:anim calcmode="lin" valueType="num">
                                      <p:cBhvr>
                                        <p:cTn id="7" dur="1000" fill="hold"/>
                                        <p:tgtEl>
                                          <p:spTgt spid="156676"/>
                                        </p:tgtEl>
                                        <p:attrNameLst>
                                          <p:attrName>ppt_w</p:attrName>
                                        </p:attrNameLst>
                                      </p:cBhvr>
                                      <p:tavLst>
                                        <p:tav tm="0">
                                          <p:val>
                                            <p:strVal val="#ppt_w*0.70"/>
                                          </p:val>
                                        </p:tav>
                                        <p:tav tm="100000">
                                          <p:val>
                                            <p:strVal val="#ppt_w"/>
                                          </p:val>
                                        </p:tav>
                                      </p:tavLst>
                                    </p:anim>
                                    <p:anim calcmode="lin" valueType="num">
                                      <p:cBhvr>
                                        <p:cTn id="8" dur="1000" fill="hold"/>
                                        <p:tgtEl>
                                          <p:spTgt spid="156676"/>
                                        </p:tgtEl>
                                        <p:attrNameLst>
                                          <p:attrName>ppt_h</p:attrName>
                                        </p:attrNameLst>
                                      </p:cBhvr>
                                      <p:tavLst>
                                        <p:tav tm="0">
                                          <p:val>
                                            <p:strVal val="#ppt_h"/>
                                          </p:val>
                                        </p:tav>
                                        <p:tav tm="100000">
                                          <p:val>
                                            <p:strVal val="#ppt_h"/>
                                          </p:val>
                                        </p:tav>
                                      </p:tavLst>
                                    </p:anim>
                                    <p:animEffect transition="in" filter="fade">
                                      <p:cBhvr>
                                        <p:cTn id="9" dur="1000"/>
                                        <p:tgtEl>
                                          <p:spTgt spid="156676"/>
                                        </p:tgtEl>
                                      </p:cBhvr>
                                    </p:animEffect>
                                  </p:childTnLst>
                                </p:cTn>
                              </p:par>
                            </p:childTnLst>
                          </p:cTn>
                        </p:par>
                        <p:par>
                          <p:cTn id="10" fill="hold" nodeType="afterGroup">
                            <p:stCondLst>
                              <p:cond delay="1000"/>
                            </p:stCondLst>
                            <p:childTnLst>
                              <p:par>
                                <p:cTn id="11" presetID="17" presetClass="entr" presetSubtype="10" fill="hold" grpId="0" nodeType="afterEffect">
                                  <p:stCondLst>
                                    <p:cond delay="0"/>
                                  </p:stCondLst>
                                  <p:childTnLst>
                                    <p:set>
                                      <p:cBhvr>
                                        <p:cTn id="12" dur="1" fill="hold">
                                          <p:stCondLst>
                                            <p:cond delay="0"/>
                                          </p:stCondLst>
                                        </p:cTn>
                                        <p:tgtEl>
                                          <p:spTgt spid="156677"/>
                                        </p:tgtEl>
                                        <p:attrNameLst>
                                          <p:attrName>style.visibility</p:attrName>
                                        </p:attrNameLst>
                                      </p:cBhvr>
                                      <p:to>
                                        <p:strVal val="visible"/>
                                      </p:to>
                                    </p:set>
                                    <p:anim calcmode="lin" valueType="num">
                                      <p:cBhvr>
                                        <p:cTn id="13" dur="500" fill="hold"/>
                                        <p:tgtEl>
                                          <p:spTgt spid="156677"/>
                                        </p:tgtEl>
                                        <p:attrNameLst>
                                          <p:attrName>ppt_w</p:attrName>
                                        </p:attrNameLst>
                                      </p:cBhvr>
                                      <p:tavLst>
                                        <p:tav tm="0">
                                          <p:val>
                                            <p:fltVal val="0"/>
                                          </p:val>
                                        </p:tav>
                                        <p:tav tm="100000">
                                          <p:val>
                                            <p:strVal val="#ppt_w"/>
                                          </p:val>
                                        </p:tav>
                                      </p:tavLst>
                                    </p:anim>
                                    <p:anim calcmode="lin" valueType="num">
                                      <p:cBhvr>
                                        <p:cTn id="14" dur="500" fill="hold"/>
                                        <p:tgtEl>
                                          <p:spTgt spid="156677"/>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156678"/>
                                        </p:tgtEl>
                                        <p:attrNameLst>
                                          <p:attrName>style.visibility</p:attrName>
                                        </p:attrNameLst>
                                      </p:cBhvr>
                                      <p:to>
                                        <p:strVal val="visible"/>
                                      </p:to>
                                    </p:set>
                                    <p:anim calcmode="lin" valueType="num">
                                      <p:cBhvr>
                                        <p:cTn id="19" dur="500" fill="hold"/>
                                        <p:tgtEl>
                                          <p:spTgt spid="156678"/>
                                        </p:tgtEl>
                                        <p:attrNameLst>
                                          <p:attrName>ppt_w</p:attrName>
                                        </p:attrNameLst>
                                      </p:cBhvr>
                                      <p:tavLst>
                                        <p:tav tm="0">
                                          <p:val>
                                            <p:fltVal val="0"/>
                                          </p:val>
                                        </p:tav>
                                        <p:tav tm="100000">
                                          <p:val>
                                            <p:strVal val="#ppt_w"/>
                                          </p:val>
                                        </p:tav>
                                      </p:tavLst>
                                    </p:anim>
                                    <p:anim calcmode="lin" valueType="num">
                                      <p:cBhvr>
                                        <p:cTn id="20" dur="500" fill="hold"/>
                                        <p:tgtEl>
                                          <p:spTgt spid="156678"/>
                                        </p:tgtEl>
                                        <p:attrNameLst>
                                          <p:attrName>ppt_h</p:attrName>
                                        </p:attrNameLst>
                                      </p:cBhvr>
                                      <p:tavLst>
                                        <p:tav tm="0">
                                          <p:val>
                                            <p:fltVal val="0"/>
                                          </p:val>
                                        </p:tav>
                                        <p:tav tm="100000">
                                          <p:val>
                                            <p:strVal val="#ppt_h"/>
                                          </p:val>
                                        </p:tav>
                                      </p:tavLst>
                                    </p:anim>
                                    <p:animEffect transition="in" filter="fade">
                                      <p:cBhvr>
                                        <p:cTn id="21" dur="500"/>
                                        <p:tgtEl>
                                          <p:spTgt spid="156678"/>
                                        </p:tgtEl>
                                      </p:cBhvr>
                                    </p:animEffect>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7" grpId="0"/>
      <p:bldP spid="156678"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7B42BF60-9E91-46ED-B3CD-2CB39B3698DA}"/>
              </a:ext>
            </a:extLst>
          </p:cNvPr>
          <p:cNvSpPr>
            <a:spLocks noGrp="1" noChangeArrowheads="1"/>
          </p:cNvSpPr>
          <p:nvPr>
            <p:ph type="title"/>
          </p:nvPr>
        </p:nvSpPr>
        <p:spPr/>
        <p:txBody>
          <a:bodyPr rtlCol="0">
            <a:normAutofit fontScale="90000"/>
          </a:bodyPr>
          <a:lstStyle/>
          <a:p>
            <a:pPr algn="ctr" fontAlgn="auto">
              <a:spcAft>
                <a:spcPts val="0"/>
              </a:spcAft>
              <a:defRPr/>
            </a:pPr>
            <a:br>
              <a:rPr lang="en-US" altLang="en-US" sz="3200" b="1"/>
            </a:br>
            <a:r>
              <a:rPr lang="en-US" altLang="en-US" sz="3600" b="1">
                <a:latin typeface="Roboto Slab" pitchFamily="2" charset="0"/>
                <a:ea typeface="Roboto Slab" pitchFamily="2" charset="0"/>
              </a:rPr>
              <a:t>Tự nhiên – Xã hội</a:t>
            </a:r>
            <a:br>
              <a:rPr lang="en-US" altLang="en-US" sz="3600" b="1">
                <a:latin typeface="Roboto Slab" pitchFamily="2" charset="0"/>
                <a:ea typeface="Roboto Slab" pitchFamily="2" charset="0"/>
              </a:rPr>
            </a:br>
            <a:r>
              <a:rPr lang="en-US" altLang="en-US" sz="3600" b="1">
                <a:latin typeface="Roboto Slab" pitchFamily="2" charset="0"/>
                <a:ea typeface="Roboto Slab" pitchFamily="2" charset="0"/>
              </a:rPr>
              <a:t>Bài : Côn trùng</a:t>
            </a:r>
          </a:p>
        </p:txBody>
      </p:sp>
      <p:sp>
        <p:nvSpPr>
          <p:cNvPr id="52227" name="Rectangle 3">
            <a:extLst>
              <a:ext uri="{FF2B5EF4-FFF2-40B4-BE49-F238E27FC236}">
                <a16:creationId xmlns:a16="http://schemas.microsoft.com/office/drawing/2014/main" id="{1C0CDE74-B4E5-4C2B-810B-17DC27B122CD}"/>
              </a:ext>
            </a:extLst>
          </p:cNvPr>
          <p:cNvSpPr>
            <a:spLocks noGrp="1" noChangeArrowheads="1"/>
          </p:cNvSpPr>
          <p:nvPr>
            <p:ph idx="1"/>
          </p:nvPr>
        </p:nvSpPr>
        <p:spPr bwMode="auto"/>
        <p:txBody>
          <a:bodyPr wrap="square" numCol="1" anchor="t" anchorCtr="0" compatLnSpc="1">
            <a:prstTxWarp prst="textNoShape">
              <a:avLst/>
            </a:prstTxWarp>
          </a:bodyPr>
          <a:lstStyle/>
          <a:p>
            <a:pPr>
              <a:buFontTx/>
              <a:buNone/>
            </a:pPr>
            <a:r>
              <a:rPr lang="en-US" altLang="en-US" sz="3600" b="1">
                <a:solidFill>
                  <a:srgbClr val="CC0099"/>
                </a:solidFill>
                <a:latin typeface="Roboto Slab" pitchFamily="2" charset="0"/>
                <a:ea typeface="Roboto Slab" pitchFamily="2" charset="0"/>
              </a:rPr>
              <a:t>1.Hãy cho biết vừa rồi chúng ta học bài gì?</a:t>
            </a:r>
          </a:p>
          <a:p>
            <a:pPr>
              <a:buFontTx/>
              <a:buNone/>
            </a:pPr>
            <a:r>
              <a:rPr lang="en-US" altLang="en-US" sz="3600" b="1">
                <a:solidFill>
                  <a:srgbClr val="CC0099"/>
                </a:solidFill>
                <a:latin typeface="Roboto Slab" pitchFamily="2" charset="0"/>
                <a:ea typeface="Roboto Slab" pitchFamily="2" charset="0"/>
              </a:rPr>
              <a:t>2.Nêu nội dung bài học.</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4" descr="SLGG_2002.jpg">
            <a:extLst>
              <a:ext uri="{FF2B5EF4-FFF2-40B4-BE49-F238E27FC236}">
                <a16:creationId xmlns:a16="http://schemas.microsoft.com/office/drawing/2014/main" id="{51D08583-9942-4635-A70C-BFD02C38C08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WordArt 3">
            <a:extLst>
              <a:ext uri="{FF2B5EF4-FFF2-40B4-BE49-F238E27FC236}">
                <a16:creationId xmlns:a16="http://schemas.microsoft.com/office/drawing/2014/main" id="{F9F1186A-4E8B-4F10-8DE6-B5D0F890F58C}"/>
              </a:ext>
            </a:extLst>
          </p:cNvPr>
          <p:cNvSpPr>
            <a:spLocks noChangeArrowheads="1" noChangeShapeType="1" noTextEdit="1"/>
          </p:cNvSpPr>
          <p:nvPr/>
        </p:nvSpPr>
        <p:spPr bwMode="auto">
          <a:xfrm>
            <a:off x="3505200" y="533400"/>
            <a:ext cx="5410200" cy="2209800"/>
          </a:xfrm>
          <a:prstGeom prst="rect">
            <a:avLst/>
          </a:prstGeom>
        </p:spPr>
        <p:txBody>
          <a:bodyPr spcFirstLastPara="1" wrap="none" fromWordArt="1">
            <a:prstTxWarp prst="textArchUp">
              <a:avLst>
                <a:gd name="adj" fmla="val 10800004"/>
              </a:avLst>
            </a:prstTxWarp>
            <a:scene3d>
              <a:camera prst="legacyObliqueTopRight"/>
              <a:lightRig rig="legacyFlat3" dir="b"/>
            </a:scene3d>
            <a:sp3d extrusionH="430200" prstMaterial="legacyMatte">
              <a:extrusionClr>
                <a:schemeClr val="tx2"/>
              </a:extrusionClr>
              <a:contourClr>
                <a:schemeClr val="bg1"/>
              </a:contourClr>
            </a:sp3d>
          </a:bodyPr>
          <a:lstStyle/>
          <a:p>
            <a:pPr algn="ctr"/>
            <a:r>
              <a:rPr lang="en-US" sz="3600" kern="10">
                <a:ln w="9525">
                  <a:round/>
                  <a:headEnd/>
                  <a:tailEnd/>
                </a:ln>
                <a:solidFill>
                  <a:schemeClr val="bg1"/>
                </a:solidFill>
                <a:latin typeface="Arial" panose="020B0604020202020204" pitchFamily="34" charset="0"/>
                <a:cs typeface="Arial" panose="020B0604020202020204" pitchFamily="34" charset="0"/>
              </a:rPr>
              <a:t>Chào tạm biệt</a:t>
            </a:r>
          </a:p>
        </p:txBody>
      </p:sp>
      <p:sp>
        <p:nvSpPr>
          <p:cNvPr id="53252" name="WordArt 4">
            <a:extLst>
              <a:ext uri="{FF2B5EF4-FFF2-40B4-BE49-F238E27FC236}">
                <a16:creationId xmlns:a16="http://schemas.microsoft.com/office/drawing/2014/main" id="{47BB3C12-6EE0-40CC-8CAD-D01F685F4372}"/>
              </a:ext>
            </a:extLst>
          </p:cNvPr>
          <p:cNvSpPr>
            <a:spLocks noChangeArrowheads="1" noChangeShapeType="1" noTextEdit="1"/>
          </p:cNvSpPr>
          <p:nvPr/>
        </p:nvSpPr>
        <p:spPr bwMode="auto">
          <a:xfrm>
            <a:off x="3048000" y="3505200"/>
            <a:ext cx="6553200" cy="2362200"/>
          </a:xfrm>
          <a:prstGeom prst="rect">
            <a:avLst/>
          </a:prstGeom>
        </p:spPr>
        <p:txBody>
          <a:bodyPr spcFirstLastPara="1" wrap="none" fromWordArt="1">
            <a:prstTxWarp prst="textArchDown">
              <a:avLst>
                <a:gd name="adj" fmla="val 50979"/>
              </a:avLst>
            </a:prstTxWarp>
            <a:scene3d>
              <a:camera prst="legacyObliqueTopRight"/>
              <a:lightRig rig="legacyFlat3" dir="b"/>
            </a:scene3d>
            <a:sp3d extrusionH="430200" prstMaterial="legacyMatte">
              <a:extrusionClr>
                <a:schemeClr val="tx2"/>
              </a:extrusionClr>
              <a:contourClr>
                <a:srgbClr val="CCFF66"/>
              </a:contourClr>
            </a:sp3d>
          </a:bodyPr>
          <a:lstStyle/>
          <a:p>
            <a:pPr algn="ctr"/>
            <a:r>
              <a:rPr lang="en-US" sz="3600" kern="10">
                <a:ln w="9525">
                  <a:round/>
                  <a:headEnd/>
                  <a:tailEnd/>
                </a:ln>
                <a:solidFill>
                  <a:srgbClr val="CCFF66"/>
                </a:solidFill>
                <a:latin typeface="Arial" panose="020B0604020202020204" pitchFamily="34" charset="0"/>
                <a:cs typeface="Arial" panose="020B0604020202020204" pitchFamily="34" charset="0"/>
              </a:rPr>
              <a:t>Hẹn gặp lại</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06DC9F78-0A74-44BF-B1A9-E1B68E9B253E}"/>
              </a:ext>
            </a:extLst>
          </p:cNvPr>
          <p:cNvSpPr>
            <a:spLocks noChangeArrowheads="1"/>
          </p:cNvSpPr>
          <p:nvPr/>
        </p:nvSpPr>
        <p:spPr bwMode="auto">
          <a:xfrm>
            <a:off x="3962400" y="0"/>
            <a:ext cx="4572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algn="ctr"/>
            <a:endParaRPr lang="en-US" altLang="en-US" sz="3200" b="0">
              <a:latin typeface=".VnTime" panose="020B7200000000000000" pitchFamily="34" charset="0"/>
            </a:endParaRPr>
          </a:p>
        </p:txBody>
      </p:sp>
      <p:pic>
        <p:nvPicPr>
          <p:cNvPr id="55299" name="Picture 3" descr="CaCuong03[1]">
            <a:extLst>
              <a:ext uri="{FF2B5EF4-FFF2-40B4-BE49-F238E27FC236}">
                <a16:creationId xmlns:a16="http://schemas.microsoft.com/office/drawing/2014/main" id="{860B85B3-2B26-4E10-8200-0A788D0FB942}"/>
              </a:ext>
            </a:extLst>
          </p:cNvPr>
          <p:cNvPicPr>
            <a:picLocks noChangeAspect="1" noChangeArrowheads="1"/>
          </p:cNvPicPr>
          <p:nvPr/>
        </p:nvPicPr>
        <p:blipFill>
          <a:blip r:embed="rId3"/>
          <a:srcRect/>
          <a:stretch>
            <a:fillRect/>
          </a:stretch>
        </p:blipFill>
        <p:spPr bwMode="auto">
          <a:xfrm>
            <a:off x="1524001" y="1981200"/>
            <a:ext cx="3027363" cy="4267200"/>
          </a:xfrm>
          <a:prstGeom prst="ellipse">
            <a:avLst/>
          </a:prstGeom>
          <a:noFill/>
          <a:ln>
            <a:noFill/>
          </a:ln>
        </p:spPr>
      </p:pic>
      <p:pic>
        <p:nvPicPr>
          <p:cNvPr id="55300" name="Picture 4" descr="gian">
            <a:extLst>
              <a:ext uri="{FF2B5EF4-FFF2-40B4-BE49-F238E27FC236}">
                <a16:creationId xmlns:a16="http://schemas.microsoft.com/office/drawing/2014/main" id="{F169EAF9-B26C-4F71-B277-2A16D641C3E1}"/>
              </a:ext>
            </a:extLst>
          </p:cNvPr>
          <p:cNvPicPr>
            <a:picLocks noChangeAspect="1" noChangeArrowheads="1"/>
          </p:cNvPicPr>
          <p:nvPr/>
        </p:nvPicPr>
        <p:blipFill>
          <a:blip r:embed="rId4"/>
          <a:srcRect/>
          <a:stretch>
            <a:fillRect/>
          </a:stretch>
        </p:blipFill>
        <p:spPr bwMode="auto">
          <a:xfrm>
            <a:off x="7543800" y="2057400"/>
            <a:ext cx="2895600" cy="4267200"/>
          </a:xfrm>
          <a:prstGeom prst="ellipse">
            <a:avLst/>
          </a:prstGeom>
          <a:noFill/>
          <a:ln>
            <a:noFill/>
          </a:ln>
        </p:spPr>
      </p:pic>
      <p:sp>
        <p:nvSpPr>
          <p:cNvPr id="55303" name="Rectangle 7">
            <a:extLst>
              <a:ext uri="{FF2B5EF4-FFF2-40B4-BE49-F238E27FC236}">
                <a16:creationId xmlns:a16="http://schemas.microsoft.com/office/drawing/2014/main" id="{EACFEAB2-D1D9-4F51-85BC-EA48E9206694}"/>
              </a:ext>
            </a:extLst>
          </p:cNvPr>
          <p:cNvSpPr>
            <a:spLocks noChangeArrowheads="1"/>
          </p:cNvSpPr>
          <p:nvPr/>
        </p:nvSpPr>
        <p:spPr bwMode="auto">
          <a:xfrm>
            <a:off x="8153400" y="6330950"/>
            <a:ext cx="1371600" cy="457200"/>
          </a:xfrm>
          <a:prstGeom prst="rect">
            <a:avLst/>
          </a:prstGeom>
          <a:solidFill>
            <a:schemeClr val="bg1"/>
          </a:solidFill>
          <a:ln w="57150" cmpd="thinThick">
            <a:solidFill>
              <a:srgbClr val="CCFF99"/>
            </a:solidFill>
            <a:miter lim="800000"/>
            <a:headEnd/>
            <a:tailEnd/>
          </a:ln>
        </p:spPr>
        <p:txBody>
          <a:bodyPr wrap="none" anchor="ct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algn="ctr"/>
            <a:r>
              <a:rPr lang="en-US" altLang="en-US" sz="2800"/>
              <a:t>GIÁN</a:t>
            </a:r>
          </a:p>
        </p:txBody>
      </p:sp>
      <p:sp>
        <p:nvSpPr>
          <p:cNvPr id="55304" name="Rectangle 8">
            <a:extLst>
              <a:ext uri="{FF2B5EF4-FFF2-40B4-BE49-F238E27FC236}">
                <a16:creationId xmlns:a16="http://schemas.microsoft.com/office/drawing/2014/main" id="{5CD080E8-7256-4C9C-B9B2-08CB582DA48D}"/>
              </a:ext>
            </a:extLst>
          </p:cNvPr>
          <p:cNvSpPr>
            <a:spLocks noChangeArrowheads="1"/>
          </p:cNvSpPr>
          <p:nvPr/>
        </p:nvSpPr>
        <p:spPr bwMode="auto">
          <a:xfrm>
            <a:off x="1828800" y="6311900"/>
            <a:ext cx="2438400" cy="457200"/>
          </a:xfrm>
          <a:prstGeom prst="rect">
            <a:avLst/>
          </a:prstGeom>
          <a:solidFill>
            <a:schemeClr val="bg1"/>
          </a:solidFill>
          <a:ln w="57150" cmpd="thinThick">
            <a:solidFill>
              <a:srgbClr val="CCFF99"/>
            </a:solidFill>
            <a:miter lim="800000"/>
            <a:headEnd/>
            <a:tailEnd/>
          </a:ln>
        </p:spPr>
        <p:txBody>
          <a:bodyPr wrap="none" anchor="ct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algn="ctr"/>
            <a:r>
              <a:rPr lang="en-US" altLang="en-US" sz="2800"/>
              <a:t>CÀ CUỐNG</a:t>
            </a:r>
          </a:p>
        </p:txBody>
      </p:sp>
      <p:sp>
        <p:nvSpPr>
          <p:cNvPr id="55305" name="Text Box 9">
            <a:extLst>
              <a:ext uri="{FF2B5EF4-FFF2-40B4-BE49-F238E27FC236}">
                <a16:creationId xmlns:a16="http://schemas.microsoft.com/office/drawing/2014/main" id="{6435DA61-FDD9-4673-8B09-112047D9C937}"/>
              </a:ext>
            </a:extLst>
          </p:cNvPr>
          <p:cNvSpPr txBox="1">
            <a:spLocks noChangeArrowheads="1"/>
          </p:cNvSpPr>
          <p:nvPr/>
        </p:nvSpPr>
        <p:spPr bwMode="auto">
          <a:xfrm>
            <a:off x="5486400" y="1905000"/>
            <a:ext cx="1371600" cy="523220"/>
          </a:xfrm>
          <a:prstGeom prst="rect">
            <a:avLst/>
          </a:prstGeom>
          <a:gradFill rotWithShape="1">
            <a:gsLst>
              <a:gs pos="0">
                <a:srgbClr val="FFFF00"/>
              </a:gs>
              <a:gs pos="50000">
                <a:schemeClr val="bg1"/>
              </a:gs>
              <a:gs pos="100000">
                <a:srgbClr val="FFFF00"/>
              </a:gs>
            </a:gsLst>
            <a:lin ang="5400000" scaled="1"/>
          </a:gradFill>
          <a:ln w="38100" cmpd="dbl">
            <a:solidFill>
              <a:srgbClr val="FF66CC"/>
            </a:solidFill>
            <a:miter lim="800000"/>
            <a:headEnd/>
            <a:tailEnd/>
          </a:ln>
          <a:effec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defRPr/>
            </a:pPr>
            <a:r>
              <a:rPr lang="en-US" altLang="en-US" sz="2800">
                <a:latin typeface="Times New Roman" panose="02020603050405020304" pitchFamily="18" charset="0"/>
              </a:rPr>
              <a:t>Đầu</a:t>
            </a:r>
          </a:p>
        </p:txBody>
      </p:sp>
      <p:sp>
        <p:nvSpPr>
          <p:cNvPr id="55306" name="Text Box 10">
            <a:extLst>
              <a:ext uri="{FF2B5EF4-FFF2-40B4-BE49-F238E27FC236}">
                <a16:creationId xmlns:a16="http://schemas.microsoft.com/office/drawing/2014/main" id="{2839334A-828A-4D20-AD3E-6F2BB3FEAB2A}"/>
              </a:ext>
            </a:extLst>
          </p:cNvPr>
          <p:cNvSpPr txBox="1">
            <a:spLocks noChangeArrowheads="1"/>
          </p:cNvSpPr>
          <p:nvPr/>
        </p:nvSpPr>
        <p:spPr bwMode="auto">
          <a:xfrm>
            <a:off x="5486400" y="2743200"/>
            <a:ext cx="1371600" cy="523220"/>
          </a:xfrm>
          <a:prstGeom prst="rect">
            <a:avLst/>
          </a:prstGeom>
          <a:gradFill rotWithShape="1">
            <a:gsLst>
              <a:gs pos="0">
                <a:srgbClr val="FFFF00"/>
              </a:gs>
              <a:gs pos="50000">
                <a:schemeClr val="bg1"/>
              </a:gs>
              <a:gs pos="100000">
                <a:srgbClr val="FFFF00"/>
              </a:gs>
            </a:gsLst>
            <a:lin ang="5400000" scaled="1"/>
          </a:gradFill>
          <a:ln w="38100" cmpd="dbl">
            <a:solidFill>
              <a:srgbClr val="FF66CC"/>
            </a:solidFill>
            <a:miter lim="800000"/>
            <a:headEnd/>
            <a:tailEnd/>
          </a:ln>
          <a:effec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defRPr/>
            </a:pPr>
            <a:r>
              <a:rPr lang="en-US" altLang="en-US" sz="2800">
                <a:latin typeface="Times New Roman" panose="02020603050405020304" pitchFamily="18" charset="0"/>
              </a:rPr>
              <a:t>Ngực</a:t>
            </a:r>
          </a:p>
        </p:txBody>
      </p:sp>
      <p:sp>
        <p:nvSpPr>
          <p:cNvPr id="55307" name="Text Box 11">
            <a:extLst>
              <a:ext uri="{FF2B5EF4-FFF2-40B4-BE49-F238E27FC236}">
                <a16:creationId xmlns:a16="http://schemas.microsoft.com/office/drawing/2014/main" id="{76D0B726-51D3-41C0-8147-9B6379E9E11C}"/>
              </a:ext>
            </a:extLst>
          </p:cNvPr>
          <p:cNvSpPr txBox="1">
            <a:spLocks noChangeArrowheads="1"/>
          </p:cNvSpPr>
          <p:nvPr/>
        </p:nvSpPr>
        <p:spPr bwMode="auto">
          <a:xfrm>
            <a:off x="5486400" y="3505200"/>
            <a:ext cx="1295400" cy="523220"/>
          </a:xfrm>
          <a:prstGeom prst="rect">
            <a:avLst/>
          </a:prstGeom>
          <a:gradFill rotWithShape="1">
            <a:gsLst>
              <a:gs pos="0">
                <a:srgbClr val="FFFF00"/>
              </a:gs>
              <a:gs pos="50000">
                <a:schemeClr val="bg1"/>
              </a:gs>
              <a:gs pos="100000">
                <a:srgbClr val="FFFF00"/>
              </a:gs>
            </a:gsLst>
            <a:lin ang="5400000" scaled="1"/>
          </a:gradFill>
          <a:ln w="38100" cmpd="dbl">
            <a:solidFill>
              <a:srgbClr val="FF66CC"/>
            </a:solidFill>
            <a:miter lim="800000"/>
            <a:headEnd/>
            <a:tailEnd/>
          </a:ln>
          <a:effec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defRPr/>
            </a:pPr>
            <a:r>
              <a:rPr lang="en-US" altLang="en-US" sz="2800">
                <a:latin typeface="Times New Roman" panose="02020603050405020304" pitchFamily="18" charset="0"/>
              </a:rPr>
              <a:t>Bụng</a:t>
            </a:r>
          </a:p>
        </p:txBody>
      </p:sp>
      <p:sp>
        <p:nvSpPr>
          <p:cNvPr id="55308" name="Text Box 12">
            <a:extLst>
              <a:ext uri="{FF2B5EF4-FFF2-40B4-BE49-F238E27FC236}">
                <a16:creationId xmlns:a16="http://schemas.microsoft.com/office/drawing/2014/main" id="{3AC4A621-B899-4525-8CAB-CEFBEE37DA4C}"/>
              </a:ext>
            </a:extLst>
          </p:cNvPr>
          <p:cNvSpPr txBox="1">
            <a:spLocks noChangeArrowheads="1"/>
          </p:cNvSpPr>
          <p:nvPr/>
        </p:nvSpPr>
        <p:spPr bwMode="auto">
          <a:xfrm>
            <a:off x="5567364" y="5257800"/>
            <a:ext cx="1214437" cy="523220"/>
          </a:xfrm>
          <a:prstGeom prst="rect">
            <a:avLst/>
          </a:prstGeom>
          <a:gradFill rotWithShape="1">
            <a:gsLst>
              <a:gs pos="0">
                <a:srgbClr val="FFFF00"/>
              </a:gs>
              <a:gs pos="50000">
                <a:schemeClr val="bg1"/>
              </a:gs>
              <a:gs pos="100000">
                <a:srgbClr val="FFFF00"/>
              </a:gs>
            </a:gsLst>
            <a:lin ang="5400000" scaled="1"/>
          </a:gradFill>
          <a:ln w="38100" cmpd="dbl">
            <a:solidFill>
              <a:srgbClr val="FF66CC"/>
            </a:solidFill>
            <a:miter lim="800000"/>
            <a:headEnd/>
            <a:tailEnd/>
          </a:ln>
          <a:effec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defRPr/>
            </a:pPr>
            <a:r>
              <a:rPr lang="en-US" altLang="en-US" sz="2800">
                <a:latin typeface="VNI-Times" pitchFamily="2" charset="0"/>
              </a:rPr>
              <a:t>Ch</a:t>
            </a:r>
            <a:r>
              <a:rPr lang="en-US" altLang="en-US" sz="2800">
                <a:latin typeface="Times New Roman" panose="02020603050405020304" pitchFamily="18" charset="0"/>
              </a:rPr>
              <a:t>ân</a:t>
            </a:r>
          </a:p>
        </p:txBody>
      </p:sp>
      <p:sp>
        <p:nvSpPr>
          <p:cNvPr id="55309" name="Text Box 13">
            <a:extLst>
              <a:ext uri="{FF2B5EF4-FFF2-40B4-BE49-F238E27FC236}">
                <a16:creationId xmlns:a16="http://schemas.microsoft.com/office/drawing/2014/main" id="{1E2B5726-F092-4B28-9592-8471E94356E2}"/>
              </a:ext>
            </a:extLst>
          </p:cNvPr>
          <p:cNvSpPr txBox="1">
            <a:spLocks noChangeArrowheads="1"/>
          </p:cNvSpPr>
          <p:nvPr/>
        </p:nvSpPr>
        <p:spPr bwMode="auto">
          <a:xfrm>
            <a:off x="5567364" y="4343400"/>
            <a:ext cx="1214437" cy="523220"/>
          </a:xfrm>
          <a:prstGeom prst="rect">
            <a:avLst/>
          </a:prstGeom>
          <a:gradFill rotWithShape="1">
            <a:gsLst>
              <a:gs pos="0">
                <a:srgbClr val="FFFF00"/>
              </a:gs>
              <a:gs pos="50000">
                <a:schemeClr val="bg1"/>
              </a:gs>
              <a:gs pos="100000">
                <a:srgbClr val="FFFF00"/>
              </a:gs>
            </a:gsLst>
            <a:lin ang="5400000" scaled="1"/>
          </a:gradFill>
          <a:ln w="38100" cmpd="dbl">
            <a:solidFill>
              <a:srgbClr val="FF66CC"/>
            </a:solidFill>
            <a:miter lim="800000"/>
            <a:headEnd/>
            <a:tailEnd/>
          </a:ln>
          <a:effec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defRPr/>
            </a:pPr>
            <a:r>
              <a:rPr lang="en-US" altLang="en-US" sz="2800">
                <a:latin typeface="Times New Roman" panose="02020603050405020304" pitchFamily="18" charset="0"/>
              </a:rPr>
              <a:t>Cánh</a:t>
            </a:r>
          </a:p>
        </p:txBody>
      </p:sp>
      <p:sp>
        <p:nvSpPr>
          <p:cNvPr id="55310" name="Line 14">
            <a:extLst>
              <a:ext uri="{FF2B5EF4-FFF2-40B4-BE49-F238E27FC236}">
                <a16:creationId xmlns:a16="http://schemas.microsoft.com/office/drawing/2014/main" id="{3ED935FD-FAF8-499A-BEC9-7F94A021F5B3}"/>
              </a:ext>
            </a:extLst>
          </p:cNvPr>
          <p:cNvSpPr>
            <a:spLocks noChangeShapeType="1"/>
          </p:cNvSpPr>
          <p:nvPr/>
        </p:nvSpPr>
        <p:spPr bwMode="auto">
          <a:xfrm flipH="1">
            <a:off x="3352800" y="2362200"/>
            <a:ext cx="2133600" cy="381000"/>
          </a:xfrm>
          <a:prstGeom prst="line">
            <a:avLst/>
          </a:prstGeom>
          <a:noFill/>
          <a:ln w="38100">
            <a:solidFill>
              <a:srgbClr val="CC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5311" name="Line 15">
            <a:extLst>
              <a:ext uri="{FF2B5EF4-FFF2-40B4-BE49-F238E27FC236}">
                <a16:creationId xmlns:a16="http://schemas.microsoft.com/office/drawing/2014/main" id="{5A585D63-D3C5-4F4F-966F-271E1FC09D96}"/>
              </a:ext>
            </a:extLst>
          </p:cNvPr>
          <p:cNvSpPr>
            <a:spLocks noChangeShapeType="1"/>
          </p:cNvSpPr>
          <p:nvPr/>
        </p:nvSpPr>
        <p:spPr bwMode="auto">
          <a:xfrm flipH="1">
            <a:off x="3505200" y="3124200"/>
            <a:ext cx="1981200" cy="76200"/>
          </a:xfrm>
          <a:prstGeom prst="line">
            <a:avLst/>
          </a:prstGeom>
          <a:noFill/>
          <a:ln w="38100">
            <a:solidFill>
              <a:srgbClr val="990099"/>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5312" name="Line 16">
            <a:extLst>
              <a:ext uri="{FF2B5EF4-FFF2-40B4-BE49-F238E27FC236}">
                <a16:creationId xmlns:a16="http://schemas.microsoft.com/office/drawing/2014/main" id="{2D23E472-C1D9-4330-82C4-F633A536E716}"/>
              </a:ext>
            </a:extLst>
          </p:cNvPr>
          <p:cNvSpPr>
            <a:spLocks noChangeShapeType="1"/>
          </p:cNvSpPr>
          <p:nvPr/>
        </p:nvSpPr>
        <p:spPr bwMode="auto">
          <a:xfrm>
            <a:off x="6858000" y="3124200"/>
            <a:ext cx="2057400" cy="838200"/>
          </a:xfrm>
          <a:prstGeom prst="line">
            <a:avLst/>
          </a:prstGeom>
          <a:noFill/>
          <a:ln w="38100">
            <a:solidFill>
              <a:srgbClr val="990099"/>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5313" name="Line 17">
            <a:extLst>
              <a:ext uri="{FF2B5EF4-FFF2-40B4-BE49-F238E27FC236}">
                <a16:creationId xmlns:a16="http://schemas.microsoft.com/office/drawing/2014/main" id="{EC3A0F86-9C49-4A25-91ED-7CE30B7CF607}"/>
              </a:ext>
            </a:extLst>
          </p:cNvPr>
          <p:cNvSpPr>
            <a:spLocks noChangeShapeType="1"/>
          </p:cNvSpPr>
          <p:nvPr/>
        </p:nvSpPr>
        <p:spPr bwMode="auto">
          <a:xfrm>
            <a:off x="6858000" y="2362200"/>
            <a:ext cx="2286000" cy="1219200"/>
          </a:xfrm>
          <a:prstGeom prst="line">
            <a:avLst/>
          </a:prstGeom>
          <a:noFill/>
          <a:ln w="38100">
            <a:solidFill>
              <a:srgbClr val="CC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5314" name="Line 18">
            <a:extLst>
              <a:ext uri="{FF2B5EF4-FFF2-40B4-BE49-F238E27FC236}">
                <a16:creationId xmlns:a16="http://schemas.microsoft.com/office/drawing/2014/main" id="{C8B4B023-CF53-4B02-883F-7CC68DD71746}"/>
              </a:ext>
            </a:extLst>
          </p:cNvPr>
          <p:cNvSpPr>
            <a:spLocks noChangeShapeType="1"/>
          </p:cNvSpPr>
          <p:nvPr/>
        </p:nvSpPr>
        <p:spPr bwMode="auto">
          <a:xfrm flipH="1">
            <a:off x="3886200" y="3810000"/>
            <a:ext cx="1600200" cy="381000"/>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5315" name="Line 19">
            <a:extLst>
              <a:ext uri="{FF2B5EF4-FFF2-40B4-BE49-F238E27FC236}">
                <a16:creationId xmlns:a16="http://schemas.microsoft.com/office/drawing/2014/main" id="{C6BFD119-BB4A-43D5-B00C-A6265A1EB72F}"/>
              </a:ext>
            </a:extLst>
          </p:cNvPr>
          <p:cNvSpPr>
            <a:spLocks noChangeShapeType="1"/>
          </p:cNvSpPr>
          <p:nvPr/>
        </p:nvSpPr>
        <p:spPr bwMode="auto">
          <a:xfrm>
            <a:off x="6781800" y="3810000"/>
            <a:ext cx="1828800" cy="1295400"/>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5316" name="Line 20">
            <a:extLst>
              <a:ext uri="{FF2B5EF4-FFF2-40B4-BE49-F238E27FC236}">
                <a16:creationId xmlns:a16="http://schemas.microsoft.com/office/drawing/2014/main" id="{17AD5B49-6651-448A-A874-71590DF3C055}"/>
              </a:ext>
            </a:extLst>
          </p:cNvPr>
          <p:cNvSpPr>
            <a:spLocks noChangeShapeType="1"/>
          </p:cNvSpPr>
          <p:nvPr/>
        </p:nvSpPr>
        <p:spPr bwMode="auto">
          <a:xfrm flipH="1">
            <a:off x="3733800" y="4648200"/>
            <a:ext cx="1828800" cy="304800"/>
          </a:xfrm>
          <a:prstGeom prst="line">
            <a:avLst/>
          </a:prstGeom>
          <a:noFill/>
          <a:ln w="38100">
            <a:solidFill>
              <a:srgbClr val="FF33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5317" name="Line 21">
            <a:extLst>
              <a:ext uri="{FF2B5EF4-FFF2-40B4-BE49-F238E27FC236}">
                <a16:creationId xmlns:a16="http://schemas.microsoft.com/office/drawing/2014/main" id="{DB1FAAA9-EA1E-414D-BE2F-806171013AF1}"/>
              </a:ext>
            </a:extLst>
          </p:cNvPr>
          <p:cNvSpPr>
            <a:spLocks noChangeShapeType="1"/>
          </p:cNvSpPr>
          <p:nvPr/>
        </p:nvSpPr>
        <p:spPr bwMode="auto">
          <a:xfrm>
            <a:off x="6781800" y="4572000"/>
            <a:ext cx="2286000" cy="381000"/>
          </a:xfrm>
          <a:prstGeom prst="line">
            <a:avLst/>
          </a:prstGeom>
          <a:noFill/>
          <a:ln w="38100">
            <a:solidFill>
              <a:srgbClr val="FF33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5318" name="Line 22">
            <a:extLst>
              <a:ext uri="{FF2B5EF4-FFF2-40B4-BE49-F238E27FC236}">
                <a16:creationId xmlns:a16="http://schemas.microsoft.com/office/drawing/2014/main" id="{5B5313E8-675C-4B73-BFDA-26FB9F3A13B5}"/>
              </a:ext>
            </a:extLst>
          </p:cNvPr>
          <p:cNvSpPr>
            <a:spLocks noChangeShapeType="1"/>
          </p:cNvSpPr>
          <p:nvPr/>
        </p:nvSpPr>
        <p:spPr bwMode="auto">
          <a:xfrm flipH="1" flipV="1">
            <a:off x="4267200" y="4343400"/>
            <a:ext cx="1295400" cy="1219200"/>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5319" name="Line 23">
            <a:extLst>
              <a:ext uri="{FF2B5EF4-FFF2-40B4-BE49-F238E27FC236}">
                <a16:creationId xmlns:a16="http://schemas.microsoft.com/office/drawing/2014/main" id="{40680DC4-2742-4E1F-A138-24BB7D233CD9}"/>
              </a:ext>
            </a:extLst>
          </p:cNvPr>
          <p:cNvSpPr>
            <a:spLocks noChangeShapeType="1"/>
          </p:cNvSpPr>
          <p:nvPr/>
        </p:nvSpPr>
        <p:spPr bwMode="auto">
          <a:xfrm flipV="1">
            <a:off x="6781800" y="5334000"/>
            <a:ext cx="1600200" cy="228600"/>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310" name="Text Box 25">
            <a:extLst>
              <a:ext uri="{FF2B5EF4-FFF2-40B4-BE49-F238E27FC236}">
                <a16:creationId xmlns:a16="http://schemas.microsoft.com/office/drawing/2014/main" id="{4900D027-DEAB-4FD9-8E60-81C9ECCC6FD9}"/>
              </a:ext>
            </a:extLst>
          </p:cNvPr>
          <p:cNvSpPr txBox="1">
            <a:spLocks noChangeArrowheads="1"/>
          </p:cNvSpPr>
          <p:nvPr/>
        </p:nvSpPr>
        <p:spPr bwMode="auto">
          <a:xfrm>
            <a:off x="3276600" y="0"/>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eaLnBrk="1" hangingPunct="1">
              <a:spcBef>
                <a:spcPct val="50000"/>
              </a:spcBef>
            </a:pPr>
            <a:r>
              <a:rPr lang="en-US" altLang="en-US" sz="2400" b="0">
                <a:latin typeface="VNI-Times" pitchFamily="2" charset="0"/>
              </a:rPr>
              <a:t>    </a:t>
            </a:r>
          </a:p>
        </p:txBody>
      </p:sp>
      <p:sp>
        <p:nvSpPr>
          <p:cNvPr id="12311" name="Text Box 29">
            <a:extLst>
              <a:ext uri="{FF2B5EF4-FFF2-40B4-BE49-F238E27FC236}">
                <a16:creationId xmlns:a16="http://schemas.microsoft.com/office/drawing/2014/main" id="{F2E7E187-8E16-4B76-A0F4-58E29013444E}"/>
              </a:ext>
            </a:extLst>
          </p:cNvPr>
          <p:cNvSpPr txBox="1">
            <a:spLocks noChangeArrowheads="1"/>
          </p:cNvSpPr>
          <p:nvPr/>
        </p:nvSpPr>
        <p:spPr bwMode="auto">
          <a:xfrm>
            <a:off x="4648200" y="457201"/>
            <a:ext cx="3505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eaLnBrk="1" hangingPunct="1">
              <a:spcBef>
                <a:spcPct val="50000"/>
              </a:spcBef>
            </a:pPr>
            <a:endParaRPr lang="en-US" altLang="en-US" sz="2800" u="sng">
              <a:solidFill>
                <a:srgbClr val="006600"/>
              </a:solidFill>
              <a:latin typeface="VNI-Times" pitchFamily="2" charset="0"/>
            </a:endParaRPr>
          </a:p>
        </p:txBody>
      </p:sp>
      <p:sp>
        <p:nvSpPr>
          <p:cNvPr id="12312" name="Text Box 30">
            <a:extLst>
              <a:ext uri="{FF2B5EF4-FFF2-40B4-BE49-F238E27FC236}">
                <a16:creationId xmlns:a16="http://schemas.microsoft.com/office/drawing/2014/main" id="{E83CDD22-25B2-40E1-87E8-6B7FBB479309}"/>
              </a:ext>
            </a:extLst>
          </p:cNvPr>
          <p:cNvSpPr txBox="1">
            <a:spLocks noChangeArrowheads="1"/>
          </p:cNvSpPr>
          <p:nvPr/>
        </p:nvSpPr>
        <p:spPr bwMode="auto">
          <a:xfrm>
            <a:off x="4495800" y="990601"/>
            <a:ext cx="4114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eaLnBrk="1" hangingPunct="1">
              <a:spcBef>
                <a:spcPct val="50000"/>
              </a:spcBef>
            </a:pPr>
            <a:endParaRPr lang="en-US" altLang="en-US" sz="2800">
              <a:solidFill>
                <a:srgbClr val="006600"/>
              </a:solidFill>
              <a:latin typeface="VNI-Avo" pitchFamily="2" charset="0"/>
            </a:endParaRPr>
          </a:p>
        </p:txBody>
      </p:sp>
      <p:sp>
        <p:nvSpPr>
          <p:cNvPr id="12313" name="Rectangle 27">
            <a:extLst>
              <a:ext uri="{FF2B5EF4-FFF2-40B4-BE49-F238E27FC236}">
                <a16:creationId xmlns:a16="http://schemas.microsoft.com/office/drawing/2014/main" id="{BBF9E891-BB70-4859-AF96-298BCB120E71}"/>
              </a:ext>
            </a:extLst>
          </p:cNvPr>
          <p:cNvSpPr>
            <a:spLocks noChangeArrowheads="1"/>
          </p:cNvSpPr>
          <p:nvPr/>
        </p:nvSpPr>
        <p:spPr bwMode="auto">
          <a:xfrm>
            <a:off x="4779964" y="404813"/>
            <a:ext cx="2536825"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algn="ctr" eaLnBrk="1" hangingPunct="1"/>
            <a:r>
              <a:rPr lang="en-US" altLang="en-US" sz="2400">
                <a:solidFill>
                  <a:srgbClr val="000099"/>
                </a:solidFill>
              </a:rPr>
              <a:t>Tự nhiên – Xã hội</a:t>
            </a:r>
          </a:p>
        </p:txBody>
      </p:sp>
      <p:sp>
        <p:nvSpPr>
          <p:cNvPr id="12314" name="Rectangle 28">
            <a:extLst>
              <a:ext uri="{FF2B5EF4-FFF2-40B4-BE49-F238E27FC236}">
                <a16:creationId xmlns:a16="http://schemas.microsoft.com/office/drawing/2014/main" id="{20FCE0B2-D226-46DE-89FD-B4B2A63B0B3D}"/>
              </a:ext>
            </a:extLst>
          </p:cNvPr>
          <p:cNvSpPr>
            <a:spLocks noChangeArrowheads="1"/>
          </p:cNvSpPr>
          <p:nvPr/>
        </p:nvSpPr>
        <p:spPr bwMode="auto">
          <a:xfrm>
            <a:off x="4457700" y="1081088"/>
            <a:ext cx="3581400" cy="641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algn="ctr" eaLnBrk="1" hangingPunct="1"/>
            <a:r>
              <a:rPr lang="en-US" altLang="en-US" sz="3600">
                <a:solidFill>
                  <a:srgbClr val="000099"/>
                </a:solidFill>
              </a:rPr>
              <a:t>Bài : Côn trùng</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5299"/>
                                        </p:tgtEl>
                                        <p:attrNameLst>
                                          <p:attrName>style.visibility</p:attrName>
                                        </p:attrNameLst>
                                      </p:cBhvr>
                                      <p:to>
                                        <p:strVal val="visible"/>
                                      </p:to>
                                    </p:set>
                                    <p:anim calcmode="lin" valueType="num">
                                      <p:cBhvr additive="base">
                                        <p:cTn id="7" dur="500" fill="hold"/>
                                        <p:tgtEl>
                                          <p:spTgt spid="55299"/>
                                        </p:tgtEl>
                                        <p:attrNameLst>
                                          <p:attrName>ppt_x</p:attrName>
                                        </p:attrNameLst>
                                      </p:cBhvr>
                                      <p:tavLst>
                                        <p:tav tm="0">
                                          <p:val>
                                            <p:strVal val="#ppt_x"/>
                                          </p:val>
                                        </p:tav>
                                        <p:tav tm="100000">
                                          <p:val>
                                            <p:strVal val="#ppt_x"/>
                                          </p:val>
                                        </p:tav>
                                      </p:tavLst>
                                    </p:anim>
                                    <p:anim calcmode="lin" valueType="num">
                                      <p:cBhvr additive="base">
                                        <p:cTn id="8" dur="500" fill="hold"/>
                                        <p:tgtEl>
                                          <p:spTgt spid="5529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5304"/>
                                        </p:tgtEl>
                                        <p:attrNameLst>
                                          <p:attrName>style.visibility</p:attrName>
                                        </p:attrNameLst>
                                      </p:cBhvr>
                                      <p:to>
                                        <p:strVal val="visible"/>
                                      </p:to>
                                    </p:set>
                                    <p:anim calcmode="lin" valueType="num">
                                      <p:cBhvr additive="base">
                                        <p:cTn id="11" dur="500" fill="hold"/>
                                        <p:tgtEl>
                                          <p:spTgt spid="55304"/>
                                        </p:tgtEl>
                                        <p:attrNameLst>
                                          <p:attrName>ppt_x</p:attrName>
                                        </p:attrNameLst>
                                      </p:cBhvr>
                                      <p:tavLst>
                                        <p:tav tm="0">
                                          <p:val>
                                            <p:strVal val="#ppt_x"/>
                                          </p:val>
                                        </p:tav>
                                        <p:tav tm="100000">
                                          <p:val>
                                            <p:strVal val="#ppt_x"/>
                                          </p:val>
                                        </p:tav>
                                      </p:tavLst>
                                    </p:anim>
                                    <p:anim calcmode="lin" valueType="num">
                                      <p:cBhvr additive="base">
                                        <p:cTn id="12" dur="500" fill="hold"/>
                                        <p:tgtEl>
                                          <p:spTgt spid="5530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5300"/>
                                        </p:tgtEl>
                                        <p:attrNameLst>
                                          <p:attrName>style.visibility</p:attrName>
                                        </p:attrNameLst>
                                      </p:cBhvr>
                                      <p:to>
                                        <p:strVal val="visible"/>
                                      </p:to>
                                    </p:set>
                                    <p:anim calcmode="lin" valueType="num">
                                      <p:cBhvr additive="base">
                                        <p:cTn id="15" dur="500" fill="hold"/>
                                        <p:tgtEl>
                                          <p:spTgt spid="55300"/>
                                        </p:tgtEl>
                                        <p:attrNameLst>
                                          <p:attrName>ppt_x</p:attrName>
                                        </p:attrNameLst>
                                      </p:cBhvr>
                                      <p:tavLst>
                                        <p:tav tm="0">
                                          <p:val>
                                            <p:strVal val="#ppt_x"/>
                                          </p:val>
                                        </p:tav>
                                        <p:tav tm="100000">
                                          <p:val>
                                            <p:strVal val="#ppt_x"/>
                                          </p:val>
                                        </p:tav>
                                      </p:tavLst>
                                    </p:anim>
                                    <p:anim calcmode="lin" valueType="num">
                                      <p:cBhvr additive="base">
                                        <p:cTn id="16" dur="500" fill="hold"/>
                                        <p:tgtEl>
                                          <p:spTgt spid="5530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5303"/>
                                        </p:tgtEl>
                                        <p:attrNameLst>
                                          <p:attrName>style.visibility</p:attrName>
                                        </p:attrNameLst>
                                      </p:cBhvr>
                                      <p:to>
                                        <p:strVal val="visible"/>
                                      </p:to>
                                    </p:set>
                                    <p:anim calcmode="lin" valueType="num">
                                      <p:cBhvr additive="base">
                                        <p:cTn id="19" dur="500" fill="hold"/>
                                        <p:tgtEl>
                                          <p:spTgt spid="55303"/>
                                        </p:tgtEl>
                                        <p:attrNameLst>
                                          <p:attrName>ppt_x</p:attrName>
                                        </p:attrNameLst>
                                      </p:cBhvr>
                                      <p:tavLst>
                                        <p:tav tm="0">
                                          <p:val>
                                            <p:strVal val="#ppt_x"/>
                                          </p:val>
                                        </p:tav>
                                        <p:tav tm="100000">
                                          <p:val>
                                            <p:strVal val="#ppt_x"/>
                                          </p:val>
                                        </p:tav>
                                      </p:tavLst>
                                    </p:anim>
                                    <p:anim calcmode="lin" valueType="num">
                                      <p:cBhvr additive="base">
                                        <p:cTn id="20" dur="500" fill="hold"/>
                                        <p:tgtEl>
                                          <p:spTgt spid="55303"/>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8" presetClass="entr" presetSubtype="12" fill="hold" grpId="0" nodeType="clickEffect">
                                  <p:stCondLst>
                                    <p:cond delay="0"/>
                                  </p:stCondLst>
                                  <p:childTnLst>
                                    <p:set>
                                      <p:cBhvr>
                                        <p:cTn id="24" dur="1" fill="hold">
                                          <p:stCondLst>
                                            <p:cond delay="0"/>
                                          </p:stCondLst>
                                        </p:cTn>
                                        <p:tgtEl>
                                          <p:spTgt spid="55305"/>
                                        </p:tgtEl>
                                        <p:attrNameLst>
                                          <p:attrName>style.visibility</p:attrName>
                                        </p:attrNameLst>
                                      </p:cBhvr>
                                      <p:to>
                                        <p:strVal val="visible"/>
                                      </p:to>
                                    </p:set>
                                    <p:animEffect transition="in" filter="strips(downLeft)">
                                      <p:cBhvr>
                                        <p:cTn id="25" dur="500"/>
                                        <p:tgtEl>
                                          <p:spTgt spid="55305"/>
                                        </p:tgtEl>
                                      </p:cBhvr>
                                    </p:animEffect>
                                  </p:childTnLst>
                                </p:cTn>
                              </p:par>
                              <p:par>
                                <p:cTn id="26" presetID="3" presetClass="entr" presetSubtype="10" fill="hold" nodeType="withEffect">
                                  <p:stCondLst>
                                    <p:cond delay="0"/>
                                  </p:stCondLst>
                                  <p:childTnLst>
                                    <p:set>
                                      <p:cBhvr>
                                        <p:cTn id="27" dur="1" fill="hold">
                                          <p:stCondLst>
                                            <p:cond delay="0"/>
                                          </p:stCondLst>
                                        </p:cTn>
                                        <p:tgtEl>
                                          <p:spTgt spid="55310"/>
                                        </p:tgtEl>
                                        <p:attrNameLst>
                                          <p:attrName>style.visibility</p:attrName>
                                        </p:attrNameLst>
                                      </p:cBhvr>
                                      <p:to>
                                        <p:strVal val="visible"/>
                                      </p:to>
                                    </p:set>
                                    <p:animEffect transition="in" filter="blinds(horizontal)">
                                      <p:cBhvr>
                                        <p:cTn id="28" dur="500"/>
                                        <p:tgtEl>
                                          <p:spTgt spid="55310"/>
                                        </p:tgtEl>
                                      </p:cBhvr>
                                    </p:animEffect>
                                  </p:childTnLst>
                                </p:cTn>
                              </p:par>
                              <p:par>
                                <p:cTn id="29" presetID="3" presetClass="entr" presetSubtype="10" fill="hold" nodeType="withEffect">
                                  <p:stCondLst>
                                    <p:cond delay="0"/>
                                  </p:stCondLst>
                                  <p:childTnLst>
                                    <p:set>
                                      <p:cBhvr>
                                        <p:cTn id="30" dur="1" fill="hold">
                                          <p:stCondLst>
                                            <p:cond delay="0"/>
                                          </p:stCondLst>
                                        </p:cTn>
                                        <p:tgtEl>
                                          <p:spTgt spid="55313"/>
                                        </p:tgtEl>
                                        <p:attrNameLst>
                                          <p:attrName>style.visibility</p:attrName>
                                        </p:attrNameLst>
                                      </p:cBhvr>
                                      <p:to>
                                        <p:strVal val="visible"/>
                                      </p:to>
                                    </p:set>
                                    <p:animEffect transition="in" filter="blinds(horizontal)">
                                      <p:cBhvr>
                                        <p:cTn id="31" dur="500"/>
                                        <p:tgtEl>
                                          <p:spTgt spid="55313"/>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55306"/>
                                        </p:tgtEl>
                                        <p:attrNameLst>
                                          <p:attrName>style.visibility</p:attrName>
                                        </p:attrNameLst>
                                      </p:cBhvr>
                                      <p:to>
                                        <p:strVal val="visible"/>
                                      </p:to>
                                    </p:set>
                                    <p:animEffect transition="in" filter="box(in)">
                                      <p:cBhvr>
                                        <p:cTn id="34" dur="500"/>
                                        <p:tgtEl>
                                          <p:spTgt spid="55306"/>
                                        </p:tgtEl>
                                      </p:cBhvr>
                                    </p:animEffect>
                                  </p:childTnLst>
                                </p:cTn>
                              </p:par>
                              <p:par>
                                <p:cTn id="35" presetID="3" presetClass="entr" presetSubtype="10" fill="hold" nodeType="withEffect">
                                  <p:stCondLst>
                                    <p:cond delay="0"/>
                                  </p:stCondLst>
                                  <p:childTnLst>
                                    <p:set>
                                      <p:cBhvr>
                                        <p:cTn id="36" dur="1" fill="hold">
                                          <p:stCondLst>
                                            <p:cond delay="0"/>
                                          </p:stCondLst>
                                        </p:cTn>
                                        <p:tgtEl>
                                          <p:spTgt spid="55311"/>
                                        </p:tgtEl>
                                        <p:attrNameLst>
                                          <p:attrName>style.visibility</p:attrName>
                                        </p:attrNameLst>
                                      </p:cBhvr>
                                      <p:to>
                                        <p:strVal val="visible"/>
                                      </p:to>
                                    </p:set>
                                    <p:animEffect transition="in" filter="blinds(horizontal)">
                                      <p:cBhvr>
                                        <p:cTn id="37" dur="500"/>
                                        <p:tgtEl>
                                          <p:spTgt spid="55311"/>
                                        </p:tgtEl>
                                      </p:cBhvr>
                                    </p:animEffect>
                                  </p:childTnLst>
                                </p:cTn>
                              </p:par>
                              <p:par>
                                <p:cTn id="38" presetID="3" presetClass="entr" presetSubtype="10" fill="hold" nodeType="withEffect">
                                  <p:stCondLst>
                                    <p:cond delay="0"/>
                                  </p:stCondLst>
                                  <p:childTnLst>
                                    <p:set>
                                      <p:cBhvr>
                                        <p:cTn id="39" dur="1" fill="hold">
                                          <p:stCondLst>
                                            <p:cond delay="0"/>
                                          </p:stCondLst>
                                        </p:cTn>
                                        <p:tgtEl>
                                          <p:spTgt spid="55312"/>
                                        </p:tgtEl>
                                        <p:attrNameLst>
                                          <p:attrName>style.visibility</p:attrName>
                                        </p:attrNameLst>
                                      </p:cBhvr>
                                      <p:to>
                                        <p:strVal val="visible"/>
                                      </p:to>
                                    </p:set>
                                    <p:animEffect transition="in" filter="blinds(horizontal)">
                                      <p:cBhvr>
                                        <p:cTn id="40" dur="500"/>
                                        <p:tgtEl>
                                          <p:spTgt spid="55312"/>
                                        </p:tgtEl>
                                      </p:cBhvr>
                                    </p:animEffect>
                                  </p:childTnLst>
                                </p:cTn>
                              </p:par>
                              <p:par>
                                <p:cTn id="41" presetID="4" presetClass="entr" presetSubtype="16" fill="hold" grpId="0" nodeType="withEffect">
                                  <p:stCondLst>
                                    <p:cond delay="0"/>
                                  </p:stCondLst>
                                  <p:childTnLst>
                                    <p:set>
                                      <p:cBhvr>
                                        <p:cTn id="42" dur="1" fill="hold">
                                          <p:stCondLst>
                                            <p:cond delay="0"/>
                                          </p:stCondLst>
                                        </p:cTn>
                                        <p:tgtEl>
                                          <p:spTgt spid="55307"/>
                                        </p:tgtEl>
                                        <p:attrNameLst>
                                          <p:attrName>style.visibility</p:attrName>
                                        </p:attrNameLst>
                                      </p:cBhvr>
                                      <p:to>
                                        <p:strVal val="visible"/>
                                      </p:to>
                                    </p:set>
                                    <p:animEffect transition="in" filter="box(in)">
                                      <p:cBhvr>
                                        <p:cTn id="43" dur="500"/>
                                        <p:tgtEl>
                                          <p:spTgt spid="55307"/>
                                        </p:tgtEl>
                                      </p:cBhvr>
                                    </p:animEffect>
                                  </p:childTnLst>
                                </p:cTn>
                              </p:par>
                              <p:par>
                                <p:cTn id="44" presetID="3" presetClass="entr" presetSubtype="10" fill="hold" nodeType="withEffect">
                                  <p:stCondLst>
                                    <p:cond delay="0"/>
                                  </p:stCondLst>
                                  <p:childTnLst>
                                    <p:set>
                                      <p:cBhvr>
                                        <p:cTn id="45" dur="1" fill="hold">
                                          <p:stCondLst>
                                            <p:cond delay="0"/>
                                          </p:stCondLst>
                                        </p:cTn>
                                        <p:tgtEl>
                                          <p:spTgt spid="55314"/>
                                        </p:tgtEl>
                                        <p:attrNameLst>
                                          <p:attrName>style.visibility</p:attrName>
                                        </p:attrNameLst>
                                      </p:cBhvr>
                                      <p:to>
                                        <p:strVal val="visible"/>
                                      </p:to>
                                    </p:set>
                                    <p:animEffect transition="in" filter="blinds(horizontal)">
                                      <p:cBhvr>
                                        <p:cTn id="46" dur="500"/>
                                        <p:tgtEl>
                                          <p:spTgt spid="55314"/>
                                        </p:tgtEl>
                                      </p:cBhvr>
                                    </p:animEffect>
                                  </p:childTnLst>
                                </p:cTn>
                              </p:par>
                              <p:par>
                                <p:cTn id="47" presetID="3" presetClass="entr" presetSubtype="10" fill="hold" nodeType="withEffect">
                                  <p:stCondLst>
                                    <p:cond delay="0"/>
                                  </p:stCondLst>
                                  <p:childTnLst>
                                    <p:set>
                                      <p:cBhvr>
                                        <p:cTn id="48" dur="1" fill="hold">
                                          <p:stCondLst>
                                            <p:cond delay="0"/>
                                          </p:stCondLst>
                                        </p:cTn>
                                        <p:tgtEl>
                                          <p:spTgt spid="55315"/>
                                        </p:tgtEl>
                                        <p:attrNameLst>
                                          <p:attrName>style.visibility</p:attrName>
                                        </p:attrNameLst>
                                      </p:cBhvr>
                                      <p:to>
                                        <p:strVal val="visible"/>
                                      </p:to>
                                    </p:set>
                                    <p:animEffect transition="in" filter="blinds(horizontal)">
                                      <p:cBhvr>
                                        <p:cTn id="49" dur="500"/>
                                        <p:tgtEl>
                                          <p:spTgt spid="55315"/>
                                        </p:tgtEl>
                                      </p:cBhvr>
                                    </p:animEffect>
                                  </p:childTnLst>
                                </p:cTn>
                              </p:par>
                              <p:par>
                                <p:cTn id="50" presetID="4" presetClass="entr" presetSubtype="16" fill="hold" grpId="0" nodeType="withEffect">
                                  <p:stCondLst>
                                    <p:cond delay="0"/>
                                  </p:stCondLst>
                                  <p:childTnLst>
                                    <p:set>
                                      <p:cBhvr>
                                        <p:cTn id="51" dur="1" fill="hold">
                                          <p:stCondLst>
                                            <p:cond delay="0"/>
                                          </p:stCondLst>
                                        </p:cTn>
                                        <p:tgtEl>
                                          <p:spTgt spid="55309"/>
                                        </p:tgtEl>
                                        <p:attrNameLst>
                                          <p:attrName>style.visibility</p:attrName>
                                        </p:attrNameLst>
                                      </p:cBhvr>
                                      <p:to>
                                        <p:strVal val="visible"/>
                                      </p:to>
                                    </p:set>
                                    <p:animEffect transition="in" filter="box(in)">
                                      <p:cBhvr>
                                        <p:cTn id="52" dur="500"/>
                                        <p:tgtEl>
                                          <p:spTgt spid="55309"/>
                                        </p:tgtEl>
                                      </p:cBhvr>
                                    </p:animEffect>
                                  </p:childTnLst>
                                </p:cTn>
                              </p:par>
                              <p:par>
                                <p:cTn id="53" presetID="3" presetClass="entr" presetSubtype="10" fill="hold" nodeType="withEffect">
                                  <p:stCondLst>
                                    <p:cond delay="0"/>
                                  </p:stCondLst>
                                  <p:childTnLst>
                                    <p:set>
                                      <p:cBhvr>
                                        <p:cTn id="54" dur="1" fill="hold">
                                          <p:stCondLst>
                                            <p:cond delay="0"/>
                                          </p:stCondLst>
                                        </p:cTn>
                                        <p:tgtEl>
                                          <p:spTgt spid="55316"/>
                                        </p:tgtEl>
                                        <p:attrNameLst>
                                          <p:attrName>style.visibility</p:attrName>
                                        </p:attrNameLst>
                                      </p:cBhvr>
                                      <p:to>
                                        <p:strVal val="visible"/>
                                      </p:to>
                                    </p:set>
                                    <p:animEffect transition="in" filter="blinds(horizontal)">
                                      <p:cBhvr>
                                        <p:cTn id="55" dur="500"/>
                                        <p:tgtEl>
                                          <p:spTgt spid="55316"/>
                                        </p:tgtEl>
                                      </p:cBhvr>
                                    </p:animEffect>
                                  </p:childTnLst>
                                </p:cTn>
                              </p:par>
                              <p:par>
                                <p:cTn id="56" presetID="3" presetClass="entr" presetSubtype="10" fill="hold" nodeType="withEffect">
                                  <p:stCondLst>
                                    <p:cond delay="0"/>
                                  </p:stCondLst>
                                  <p:childTnLst>
                                    <p:set>
                                      <p:cBhvr>
                                        <p:cTn id="57" dur="1" fill="hold">
                                          <p:stCondLst>
                                            <p:cond delay="0"/>
                                          </p:stCondLst>
                                        </p:cTn>
                                        <p:tgtEl>
                                          <p:spTgt spid="55317"/>
                                        </p:tgtEl>
                                        <p:attrNameLst>
                                          <p:attrName>style.visibility</p:attrName>
                                        </p:attrNameLst>
                                      </p:cBhvr>
                                      <p:to>
                                        <p:strVal val="visible"/>
                                      </p:to>
                                    </p:set>
                                    <p:animEffect transition="in" filter="blinds(horizontal)">
                                      <p:cBhvr>
                                        <p:cTn id="58" dur="500"/>
                                        <p:tgtEl>
                                          <p:spTgt spid="55317"/>
                                        </p:tgtEl>
                                      </p:cBhvr>
                                    </p:animEffect>
                                  </p:childTnLst>
                                </p:cTn>
                              </p:par>
                              <p:par>
                                <p:cTn id="59" presetID="4" presetClass="entr" presetSubtype="16" fill="hold" grpId="0" nodeType="withEffect">
                                  <p:stCondLst>
                                    <p:cond delay="0"/>
                                  </p:stCondLst>
                                  <p:childTnLst>
                                    <p:set>
                                      <p:cBhvr>
                                        <p:cTn id="60" dur="1" fill="hold">
                                          <p:stCondLst>
                                            <p:cond delay="0"/>
                                          </p:stCondLst>
                                        </p:cTn>
                                        <p:tgtEl>
                                          <p:spTgt spid="55308"/>
                                        </p:tgtEl>
                                        <p:attrNameLst>
                                          <p:attrName>style.visibility</p:attrName>
                                        </p:attrNameLst>
                                      </p:cBhvr>
                                      <p:to>
                                        <p:strVal val="visible"/>
                                      </p:to>
                                    </p:set>
                                    <p:animEffect transition="in" filter="box(in)">
                                      <p:cBhvr>
                                        <p:cTn id="61" dur="500"/>
                                        <p:tgtEl>
                                          <p:spTgt spid="55308"/>
                                        </p:tgtEl>
                                      </p:cBhvr>
                                    </p:animEffect>
                                  </p:childTnLst>
                                </p:cTn>
                              </p:par>
                              <p:par>
                                <p:cTn id="62" presetID="3" presetClass="entr" presetSubtype="10" fill="hold" nodeType="withEffect">
                                  <p:stCondLst>
                                    <p:cond delay="0"/>
                                  </p:stCondLst>
                                  <p:childTnLst>
                                    <p:set>
                                      <p:cBhvr>
                                        <p:cTn id="63" dur="1" fill="hold">
                                          <p:stCondLst>
                                            <p:cond delay="0"/>
                                          </p:stCondLst>
                                        </p:cTn>
                                        <p:tgtEl>
                                          <p:spTgt spid="55318"/>
                                        </p:tgtEl>
                                        <p:attrNameLst>
                                          <p:attrName>style.visibility</p:attrName>
                                        </p:attrNameLst>
                                      </p:cBhvr>
                                      <p:to>
                                        <p:strVal val="visible"/>
                                      </p:to>
                                    </p:set>
                                    <p:animEffect transition="in" filter="blinds(horizontal)">
                                      <p:cBhvr>
                                        <p:cTn id="64" dur="500"/>
                                        <p:tgtEl>
                                          <p:spTgt spid="55318"/>
                                        </p:tgtEl>
                                      </p:cBhvr>
                                    </p:animEffect>
                                  </p:childTnLst>
                                </p:cTn>
                              </p:par>
                              <p:par>
                                <p:cTn id="65" presetID="3" presetClass="entr" presetSubtype="10" fill="hold" nodeType="withEffect">
                                  <p:stCondLst>
                                    <p:cond delay="0"/>
                                  </p:stCondLst>
                                  <p:childTnLst>
                                    <p:set>
                                      <p:cBhvr>
                                        <p:cTn id="66" dur="1" fill="hold">
                                          <p:stCondLst>
                                            <p:cond delay="0"/>
                                          </p:stCondLst>
                                        </p:cTn>
                                        <p:tgtEl>
                                          <p:spTgt spid="55319"/>
                                        </p:tgtEl>
                                        <p:attrNameLst>
                                          <p:attrName>style.visibility</p:attrName>
                                        </p:attrNameLst>
                                      </p:cBhvr>
                                      <p:to>
                                        <p:strVal val="visible"/>
                                      </p:to>
                                    </p:set>
                                    <p:animEffect transition="in" filter="blinds(horizontal)">
                                      <p:cBhvr>
                                        <p:cTn id="67" dur="500"/>
                                        <p:tgtEl>
                                          <p:spTgt spid="553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3" grpId="0" animBg="1"/>
      <p:bldP spid="55304" grpId="0" animBg="1"/>
      <p:bldP spid="55305" grpId="0" animBg="1"/>
      <p:bldP spid="55306" grpId="0" animBg="1"/>
      <p:bldP spid="55307" grpId="0" animBg="1"/>
      <p:bldP spid="55308" grpId="0" animBg="1"/>
      <p:bldP spid="55309"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BFEDBBD5-67C7-4EAC-A892-EBD21E5C808E}"/>
              </a:ext>
            </a:extLst>
          </p:cNvPr>
          <p:cNvSpPr>
            <a:spLocks noChangeArrowheads="1"/>
          </p:cNvSpPr>
          <p:nvPr/>
        </p:nvSpPr>
        <p:spPr bwMode="auto">
          <a:xfrm>
            <a:off x="3962400" y="0"/>
            <a:ext cx="457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algn="ctr"/>
            <a:endParaRPr lang="en-US" altLang="en-US" sz="2400" b="0"/>
          </a:p>
        </p:txBody>
      </p:sp>
      <p:sp>
        <p:nvSpPr>
          <p:cNvPr id="13315" name="Rectangle 7">
            <a:extLst>
              <a:ext uri="{FF2B5EF4-FFF2-40B4-BE49-F238E27FC236}">
                <a16:creationId xmlns:a16="http://schemas.microsoft.com/office/drawing/2014/main" id="{97CD837E-574C-4053-B38B-9E444BDA465F}"/>
              </a:ext>
            </a:extLst>
          </p:cNvPr>
          <p:cNvSpPr>
            <a:spLocks noChangeArrowheads="1"/>
          </p:cNvSpPr>
          <p:nvPr/>
        </p:nvSpPr>
        <p:spPr bwMode="auto">
          <a:xfrm>
            <a:off x="2362200" y="6019800"/>
            <a:ext cx="1371600" cy="457200"/>
          </a:xfrm>
          <a:prstGeom prst="rect">
            <a:avLst/>
          </a:prstGeom>
          <a:solidFill>
            <a:schemeClr val="bg1"/>
          </a:solidFill>
          <a:ln w="38100" cmpd="dbl">
            <a:solidFill>
              <a:srgbClr val="CCFF99"/>
            </a:solidFill>
            <a:miter lim="800000"/>
            <a:headEnd/>
            <a:tailEnd/>
          </a:ln>
        </p:spPr>
        <p:txBody>
          <a:bodyPr wrap="none" anchor="ct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algn="ctr"/>
            <a:r>
              <a:rPr lang="en-US" altLang="en-US" sz="2800"/>
              <a:t>BƯỚM</a:t>
            </a:r>
          </a:p>
        </p:txBody>
      </p:sp>
      <p:pic>
        <p:nvPicPr>
          <p:cNvPr id="13316" name="Picture 10" descr="chau chau">
            <a:extLst>
              <a:ext uri="{FF2B5EF4-FFF2-40B4-BE49-F238E27FC236}">
                <a16:creationId xmlns:a16="http://schemas.microsoft.com/office/drawing/2014/main" id="{49A35EC7-A2C4-4099-8B28-FB49AD5F13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272" t="5405" r="4546" b="15286"/>
          <a:stretch>
            <a:fillRect/>
          </a:stretch>
        </p:blipFill>
        <p:spPr bwMode="auto">
          <a:xfrm>
            <a:off x="7467600" y="2209800"/>
            <a:ext cx="31242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7" name="Text Box 13">
            <a:extLst>
              <a:ext uri="{FF2B5EF4-FFF2-40B4-BE49-F238E27FC236}">
                <a16:creationId xmlns:a16="http://schemas.microsoft.com/office/drawing/2014/main" id="{27B26214-A833-4E65-9225-F5C3CE80580F}"/>
              </a:ext>
            </a:extLst>
          </p:cNvPr>
          <p:cNvSpPr txBox="1">
            <a:spLocks noChangeArrowheads="1"/>
          </p:cNvSpPr>
          <p:nvPr/>
        </p:nvSpPr>
        <p:spPr bwMode="auto">
          <a:xfrm>
            <a:off x="5257800" y="3733800"/>
            <a:ext cx="1219200" cy="523220"/>
          </a:xfrm>
          <a:prstGeom prst="rect">
            <a:avLst/>
          </a:prstGeom>
          <a:gradFill rotWithShape="1">
            <a:gsLst>
              <a:gs pos="0">
                <a:srgbClr val="FFFF99"/>
              </a:gs>
              <a:gs pos="50000">
                <a:schemeClr val="bg1"/>
              </a:gs>
              <a:gs pos="100000">
                <a:srgbClr val="FFFF99"/>
              </a:gs>
            </a:gsLst>
            <a:lin ang="5400000" scaled="1"/>
          </a:gradFill>
          <a:ln w="38100" cmpd="dbl">
            <a:solidFill>
              <a:srgbClr val="FF33CC"/>
            </a:solidFill>
            <a:miter lim="800000"/>
            <a:headEnd/>
            <a:tailEnd/>
          </a:ln>
          <a:effectLst/>
        </p:spPr>
        <p:txBody>
          <a:bodyPr>
            <a:spAutoFit/>
          </a:bodyPr>
          <a:lstStyle/>
          <a:p>
            <a:pPr>
              <a:spcBef>
                <a:spcPct val="50000"/>
              </a:spcBef>
              <a:defRPr/>
            </a:pPr>
            <a:r>
              <a:rPr lang="en-US" sz="2800" i="1">
                <a:latin typeface="VNI-Times" pitchFamily="2" charset="0"/>
              </a:rPr>
              <a:t>Bụng</a:t>
            </a:r>
          </a:p>
        </p:txBody>
      </p:sp>
      <p:sp>
        <p:nvSpPr>
          <p:cNvPr id="57358" name="Text Box 14">
            <a:extLst>
              <a:ext uri="{FF2B5EF4-FFF2-40B4-BE49-F238E27FC236}">
                <a16:creationId xmlns:a16="http://schemas.microsoft.com/office/drawing/2014/main" id="{F40E12C4-749D-42F5-B926-93A250628C02}"/>
              </a:ext>
            </a:extLst>
          </p:cNvPr>
          <p:cNvSpPr txBox="1">
            <a:spLocks noChangeArrowheads="1"/>
          </p:cNvSpPr>
          <p:nvPr/>
        </p:nvSpPr>
        <p:spPr bwMode="auto">
          <a:xfrm>
            <a:off x="5257800" y="4572000"/>
            <a:ext cx="1219200" cy="523220"/>
          </a:xfrm>
          <a:prstGeom prst="rect">
            <a:avLst/>
          </a:prstGeom>
          <a:gradFill rotWithShape="1">
            <a:gsLst>
              <a:gs pos="0">
                <a:srgbClr val="FFFF99"/>
              </a:gs>
              <a:gs pos="50000">
                <a:schemeClr val="bg1"/>
              </a:gs>
              <a:gs pos="100000">
                <a:srgbClr val="FFFF99"/>
              </a:gs>
            </a:gsLst>
            <a:lin ang="5400000" scaled="1"/>
          </a:gradFill>
          <a:ln w="38100" cmpd="dbl">
            <a:solidFill>
              <a:srgbClr val="FF33CC"/>
            </a:solidFill>
            <a:miter lim="800000"/>
            <a:headEnd/>
            <a:tailEnd/>
          </a:ln>
          <a:effectLst/>
        </p:spPr>
        <p:txBody>
          <a:bodyPr>
            <a:spAutoFit/>
          </a:bodyPr>
          <a:lstStyle/>
          <a:p>
            <a:pPr>
              <a:spcBef>
                <a:spcPct val="50000"/>
              </a:spcBef>
              <a:defRPr/>
            </a:pPr>
            <a:r>
              <a:rPr lang="en-US" sz="2800" i="1">
                <a:latin typeface="VNI-Times" pitchFamily="2" charset="0"/>
              </a:rPr>
              <a:t>Caùnh</a:t>
            </a:r>
          </a:p>
        </p:txBody>
      </p:sp>
      <p:sp>
        <p:nvSpPr>
          <p:cNvPr id="57359" name="Text Box 15">
            <a:extLst>
              <a:ext uri="{FF2B5EF4-FFF2-40B4-BE49-F238E27FC236}">
                <a16:creationId xmlns:a16="http://schemas.microsoft.com/office/drawing/2014/main" id="{329FA8B8-795F-4616-99DB-3EDBA5FD9C48}"/>
              </a:ext>
            </a:extLst>
          </p:cNvPr>
          <p:cNvSpPr txBox="1">
            <a:spLocks noChangeArrowheads="1"/>
          </p:cNvSpPr>
          <p:nvPr/>
        </p:nvSpPr>
        <p:spPr bwMode="auto">
          <a:xfrm>
            <a:off x="5257800" y="5410201"/>
            <a:ext cx="1219200" cy="461665"/>
          </a:xfrm>
          <a:prstGeom prst="rect">
            <a:avLst/>
          </a:prstGeom>
          <a:gradFill rotWithShape="1">
            <a:gsLst>
              <a:gs pos="0">
                <a:srgbClr val="FFFF99"/>
              </a:gs>
              <a:gs pos="50000">
                <a:schemeClr val="bg1"/>
              </a:gs>
              <a:gs pos="100000">
                <a:srgbClr val="FFFF99"/>
              </a:gs>
            </a:gsLst>
            <a:lin ang="5400000" scaled="1"/>
          </a:gradFill>
          <a:ln w="38100" cmpd="dbl">
            <a:solidFill>
              <a:srgbClr val="FF33CC"/>
            </a:solidFill>
            <a:miter lim="800000"/>
            <a:headEnd/>
            <a:tailEnd/>
          </a:ln>
          <a:effectLst/>
        </p:spPr>
        <p:txBody>
          <a:bodyPr>
            <a:spAutoFit/>
          </a:bodyPr>
          <a:lstStyle/>
          <a:p>
            <a:pPr>
              <a:spcBef>
                <a:spcPct val="50000"/>
              </a:spcBef>
              <a:defRPr/>
            </a:pPr>
            <a:r>
              <a:rPr lang="en-US" sz="2400" i="1">
                <a:latin typeface="VNI-Times" pitchFamily="2" charset="0"/>
              </a:rPr>
              <a:t>Chaân</a:t>
            </a:r>
          </a:p>
        </p:txBody>
      </p:sp>
      <p:sp>
        <p:nvSpPr>
          <p:cNvPr id="57363" name="Line 19">
            <a:extLst>
              <a:ext uri="{FF2B5EF4-FFF2-40B4-BE49-F238E27FC236}">
                <a16:creationId xmlns:a16="http://schemas.microsoft.com/office/drawing/2014/main" id="{01265728-645A-48B7-85F0-F2E23394E945}"/>
              </a:ext>
            </a:extLst>
          </p:cNvPr>
          <p:cNvSpPr>
            <a:spLocks noChangeShapeType="1"/>
          </p:cNvSpPr>
          <p:nvPr/>
        </p:nvSpPr>
        <p:spPr bwMode="auto">
          <a:xfrm>
            <a:off x="5943600" y="3048000"/>
            <a:ext cx="2286000" cy="685800"/>
          </a:xfrm>
          <a:prstGeom prst="line">
            <a:avLst/>
          </a:prstGeom>
          <a:noFill/>
          <a:ln w="38100">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7365" name="Line 21">
            <a:extLst>
              <a:ext uri="{FF2B5EF4-FFF2-40B4-BE49-F238E27FC236}">
                <a16:creationId xmlns:a16="http://schemas.microsoft.com/office/drawing/2014/main" id="{BF5BA61E-4DC4-48A4-91A2-98EA35A0FE0E}"/>
              </a:ext>
            </a:extLst>
          </p:cNvPr>
          <p:cNvSpPr>
            <a:spLocks noChangeShapeType="1"/>
          </p:cNvSpPr>
          <p:nvPr/>
        </p:nvSpPr>
        <p:spPr bwMode="auto">
          <a:xfrm>
            <a:off x="6400800" y="4038600"/>
            <a:ext cx="2286000" cy="22860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7367" name="Line 23">
            <a:extLst>
              <a:ext uri="{FF2B5EF4-FFF2-40B4-BE49-F238E27FC236}">
                <a16:creationId xmlns:a16="http://schemas.microsoft.com/office/drawing/2014/main" id="{85777242-16D3-45D7-8A2F-98F8C88142CC}"/>
              </a:ext>
            </a:extLst>
          </p:cNvPr>
          <p:cNvSpPr>
            <a:spLocks noChangeShapeType="1"/>
          </p:cNvSpPr>
          <p:nvPr/>
        </p:nvSpPr>
        <p:spPr bwMode="auto">
          <a:xfrm flipV="1">
            <a:off x="6477000" y="4800600"/>
            <a:ext cx="3200400" cy="0"/>
          </a:xfrm>
          <a:prstGeom prst="line">
            <a:avLst/>
          </a:prstGeom>
          <a:noFill/>
          <a:ln w="38100">
            <a:solidFill>
              <a:srgbClr val="FF33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7368" name="Text Box 24">
            <a:extLst>
              <a:ext uri="{FF2B5EF4-FFF2-40B4-BE49-F238E27FC236}">
                <a16:creationId xmlns:a16="http://schemas.microsoft.com/office/drawing/2014/main" id="{42B35DF3-E6C3-4780-AB18-B83CCA5D0620}"/>
              </a:ext>
            </a:extLst>
          </p:cNvPr>
          <p:cNvSpPr txBox="1">
            <a:spLocks noChangeArrowheads="1"/>
          </p:cNvSpPr>
          <p:nvPr/>
        </p:nvSpPr>
        <p:spPr bwMode="auto">
          <a:xfrm>
            <a:off x="5257800" y="2895600"/>
            <a:ext cx="1219200" cy="523220"/>
          </a:xfrm>
          <a:prstGeom prst="rect">
            <a:avLst/>
          </a:prstGeom>
          <a:gradFill rotWithShape="1">
            <a:gsLst>
              <a:gs pos="0">
                <a:srgbClr val="FFFF99"/>
              </a:gs>
              <a:gs pos="50000">
                <a:schemeClr val="bg1"/>
              </a:gs>
              <a:gs pos="100000">
                <a:srgbClr val="FFFF99"/>
              </a:gs>
            </a:gsLst>
            <a:lin ang="5400000" scaled="1"/>
          </a:gradFill>
          <a:ln w="38100" cmpd="dbl">
            <a:solidFill>
              <a:srgbClr val="FF33CC"/>
            </a:solidFill>
            <a:miter lim="800000"/>
            <a:headEnd/>
            <a:tailEnd/>
          </a:ln>
          <a:effectLst/>
        </p:spPr>
        <p:txBody>
          <a:bodyPr>
            <a:spAutoFit/>
          </a:bodyPr>
          <a:lstStyle/>
          <a:p>
            <a:pPr algn="ctr">
              <a:spcBef>
                <a:spcPct val="50000"/>
              </a:spcBef>
              <a:defRPr/>
            </a:pPr>
            <a:r>
              <a:rPr lang="en-US" sz="2800" i="1">
                <a:latin typeface="VNI-Times" pitchFamily="2" charset="0"/>
              </a:rPr>
              <a:t>Ngực</a:t>
            </a:r>
          </a:p>
        </p:txBody>
      </p:sp>
      <p:sp>
        <p:nvSpPr>
          <p:cNvPr id="57370" name="Line 26">
            <a:extLst>
              <a:ext uri="{FF2B5EF4-FFF2-40B4-BE49-F238E27FC236}">
                <a16:creationId xmlns:a16="http://schemas.microsoft.com/office/drawing/2014/main" id="{6D9D1191-04DF-4D56-845F-6C45A032E0DA}"/>
              </a:ext>
            </a:extLst>
          </p:cNvPr>
          <p:cNvSpPr>
            <a:spLocks noChangeShapeType="1"/>
          </p:cNvSpPr>
          <p:nvPr/>
        </p:nvSpPr>
        <p:spPr bwMode="auto">
          <a:xfrm flipV="1">
            <a:off x="6477000" y="3962400"/>
            <a:ext cx="2895600" cy="167640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7375" name="Line 31">
            <a:extLst>
              <a:ext uri="{FF2B5EF4-FFF2-40B4-BE49-F238E27FC236}">
                <a16:creationId xmlns:a16="http://schemas.microsoft.com/office/drawing/2014/main" id="{2731AE29-16A0-435E-A949-0DD5EBDE91DD}"/>
              </a:ext>
            </a:extLst>
          </p:cNvPr>
          <p:cNvSpPr>
            <a:spLocks noChangeShapeType="1"/>
          </p:cNvSpPr>
          <p:nvPr/>
        </p:nvSpPr>
        <p:spPr bwMode="auto">
          <a:xfrm>
            <a:off x="6324600" y="2438400"/>
            <a:ext cx="1524000" cy="685800"/>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7376" name="Text Box 32">
            <a:extLst>
              <a:ext uri="{FF2B5EF4-FFF2-40B4-BE49-F238E27FC236}">
                <a16:creationId xmlns:a16="http://schemas.microsoft.com/office/drawing/2014/main" id="{AF5A96A8-57F7-4C3F-833F-66D33490F283}"/>
              </a:ext>
            </a:extLst>
          </p:cNvPr>
          <p:cNvSpPr txBox="1">
            <a:spLocks noChangeArrowheads="1"/>
          </p:cNvSpPr>
          <p:nvPr/>
        </p:nvSpPr>
        <p:spPr bwMode="auto">
          <a:xfrm>
            <a:off x="5257800" y="2133600"/>
            <a:ext cx="1219200" cy="523220"/>
          </a:xfrm>
          <a:prstGeom prst="rect">
            <a:avLst/>
          </a:prstGeom>
          <a:gradFill rotWithShape="1">
            <a:gsLst>
              <a:gs pos="0">
                <a:srgbClr val="FFFF99"/>
              </a:gs>
              <a:gs pos="50000">
                <a:schemeClr val="bg1"/>
              </a:gs>
              <a:gs pos="100000">
                <a:srgbClr val="FFFF99"/>
              </a:gs>
            </a:gsLst>
            <a:lin ang="5400000" scaled="1"/>
          </a:gradFill>
          <a:ln w="38100" cmpd="dbl">
            <a:solidFill>
              <a:srgbClr val="FF33CC"/>
            </a:solidFill>
            <a:miter lim="800000"/>
            <a:headEnd/>
            <a:tailEnd/>
          </a:ln>
          <a:effectLst/>
        </p:spPr>
        <p:txBody>
          <a:bodyPr>
            <a:spAutoFit/>
          </a:bodyPr>
          <a:lstStyle/>
          <a:p>
            <a:pPr algn="ctr">
              <a:spcBef>
                <a:spcPct val="50000"/>
              </a:spcBef>
              <a:defRPr/>
            </a:pPr>
            <a:r>
              <a:rPr lang="en-US" sz="2800" i="1">
                <a:latin typeface="VNI-Times" pitchFamily="2" charset="0"/>
              </a:rPr>
              <a:t>Đầu</a:t>
            </a:r>
          </a:p>
        </p:txBody>
      </p:sp>
      <p:sp>
        <p:nvSpPr>
          <p:cNvPr id="13327" name="Rectangle 8">
            <a:extLst>
              <a:ext uri="{FF2B5EF4-FFF2-40B4-BE49-F238E27FC236}">
                <a16:creationId xmlns:a16="http://schemas.microsoft.com/office/drawing/2014/main" id="{F5510D8D-4D82-48BF-BDDC-434A13174A81}"/>
              </a:ext>
            </a:extLst>
          </p:cNvPr>
          <p:cNvSpPr>
            <a:spLocks noChangeArrowheads="1"/>
          </p:cNvSpPr>
          <p:nvPr/>
        </p:nvSpPr>
        <p:spPr bwMode="auto">
          <a:xfrm>
            <a:off x="7934325" y="5995988"/>
            <a:ext cx="2362200" cy="457200"/>
          </a:xfrm>
          <a:prstGeom prst="rect">
            <a:avLst/>
          </a:prstGeom>
          <a:solidFill>
            <a:schemeClr val="bg1"/>
          </a:solidFill>
          <a:ln w="38100" cmpd="dbl">
            <a:solidFill>
              <a:srgbClr val="CCFF99"/>
            </a:solidFill>
            <a:miter lim="800000"/>
            <a:headEnd/>
            <a:tailEnd/>
          </a:ln>
        </p:spPr>
        <p:txBody>
          <a:bodyPr wrap="none" anchor="ct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algn="ctr"/>
            <a:r>
              <a:rPr lang="en-US" altLang="en-US" sz="2800"/>
              <a:t>CHÂU CHẤU</a:t>
            </a:r>
          </a:p>
        </p:txBody>
      </p:sp>
      <p:pic>
        <p:nvPicPr>
          <p:cNvPr id="13328" name="Picture 38" descr="buóm">
            <a:extLst>
              <a:ext uri="{FF2B5EF4-FFF2-40B4-BE49-F238E27FC236}">
                <a16:creationId xmlns:a16="http://schemas.microsoft.com/office/drawing/2014/main" id="{37044F32-1173-4845-A757-B894415790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2133600"/>
            <a:ext cx="29718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83" name="Line 39">
            <a:extLst>
              <a:ext uri="{FF2B5EF4-FFF2-40B4-BE49-F238E27FC236}">
                <a16:creationId xmlns:a16="http://schemas.microsoft.com/office/drawing/2014/main" id="{C5754771-141D-472F-A61C-7D8F58EEA009}"/>
              </a:ext>
            </a:extLst>
          </p:cNvPr>
          <p:cNvSpPr>
            <a:spLocks noChangeShapeType="1"/>
          </p:cNvSpPr>
          <p:nvPr/>
        </p:nvSpPr>
        <p:spPr bwMode="auto">
          <a:xfrm flipH="1">
            <a:off x="4191000" y="2362200"/>
            <a:ext cx="1066800" cy="1524000"/>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7384" name="Line 40">
            <a:extLst>
              <a:ext uri="{FF2B5EF4-FFF2-40B4-BE49-F238E27FC236}">
                <a16:creationId xmlns:a16="http://schemas.microsoft.com/office/drawing/2014/main" id="{340F93F2-9C68-44E8-A885-8DB4577F6C5E}"/>
              </a:ext>
            </a:extLst>
          </p:cNvPr>
          <p:cNvSpPr>
            <a:spLocks noChangeShapeType="1"/>
          </p:cNvSpPr>
          <p:nvPr/>
        </p:nvSpPr>
        <p:spPr bwMode="auto">
          <a:xfrm flipH="1">
            <a:off x="4038600" y="3200400"/>
            <a:ext cx="1143000" cy="1066800"/>
          </a:xfrm>
          <a:prstGeom prst="line">
            <a:avLst/>
          </a:prstGeom>
          <a:noFill/>
          <a:ln w="38100">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7385" name="Line 41">
            <a:extLst>
              <a:ext uri="{FF2B5EF4-FFF2-40B4-BE49-F238E27FC236}">
                <a16:creationId xmlns:a16="http://schemas.microsoft.com/office/drawing/2014/main" id="{679AA0B8-467C-495D-B5BD-DBE8CA29BBC0}"/>
              </a:ext>
            </a:extLst>
          </p:cNvPr>
          <p:cNvSpPr>
            <a:spLocks noChangeShapeType="1"/>
          </p:cNvSpPr>
          <p:nvPr/>
        </p:nvSpPr>
        <p:spPr bwMode="auto">
          <a:xfrm flipH="1">
            <a:off x="3733800" y="3962400"/>
            <a:ext cx="1447800" cy="91440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7386" name="Line 42">
            <a:extLst>
              <a:ext uri="{FF2B5EF4-FFF2-40B4-BE49-F238E27FC236}">
                <a16:creationId xmlns:a16="http://schemas.microsoft.com/office/drawing/2014/main" id="{993EFBAE-8852-4189-803F-950E196EB055}"/>
              </a:ext>
            </a:extLst>
          </p:cNvPr>
          <p:cNvSpPr>
            <a:spLocks noChangeShapeType="1"/>
          </p:cNvSpPr>
          <p:nvPr/>
        </p:nvSpPr>
        <p:spPr bwMode="auto">
          <a:xfrm flipH="1" flipV="1">
            <a:off x="3200400" y="3657600"/>
            <a:ext cx="2133600" cy="1143000"/>
          </a:xfrm>
          <a:prstGeom prst="line">
            <a:avLst/>
          </a:prstGeom>
          <a:noFill/>
          <a:ln w="38100">
            <a:solidFill>
              <a:srgbClr val="FF33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7387" name="Line 43">
            <a:extLst>
              <a:ext uri="{FF2B5EF4-FFF2-40B4-BE49-F238E27FC236}">
                <a16:creationId xmlns:a16="http://schemas.microsoft.com/office/drawing/2014/main" id="{EC9266C6-8E07-4594-85F3-E1730667354B}"/>
              </a:ext>
            </a:extLst>
          </p:cNvPr>
          <p:cNvSpPr>
            <a:spLocks noChangeShapeType="1"/>
          </p:cNvSpPr>
          <p:nvPr/>
        </p:nvSpPr>
        <p:spPr bwMode="auto">
          <a:xfrm flipH="1" flipV="1">
            <a:off x="4038600" y="4495800"/>
            <a:ext cx="1219200" cy="106680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34" name="Rectangle 26">
            <a:extLst>
              <a:ext uri="{FF2B5EF4-FFF2-40B4-BE49-F238E27FC236}">
                <a16:creationId xmlns:a16="http://schemas.microsoft.com/office/drawing/2014/main" id="{E7F3072F-E63C-4AD4-B96B-5962AC02A364}"/>
              </a:ext>
            </a:extLst>
          </p:cNvPr>
          <p:cNvSpPr>
            <a:spLocks noChangeArrowheads="1"/>
          </p:cNvSpPr>
          <p:nvPr/>
        </p:nvSpPr>
        <p:spPr bwMode="auto">
          <a:xfrm>
            <a:off x="4648200" y="685800"/>
            <a:ext cx="2535238"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algn="ctr" eaLnBrk="1" hangingPunct="1"/>
            <a:r>
              <a:rPr lang="en-US" altLang="en-US" sz="2400">
                <a:solidFill>
                  <a:srgbClr val="669900"/>
                </a:solidFill>
              </a:rPr>
              <a:t>Tự nhiên – Xã hội</a:t>
            </a:r>
          </a:p>
        </p:txBody>
      </p:sp>
      <p:sp>
        <p:nvSpPr>
          <p:cNvPr id="13335" name="Rectangle 27">
            <a:extLst>
              <a:ext uri="{FF2B5EF4-FFF2-40B4-BE49-F238E27FC236}">
                <a16:creationId xmlns:a16="http://schemas.microsoft.com/office/drawing/2014/main" id="{FCFF1916-B20C-40A4-B2F2-ED4496972521}"/>
              </a:ext>
            </a:extLst>
          </p:cNvPr>
          <p:cNvSpPr>
            <a:spLocks noChangeArrowheads="1"/>
          </p:cNvSpPr>
          <p:nvPr/>
        </p:nvSpPr>
        <p:spPr bwMode="auto">
          <a:xfrm>
            <a:off x="4257675" y="1219200"/>
            <a:ext cx="3581400" cy="641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algn="ctr" eaLnBrk="1" hangingPunct="1"/>
            <a:r>
              <a:rPr lang="en-US" altLang="en-US" sz="3600">
                <a:solidFill>
                  <a:srgbClr val="006600"/>
                </a:solidFill>
              </a:rPr>
              <a:t>Bài : Côn trùng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7376"/>
                                        </p:tgtEl>
                                        <p:attrNameLst>
                                          <p:attrName>style.visibility</p:attrName>
                                        </p:attrNameLst>
                                      </p:cBhvr>
                                      <p:to>
                                        <p:strVal val="visible"/>
                                      </p:to>
                                    </p:set>
                                    <p:animEffect transition="in" filter="circle(in)">
                                      <p:cBhvr>
                                        <p:cTn id="7" dur="1000"/>
                                        <p:tgtEl>
                                          <p:spTgt spid="57376"/>
                                        </p:tgtEl>
                                      </p:cBhvr>
                                    </p:animEffect>
                                  </p:childTnLst>
                                </p:cTn>
                              </p:par>
                              <p:par>
                                <p:cTn id="8" presetID="3" presetClass="entr" presetSubtype="10" fill="hold" nodeType="withEffect">
                                  <p:stCondLst>
                                    <p:cond delay="0"/>
                                  </p:stCondLst>
                                  <p:childTnLst>
                                    <p:set>
                                      <p:cBhvr>
                                        <p:cTn id="9" dur="1" fill="hold">
                                          <p:stCondLst>
                                            <p:cond delay="0"/>
                                          </p:stCondLst>
                                        </p:cTn>
                                        <p:tgtEl>
                                          <p:spTgt spid="57383"/>
                                        </p:tgtEl>
                                        <p:attrNameLst>
                                          <p:attrName>style.visibility</p:attrName>
                                        </p:attrNameLst>
                                      </p:cBhvr>
                                      <p:to>
                                        <p:strVal val="visible"/>
                                      </p:to>
                                    </p:set>
                                    <p:animEffect transition="in" filter="blinds(horizontal)">
                                      <p:cBhvr>
                                        <p:cTn id="10" dur="500"/>
                                        <p:tgtEl>
                                          <p:spTgt spid="57383"/>
                                        </p:tgtEl>
                                      </p:cBhvr>
                                    </p:animEffect>
                                  </p:childTnLst>
                                </p:cTn>
                              </p:par>
                              <p:par>
                                <p:cTn id="11" presetID="3" presetClass="entr" presetSubtype="10" fill="hold" nodeType="withEffect">
                                  <p:stCondLst>
                                    <p:cond delay="0"/>
                                  </p:stCondLst>
                                  <p:childTnLst>
                                    <p:set>
                                      <p:cBhvr>
                                        <p:cTn id="12" dur="1" fill="hold">
                                          <p:stCondLst>
                                            <p:cond delay="0"/>
                                          </p:stCondLst>
                                        </p:cTn>
                                        <p:tgtEl>
                                          <p:spTgt spid="57375"/>
                                        </p:tgtEl>
                                        <p:attrNameLst>
                                          <p:attrName>style.visibility</p:attrName>
                                        </p:attrNameLst>
                                      </p:cBhvr>
                                      <p:to>
                                        <p:strVal val="visible"/>
                                      </p:to>
                                    </p:set>
                                    <p:animEffect transition="in" filter="blinds(horizontal)">
                                      <p:cBhvr>
                                        <p:cTn id="13" dur="500"/>
                                        <p:tgtEl>
                                          <p:spTgt spid="57375"/>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57368"/>
                                        </p:tgtEl>
                                        <p:attrNameLst>
                                          <p:attrName>style.visibility</p:attrName>
                                        </p:attrNameLst>
                                      </p:cBhvr>
                                      <p:to>
                                        <p:strVal val="visible"/>
                                      </p:to>
                                    </p:set>
                                    <p:animEffect transition="in" filter="box(in)">
                                      <p:cBhvr>
                                        <p:cTn id="16" dur="500"/>
                                        <p:tgtEl>
                                          <p:spTgt spid="57368"/>
                                        </p:tgtEl>
                                      </p:cBhvr>
                                    </p:animEffect>
                                  </p:childTnLst>
                                </p:cTn>
                              </p:par>
                              <p:par>
                                <p:cTn id="17" presetID="3" presetClass="entr" presetSubtype="10" fill="hold" nodeType="withEffect">
                                  <p:stCondLst>
                                    <p:cond delay="0"/>
                                  </p:stCondLst>
                                  <p:childTnLst>
                                    <p:set>
                                      <p:cBhvr>
                                        <p:cTn id="18" dur="1" fill="hold">
                                          <p:stCondLst>
                                            <p:cond delay="0"/>
                                          </p:stCondLst>
                                        </p:cTn>
                                        <p:tgtEl>
                                          <p:spTgt spid="57384"/>
                                        </p:tgtEl>
                                        <p:attrNameLst>
                                          <p:attrName>style.visibility</p:attrName>
                                        </p:attrNameLst>
                                      </p:cBhvr>
                                      <p:to>
                                        <p:strVal val="visible"/>
                                      </p:to>
                                    </p:set>
                                    <p:animEffect transition="in" filter="blinds(horizontal)">
                                      <p:cBhvr>
                                        <p:cTn id="19" dur="500"/>
                                        <p:tgtEl>
                                          <p:spTgt spid="57384"/>
                                        </p:tgtEl>
                                      </p:cBhvr>
                                    </p:animEffect>
                                  </p:childTnLst>
                                </p:cTn>
                              </p:par>
                              <p:par>
                                <p:cTn id="20" presetID="3" presetClass="entr" presetSubtype="10" fill="hold" nodeType="withEffect">
                                  <p:stCondLst>
                                    <p:cond delay="0"/>
                                  </p:stCondLst>
                                  <p:childTnLst>
                                    <p:set>
                                      <p:cBhvr>
                                        <p:cTn id="21" dur="1" fill="hold">
                                          <p:stCondLst>
                                            <p:cond delay="0"/>
                                          </p:stCondLst>
                                        </p:cTn>
                                        <p:tgtEl>
                                          <p:spTgt spid="57363"/>
                                        </p:tgtEl>
                                        <p:attrNameLst>
                                          <p:attrName>style.visibility</p:attrName>
                                        </p:attrNameLst>
                                      </p:cBhvr>
                                      <p:to>
                                        <p:strVal val="visible"/>
                                      </p:to>
                                    </p:set>
                                    <p:animEffect transition="in" filter="blinds(horizontal)">
                                      <p:cBhvr>
                                        <p:cTn id="22" dur="500"/>
                                        <p:tgtEl>
                                          <p:spTgt spid="57363"/>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57357"/>
                                        </p:tgtEl>
                                        <p:attrNameLst>
                                          <p:attrName>style.visibility</p:attrName>
                                        </p:attrNameLst>
                                      </p:cBhvr>
                                      <p:to>
                                        <p:strVal val="visible"/>
                                      </p:to>
                                    </p:set>
                                    <p:animEffect transition="in" filter="box(in)">
                                      <p:cBhvr>
                                        <p:cTn id="25" dur="500"/>
                                        <p:tgtEl>
                                          <p:spTgt spid="57357"/>
                                        </p:tgtEl>
                                      </p:cBhvr>
                                    </p:animEffect>
                                  </p:childTnLst>
                                </p:cTn>
                              </p:par>
                              <p:par>
                                <p:cTn id="26" presetID="3" presetClass="entr" presetSubtype="10" fill="hold" nodeType="withEffect">
                                  <p:stCondLst>
                                    <p:cond delay="0"/>
                                  </p:stCondLst>
                                  <p:childTnLst>
                                    <p:set>
                                      <p:cBhvr>
                                        <p:cTn id="27" dur="1" fill="hold">
                                          <p:stCondLst>
                                            <p:cond delay="0"/>
                                          </p:stCondLst>
                                        </p:cTn>
                                        <p:tgtEl>
                                          <p:spTgt spid="57385"/>
                                        </p:tgtEl>
                                        <p:attrNameLst>
                                          <p:attrName>style.visibility</p:attrName>
                                        </p:attrNameLst>
                                      </p:cBhvr>
                                      <p:to>
                                        <p:strVal val="visible"/>
                                      </p:to>
                                    </p:set>
                                    <p:animEffect transition="in" filter="blinds(horizontal)">
                                      <p:cBhvr>
                                        <p:cTn id="28" dur="500"/>
                                        <p:tgtEl>
                                          <p:spTgt spid="57385"/>
                                        </p:tgtEl>
                                      </p:cBhvr>
                                    </p:animEffect>
                                  </p:childTnLst>
                                </p:cTn>
                              </p:par>
                              <p:par>
                                <p:cTn id="29" presetID="3" presetClass="entr" presetSubtype="10" fill="hold" nodeType="withEffect">
                                  <p:stCondLst>
                                    <p:cond delay="0"/>
                                  </p:stCondLst>
                                  <p:childTnLst>
                                    <p:set>
                                      <p:cBhvr>
                                        <p:cTn id="30" dur="1" fill="hold">
                                          <p:stCondLst>
                                            <p:cond delay="0"/>
                                          </p:stCondLst>
                                        </p:cTn>
                                        <p:tgtEl>
                                          <p:spTgt spid="57365"/>
                                        </p:tgtEl>
                                        <p:attrNameLst>
                                          <p:attrName>style.visibility</p:attrName>
                                        </p:attrNameLst>
                                      </p:cBhvr>
                                      <p:to>
                                        <p:strVal val="visible"/>
                                      </p:to>
                                    </p:set>
                                    <p:animEffect transition="in" filter="blinds(horizontal)">
                                      <p:cBhvr>
                                        <p:cTn id="31" dur="500"/>
                                        <p:tgtEl>
                                          <p:spTgt spid="57365"/>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57358"/>
                                        </p:tgtEl>
                                        <p:attrNameLst>
                                          <p:attrName>style.visibility</p:attrName>
                                        </p:attrNameLst>
                                      </p:cBhvr>
                                      <p:to>
                                        <p:strVal val="visible"/>
                                      </p:to>
                                    </p:set>
                                    <p:animEffect transition="in" filter="box(in)">
                                      <p:cBhvr>
                                        <p:cTn id="34" dur="500"/>
                                        <p:tgtEl>
                                          <p:spTgt spid="57358"/>
                                        </p:tgtEl>
                                      </p:cBhvr>
                                    </p:animEffect>
                                  </p:childTnLst>
                                </p:cTn>
                              </p:par>
                              <p:par>
                                <p:cTn id="35" presetID="3" presetClass="entr" presetSubtype="10" fill="hold" nodeType="withEffect">
                                  <p:stCondLst>
                                    <p:cond delay="0"/>
                                  </p:stCondLst>
                                  <p:childTnLst>
                                    <p:set>
                                      <p:cBhvr>
                                        <p:cTn id="36" dur="1" fill="hold">
                                          <p:stCondLst>
                                            <p:cond delay="0"/>
                                          </p:stCondLst>
                                        </p:cTn>
                                        <p:tgtEl>
                                          <p:spTgt spid="57386"/>
                                        </p:tgtEl>
                                        <p:attrNameLst>
                                          <p:attrName>style.visibility</p:attrName>
                                        </p:attrNameLst>
                                      </p:cBhvr>
                                      <p:to>
                                        <p:strVal val="visible"/>
                                      </p:to>
                                    </p:set>
                                    <p:animEffect transition="in" filter="blinds(horizontal)">
                                      <p:cBhvr>
                                        <p:cTn id="37" dur="500"/>
                                        <p:tgtEl>
                                          <p:spTgt spid="57386"/>
                                        </p:tgtEl>
                                      </p:cBhvr>
                                    </p:animEffect>
                                  </p:childTnLst>
                                </p:cTn>
                              </p:par>
                              <p:par>
                                <p:cTn id="38" presetID="3" presetClass="entr" presetSubtype="10" fill="hold" nodeType="withEffect">
                                  <p:stCondLst>
                                    <p:cond delay="0"/>
                                  </p:stCondLst>
                                  <p:childTnLst>
                                    <p:set>
                                      <p:cBhvr>
                                        <p:cTn id="39" dur="1" fill="hold">
                                          <p:stCondLst>
                                            <p:cond delay="0"/>
                                          </p:stCondLst>
                                        </p:cTn>
                                        <p:tgtEl>
                                          <p:spTgt spid="57367"/>
                                        </p:tgtEl>
                                        <p:attrNameLst>
                                          <p:attrName>style.visibility</p:attrName>
                                        </p:attrNameLst>
                                      </p:cBhvr>
                                      <p:to>
                                        <p:strVal val="visible"/>
                                      </p:to>
                                    </p:set>
                                    <p:animEffect transition="in" filter="blinds(horizontal)">
                                      <p:cBhvr>
                                        <p:cTn id="40" dur="500"/>
                                        <p:tgtEl>
                                          <p:spTgt spid="57367"/>
                                        </p:tgtEl>
                                      </p:cBhvr>
                                    </p:animEffect>
                                  </p:childTnLst>
                                </p:cTn>
                              </p:par>
                              <p:par>
                                <p:cTn id="41" presetID="4" presetClass="entr" presetSubtype="16" fill="hold" grpId="0" nodeType="withEffect">
                                  <p:stCondLst>
                                    <p:cond delay="0"/>
                                  </p:stCondLst>
                                  <p:childTnLst>
                                    <p:set>
                                      <p:cBhvr>
                                        <p:cTn id="42" dur="1" fill="hold">
                                          <p:stCondLst>
                                            <p:cond delay="0"/>
                                          </p:stCondLst>
                                        </p:cTn>
                                        <p:tgtEl>
                                          <p:spTgt spid="57359"/>
                                        </p:tgtEl>
                                        <p:attrNameLst>
                                          <p:attrName>style.visibility</p:attrName>
                                        </p:attrNameLst>
                                      </p:cBhvr>
                                      <p:to>
                                        <p:strVal val="visible"/>
                                      </p:to>
                                    </p:set>
                                    <p:animEffect transition="in" filter="box(in)">
                                      <p:cBhvr>
                                        <p:cTn id="43" dur="500"/>
                                        <p:tgtEl>
                                          <p:spTgt spid="57359"/>
                                        </p:tgtEl>
                                      </p:cBhvr>
                                    </p:animEffect>
                                  </p:childTnLst>
                                </p:cTn>
                              </p:par>
                              <p:par>
                                <p:cTn id="44" presetID="3" presetClass="entr" presetSubtype="10" fill="hold" nodeType="withEffect">
                                  <p:stCondLst>
                                    <p:cond delay="0"/>
                                  </p:stCondLst>
                                  <p:childTnLst>
                                    <p:set>
                                      <p:cBhvr>
                                        <p:cTn id="45" dur="1" fill="hold">
                                          <p:stCondLst>
                                            <p:cond delay="0"/>
                                          </p:stCondLst>
                                        </p:cTn>
                                        <p:tgtEl>
                                          <p:spTgt spid="57387"/>
                                        </p:tgtEl>
                                        <p:attrNameLst>
                                          <p:attrName>style.visibility</p:attrName>
                                        </p:attrNameLst>
                                      </p:cBhvr>
                                      <p:to>
                                        <p:strVal val="visible"/>
                                      </p:to>
                                    </p:set>
                                    <p:animEffect transition="in" filter="blinds(horizontal)">
                                      <p:cBhvr>
                                        <p:cTn id="46" dur="500"/>
                                        <p:tgtEl>
                                          <p:spTgt spid="57387"/>
                                        </p:tgtEl>
                                      </p:cBhvr>
                                    </p:animEffect>
                                  </p:childTnLst>
                                </p:cTn>
                              </p:par>
                              <p:par>
                                <p:cTn id="47" presetID="3" presetClass="entr" presetSubtype="10" fill="hold" nodeType="withEffect">
                                  <p:stCondLst>
                                    <p:cond delay="0"/>
                                  </p:stCondLst>
                                  <p:childTnLst>
                                    <p:set>
                                      <p:cBhvr>
                                        <p:cTn id="48" dur="1" fill="hold">
                                          <p:stCondLst>
                                            <p:cond delay="0"/>
                                          </p:stCondLst>
                                        </p:cTn>
                                        <p:tgtEl>
                                          <p:spTgt spid="57370"/>
                                        </p:tgtEl>
                                        <p:attrNameLst>
                                          <p:attrName>style.visibility</p:attrName>
                                        </p:attrNameLst>
                                      </p:cBhvr>
                                      <p:to>
                                        <p:strVal val="visible"/>
                                      </p:to>
                                    </p:set>
                                    <p:animEffect transition="in" filter="blinds(horizontal)">
                                      <p:cBhvr>
                                        <p:cTn id="49" dur="500"/>
                                        <p:tgtEl>
                                          <p:spTgt spid="57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57" grpId="0" animBg="1"/>
      <p:bldP spid="57358" grpId="0" animBg="1"/>
      <p:bldP spid="57359" grpId="0" animBg="1"/>
      <p:bldP spid="57368" grpId="0" animBg="1"/>
      <p:bldP spid="57376"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4338" name="Picture 32">
            <a:extLst>
              <a:ext uri="{FF2B5EF4-FFF2-40B4-BE49-F238E27FC236}">
                <a16:creationId xmlns:a16="http://schemas.microsoft.com/office/drawing/2014/main" id="{FCE169C8-F079-49C9-A418-1F5E08747C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1" y="1676400"/>
            <a:ext cx="3267075"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33">
            <a:extLst>
              <a:ext uri="{FF2B5EF4-FFF2-40B4-BE49-F238E27FC236}">
                <a16:creationId xmlns:a16="http://schemas.microsoft.com/office/drawing/2014/main" id="{67C89D4D-F302-4608-A444-C9D5B18EC4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1752600"/>
            <a:ext cx="33528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Rectangle 2">
            <a:extLst>
              <a:ext uri="{FF2B5EF4-FFF2-40B4-BE49-F238E27FC236}">
                <a16:creationId xmlns:a16="http://schemas.microsoft.com/office/drawing/2014/main" id="{3278BF22-24C4-4F1A-AE6F-6349A9AAC5A1}"/>
              </a:ext>
            </a:extLst>
          </p:cNvPr>
          <p:cNvSpPr>
            <a:spLocks noChangeArrowheads="1"/>
          </p:cNvSpPr>
          <p:nvPr/>
        </p:nvSpPr>
        <p:spPr bwMode="auto">
          <a:xfrm>
            <a:off x="3962400" y="1"/>
            <a:ext cx="4572000" cy="519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algn="ctr"/>
            <a:endParaRPr lang="en-US" altLang="en-US" sz="2800" b="0"/>
          </a:p>
        </p:txBody>
      </p:sp>
      <p:sp>
        <p:nvSpPr>
          <p:cNvPr id="14341" name="Rectangle 6">
            <a:extLst>
              <a:ext uri="{FF2B5EF4-FFF2-40B4-BE49-F238E27FC236}">
                <a16:creationId xmlns:a16="http://schemas.microsoft.com/office/drawing/2014/main" id="{7EDEE0F2-EBEA-4D91-AA85-9A7C2643A555}"/>
              </a:ext>
            </a:extLst>
          </p:cNvPr>
          <p:cNvSpPr>
            <a:spLocks noChangeArrowheads="1"/>
          </p:cNvSpPr>
          <p:nvPr/>
        </p:nvSpPr>
        <p:spPr bwMode="auto">
          <a:xfrm>
            <a:off x="2590800" y="5181600"/>
            <a:ext cx="1981200" cy="457200"/>
          </a:xfrm>
          <a:prstGeom prst="rect">
            <a:avLst/>
          </a:prstGeom>
          <a:solidFill>
            <a:schemeClr val="bg1"/>
          </a:solidFill>
          <a:ln w="9525">
            <a:solidFill>
              <a:schemeClr val="tx1"/>
            </a:solidFill>
            <a:miter lim="800000"/>
            <a:headEnd/>
            <a:tailEnd/>
          </a:ln>
        </p:spPr>
        <p:txBody>
          <a:bodyPr wrap="none" anchor="ct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algn="ctr"/>
            <a:r>
              <a:rPr lang="en-US" altLang="en-US" sz="2800"/>
              <a:t>ONG MẬT</a:t>
            </a:r>
          </a:p>
        </p:txBody>
      </p:sp>
      <p:sp>
        <p:nvSpPr>
          <p:cNvPr id="14342" name="Rectangle 8">
            <a:extLst>
              <a:ext uri="{FF2B5EF4-FFF2-40B4-BE49-F238E27FC236}">
                <a16:creationId xmlns:a16="http://schemas.microsoft.com/office/drawing/2014/main" id="{4D75BF1B-E6DB-436A-B1A8-94EF8325976D}"/>
              </a:ext>
            </a:extLst>
          </p:cNvPr>
          <p:cNvSpPr>
            <a:spLocks noChangeArrowheads="1"/>
          </p:cNvSpPr>
          <p:nvPr/>
        </p:nvSpPr>
        <p:spPr bwMode="auto">
          <a:xfrm>
            <a:off x="8458200" y="5181600"/>
            <a:ext cx="1143000" cy="457200"/>
          </a:xfrm>
          <a:prstGeom prst="rect">
            <a:avLst/>
          </a:prstGeom>
          <a:solidFill>
            <a:schemeClr val="bg1"/>
          </a:solidFill>
          <a:ln w="9525">
            <a:solidFill>
              <a:schemeClr val="tx1"/>
            </a:solidFill>
            <a:miter lim="800000"/>
            <a:headEnd/>
            <a:tailEnd/>
          </a:ln>
        </p:spPr>
        <p:txBody>
          <a:bodyPr wrap="none" anchor="ct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algn="ctr"/>
            <a:r>
              <a:rPr lang="en-US" altLang="en-US" sz="2400">
                <a:solidFill>
                  <a:srgbClr val="0000FF"/>
                </a:solidFill>
              </a:rPr>
              <a:t> </a:t>
            </a:r>
            <a:r>
              <a:rPr lang="en-US" altLang="en-US" sz="2800"/>
              <a:t>TẰM</a:t>
            </a:r>
          </a:p>
        </p:txBody>
      </p:sp>
      <p:sp>
        <p:nvSpPr>
          <p:cNvPr id="58379" name="Text Box 11">
            <a:extLst>
              <a:ext uri="{FF2B5EF4-FFF2-40B4-BE49-F238E27FC236}">
                <a16:creationId xmlns:a16="http://schemas.microsoft.com/office/drawing/2014/main" id="{F1F3CDAF-D289-4966-9E2B-E98BCDA07E79}"/>
              </a:ext>
            </a:extLst>
          </p:cNvPr>
          <p:cNvSpPr txBox="1">
            <a:spLocks noChangeArrowheads="1"/>
          </p:cNvSpPr>
          <p:nvPr/>
        </p:nvSpPr>
        <p:spPr bwMode="auto">
          <a:xfrm>
            <a:off x="5743575" y="1752600"/>
            <a:ext cx="990600" cy="523220"/>
          </a:xfrm>
          <a:prstGeom prst="rect">
            <a:avLst/>
          </a:prstGeom>
          <a:solidFill>
            <a:schemeClr val="bg1"/>
          </a:solidFill>
          <a:ln w="38100" cmpd="dbl">
            <a:solidFill>
              <a:srgbClr val="FF6600"/>
            </a:solidFill>
            <a:miter lim="800000"/>
            <a:headEnd/>
            <a:tailEnd/>
          </a:ln>
        </p:spPr>
        <p:txBody>
          <a:bodyPr>
            <a:spAutoFit/>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algn="ctr">
              <a:spcBef>
                <a:spcPct val="50000"/>
              </a:spcBef>
            </a:pPr>
            <a:r>
              <a:rPr lang="en-US" altLang="en-US" sz="2800"/>
              <a:t>Đầu</a:t>
            </a:r>
          </a:p>
        </p:txBody>
      </p:sp>
      <p:sp>
        <p:nvSpPr>
          <p:cNvPr id="58380" name="Text Box 12">
            <a:extLst>
              <a:ext uri="{FF2B5EF4-FFF2-40B4-BE49-F238E27FC236}">
                <a16:creationId xmlns:a16="http://schemas.microsoft.com/office/drawing/2014/main" id="{81F54B67-592F-42A6-9921-55A674117099}"/>
              </a:ext>
            </a:extLst>
          </p:cNvPr>
          <p:cNvSpPr txBox="1">
            <a:spLocks noChangeArrowheads="1"/>
          </p:cNvSpPr>
          <p:nvPr/>
        </p:nvSpPr>
        <p:spPr bwMode="auto">
          <a:xfrm>
            <a:off x="5700713" y="2438400"/>
            <a:ext cx="1066800" cy="523220"/>
          </a:xfrm>
          <a:prstGeom prst="rect">
            <a:avLst/>
          </a:prstGeom>
          <a:solidFill>
            <a:schemeClr val="bg1"/>
          </a:solidFill>
          <a:ln w="38100" cmpd="dbl">
            <a:solidFill>
              <a:srgbClr val="FF6600"/>
            </a:solidFill>
            <a:miter lim="800000"/>
            <a:headEnd/>
            <a:tailEnd/>
          </a:ln>
        </p:spPr>
        <p:txBody>
          <a:bodyPr>
            <a:spAutoFit/>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algn="ctr">
              <a:spcBef>
                <a:spcPct val="50000"/>
              </a:spcBef>
            </a:pPr>
            <a:r>
              <a:rPr lang="en-US" altLang="en-US" sz="2800"/>
              <a:t>Ngực</a:t>
            </a:r>
          </a:p>
        </p:txBody>
      </p:sp>
      <p:sp>
        <p:nvSpPr>
          <p:cNvPr id="58381" name="Text Box 13">
            <a:extLst>
              <a:ext uri="{FF2B5EF4-FFF2-40B4-BE49-F238E27FC236}">
                <a16:creationId xmlns:a16="http://schemas.microsoft.com/office/drawing/2014/main" id="{0BC7BAC1-C968-4D77-BD78-541A3A166B82}"/>
              </a:ext>
            </a:extLst>
          </p:cNvPr>
          <p:cNvSpPr txBox="1">
            <a:spLocks noChangeArrowheads="1"/>
          </p:cNvSpPr>
          <p:nvPr/>
        </p:nvSpPr>
        <p:spPr bwMode="auto">
          <a:xfrm>
            <a:off x="5667375" y="3124200"/>
            <a:ext cx="1176338" cy="523220"/>
          </a:xfrm>
          <a:prstGeom prst="rect">
            <a:avLst/>
          </a:prstGeom>
          <a:solidFill>
            <a:schemeClr val="bg1"/>
          </a:solidFill>
          <a:ln w="38100" cmpd="dbl">
            <a:solidFill>
              <a:srgbClr val="FF6600"/>
            </a:solidFill>
            <a:miter lim="800000"/>
            <a:headEnd/>
            <a:tailEnd/>
          </a:ln>
        </p:spPr>
        <p:txBody>
          <a:bodyPr>
            <a:spAutoFit/>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algn="ctr">
              <a:spcBef>
                <a:spcPct val="50000"/>
              </a:spcBef>
            </a:pPr>
            <a:r>
              <a:rPr lang="en-US" altLang="en-US" sz="2800"/>
              <a:t>Bụng</a:t>
            </a:r>
          </a:p>
        </p:txBody>
      </p:sp>
      <p:sp>
        <p:nvSpPr>
          <p:cNvPr id="58382" name="Text Box 14">
            <a:extLst>
              <a:ext uri="{FF2B5EF4-FFF2-40B4-BE49-F238E27FC236}">
                <a16:creationId xmlns:a16="http://schemas.microsoft.com/office/drawing/2014/main" id="{A909DE9A-3BAD-480F-86F0-1BE454E9E968}"/>
              </a:ext>
            </a:extLst>
          </p:cNvPr>
          <p:cNvSpPr txBox="1">
            <a:spLocks noChangeArrowheads="1"/>
          </p:cNvSpPr>
          <p:nvPr/>
        </p:nvSpPr>
        <p:spPr bwMode="auto">
          <a:xfrm>
            <a:off x="5638800" y="3886200"/>
            <a:ext cx="1219200" cy="523220"/>
          </a:xfrm>
          <a:prstGeom prst="rect">
            <a:avLst/>
          </a:prstGeom>
          <a:solidFill>
            <a:schemeClr val="bg1"/>
          </a:solidFill>
          <a:ln w="38100" cmpd="dbl">
            <a:solidFill>
              <a:srgbClr val="FF6600"/>
            </a:solidFill>
            <a:miter lim="800000"/>
            <a:headEnd/>
            <a:tailEnd/>
          </a:ln>
        </p:spPr>
        <p:txBody>
          <a:bodyPr>
            <a:spAutoFit/>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algn="ctr">
              <a:spcBef>
                <a:spcPct val="50000"/>
              </a:spcBef>
            </a:pPr>
            <a:r>
              <a:rPr lang="en-US" altLang="en-US" sz="2800"/>
              <a:t>Cánh</a:t>
            </a:r>
          </a:p>
        </p:txBody>
      </p:sp>
      <p:sp>
        <p:nvSpPr>
          <p:cNvPr id="58383" name="Text Box 15">
            <a:extLst>
              <a:ext uri="{FF2B5EF4-FFF2-40B4-BE49-F238E27FC236}">
                <a16:creationId xmlns:a16="http://schemas.microsoft.com/office/drawing/2014/main" id="{6A7B59E6-B074-45BC-8986-266EADCAFE45}"/>
              </a:ext>
            </a:extLst>
          </p:cNvPr>
          <p:cNvSpPr txBox="1">
            <a:spLocks noChangeArrowheads="1"/>
          </p:cNvSpPr>
          <p:nvPr/>
        </p:nvSpPr>
        <p:spPr bwMode="auto">
          <a:xfrm>
            <a:off x="5638800" y="4648200"/>
            <a:ext cx="1219200" cy="523220"/>
          </a:xfrm>
          <a:prstGeom prst="rect">
            <a:avLst/>
          </a:prstGeom>
          <a:solidFill>
            <a:schemeClr val="bg1"/>
          </a:solidFill>
          <a:ln w="38100" cmpd="dbl">
            <a:solidFill>
              <a:srgbClr val="FF6600"/>
            </a:solidFill>
            <a:miter lim="800000"/>
            <a:headEnd/>
            <a:tailEnd/>
          </a:ln>
        </p:spPr>
        <p:txBody>
          <a:bodyPr>
            <a:spAutoFit/>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algn="ctr">
              <a:spcBef>
                <a:spcPct val="50000"/>
              </a:spcBef>
            </a:pPr>
            <a:r>
              <a:rPr lang="en-US" altLang="en-US" sz="2800"/>
              <a:t>Chân</a:t>
            </a:r>
          </a:p>
        </p:txBody>
      </p:sp>
      <p:sp>
        <p:nvSpPr>
          <p:cNvPr id="58384" name="Line 16">
            <a:extLst>
              <a:ext uri="{FF2B5EF4-FFF2-40B4-BE49-F238E27FC236}">
                <a16:creationId xmlns:a16="http://schemas.microsoft.com/office/drawing/2014/main" id="{F83549DE-35BE-4D46-8A7B-B259D352CDE4}"/>
              </a:ext>
            </a:extLst>
          </p:cNvPr>
          <p:cNvSpPr>
            <a:spLocks noChangeShapeType="1"/>
          </p:cNvSpPr>
          <p:nvPr/>
        </p:nvSpPr>
        <p:spPr bwMode="auto">
          <a:xfrm flipH="1">
            <a:off x="3581400" y="2057400"/>
            <a:ext cx="2133600" cy="381000"/>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8385" name="Line 17">
            <a:extLst>
              <a:ext uri="{FF2B5EF4-FFF2-40B4-BE49-F238E27FC236}">
                <a16:creationId xmlns:a16="http://schemas.microsoft.com/office/drawing/2014/main" id="{CF3CBCEF-CE9D-4252-AAF7-F9131B58F5B0}"/>
              </a:ext>
            </a:extLst>
          </p:cNvPr>
          <p:cNvSpPr>
            <a:spLocks noChangeShapeType="1"/>
          </p:cNvSpPr>
          <p:nvPr/>
        </p:nvSpPr>
        <p:spPr bwMode="auto">
          <a:xfrm>
            <a:off x="6705600" y="2057400"/>
            <a:ext cx="2819400" cy="1447800"/>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8386" name="Line 18">
            <a:extLst>
              <a:ext uri="{FF2B5EF4-FFF2-40B4-BE49-F238E27FC236}">
                <a16:creationId xmlns:a16="http://schemas.microsoft.com/office/drawing/2014/main" id="{C39354ED-7E71-491E-9B90-CCEB09665719}"/>
              </a:ext>
            </a:extLst>
          </p:cNvPr>
          <p:cNvSpPr>
            <a:spLocks noChangeShapeType="1"/>
          </p:cNvSpPr>
          <p:nvPr/>
        </p:nvSpPr>
        <p:spPr bwMode="auto">
          <a:xfrm>
            <a:off x="6705600" y="2057400"/>
            <a:ext cx="838200" cy="914400"/>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8387" name="Line 19">
            <a:extLst>
              <a:ext uri="{FF2B5EF4-FFF2-40B4-BE49-F238E27FC236}">
                <a16:creationId xmlns:a16="http://schemas.microsoft.com/office/drawing/2014/main" id="{578F4E2E-1BBB-43DF-B52F-607034E878CE}"/>
              </a:ext>
            </a:extLst>
          </p:cNvPr>
          <p:cNvSpPr>
            <a:spLocks noChangeShapeType="1"/>
          </p:cNvSpPr>
          <p:nvPr/>
        </p:nvSpPr>
        <p:spPr bwMode="auto">
          <a:xfrm flipH="1">
            <a:off x="3657600" y="2590800"/>
            <a:ext cx="2057400" cy="0"/>
          </a:xfrm>
          <a:prstGeom prst="line">
            <a:avLst/>
          </a:prstGeom>
          <a:noFill/>
          <a:ln w="28575">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8388" name="Line 20">
            <a:extLst>
              <a:ext uri="{FF2B5EF4-FFF2-40B4-BE49-F238E27FC236}">
                <a16:creationId xmlns:a16="http://schemas.microsoft.com/office/drawing/2014/main" id="{9441413B-CD20-4D08-890D-34499897DB0D}"/>
              </a:ext>
            </a:extLst>
          </p:cNvPr>
          <p:cNvSpPr>
            <a:spLocks noChangeShapeType="1"/>
          </p:cNvSpPr>
          <p:nvPr/>
        </p:nvSpPr>
        <p:spPr bwMode="auto">
          <a:xfrm>
            <a:off x="6705600" y="2590800"/>
            <a:ext cx="2971800" cy="1066800"/>
          </a:xfrm>
          <a:prstGeom prst="line">
            <a:avLst/>
          </a:prstGeom>
          <a:noFill/>
          <a:ln w="28575">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8389" name="Line 21">
            <a:extLst>
              <a:ext uri="{FF2B5EF4-FFF2-40B4-BE49-F238E27FC236}">
                <a16:creationId xmlns:a16="http://schemas.microsoft.com/office/drawing/2014/main" id="{31DD6650-E629-4C5B-8859-94D5212731C8}"/>
              </a:ext>
            </a:extLst>
          </p:cNvPr>
          <p:cNvSpPr>
            <a:spLocks noChangeShapeType="1"/>
          </p:cNvSpPr>
          <p:nvPr/>
        </p:nvSpPr>
        <p:spPr bwMode="auto">
          <a:xfrm flipH="1">
            <a:off x="3657600" y="3276600"/>
            <a:ext cx="2057400" cy="304800"/>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8390" name="Line 22">
            <a:extLst>
              <a:ext uri="{FF2B5EF4-FFF2-40B4-BE49-F238E27FC236}">
                <a16:creationId xmlns:a16="http://schemas.microsoft.com/office/drawing/2014/main" id="{0C2E3E39-858C-4922-AA95-33E72983CA94}"/>
              </a:ext>
            </a:extLst>
          </p:cNvPr>
          <p:cNvSpPr>
            <a:spLocks noChangeShapeType="1"/>
          </p:cNvSpPr>
          <p:nvPr/>
        </p:nvSpPr>
        <p:spPr bwMode="auto">
          <a:xfrm>
            <a:off x="6858000" y="3429000"/>
            <a:ext cx="1371600" cy="304800"/>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8391" name="Line 23">
            <a:extLst>
              <a:ext uri="{FF2B5EF4-FFF2-40B4-BE49-F238E27FC236}">
                <a16:creationId xmlns:a16="http://schemas.microsoft.com/office/drawing/2014/main" id="{7CE3C383-7B38-4516-9348-B8BBC2FC5FBE}"/>
              </a:ext>
            </a:extLst>
          </p:cNvPr>
          <p:cNvSpPr>
            <a:spLocks noChangeShapeType="1"/>
          </p:cNvSpPr>
          <p:nvPr/>
        </p:nvSpPr>
        <p:spPr bwMode="auto">
          <a:xfrm>
            <a:off x="6781800" y="3276600"/>
            <a:ext cx="3124200" cy="609600"/>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8392" name="Line 24">
            <a:extLst>
              <a:ext uri="{FF2B5EF4-FFF2-40B4-BE49-F238E27FC236}">
                <a16:creationId xmlns:a16="http://schemas.microsoft.com/office/drawing/2014/main" id="{5054FD07-ADB9-431B-BF2F-F5C47A9AD728}"/>
              </a:ext>
            </a:extLst>
          </p:cNvPr>
          <p:cNvSpPr>
            <a:spLocks noChangeShapeType="1"/>
          </p:cNvSpPr>
          <p:nvPr/>
        </p:nvSpPr>
        <p:spPr bwMode="auto">
          <a:xfrm flipH="1" flipV="1">
            <a:off x="3886200" y="2895600"/>
            <a:ext cx="1752600" cy="1143000"/>
          </a:xfrm>
          <a:prstGeom prst="line">
            <a:avLst/>
          </a:prstGeom>
          <a:noFill/>
          <a:ln w="28575">
            <a:solidFill>
              <a:srgbClr val="FF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8393" name="Line 25">
            <a:extLst>
              <a:ext uri="{FF2B5EF4-FFF2-40B4-BE49-F238E27FC236}">
                <a16:creationId xmlns:a16="http://schemas.microsoft.com/office/drawing/2014/main" id="{D9976F73-A5EC-4736-814D-3BD47959D218}"/>
              </a:ext>
            </a:extLst>
          </p:cNvPr>
          <p:cNvSpPr>
            <a:spLocks noChangeShapeType="1"/>
          </p:cNvSpPr>
          <p:nvPr/>
        </p:nvSpPr>
        <p:spPr bwMode="auto">
          <a:xfrm flipV="1">
            <a:off x="6858000" y="3048000"/>
            <a:ext cx="2971800" cy="990600"/>
          </a:xfrm>
          <a:prstGeom prst="line">
            <a:avLst/>
          </a:prstGeom>
          <a:noFill/>
          <a:ln w="28575">
            <a:solidFill>
              <a:srgbClr val="FF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8394" name="Line 26">
            <a:extLst>
              <a:ext uri="{FF2B5EF4-FFF2-40B4-BE49-F238E27FC236}">
                <a16:creationId xmlns:a16="http://schemas.microsoft.com/office/drawing/2014/main" id="{59C3696D-B9BE-4481-9DB4-D3057EA4BFC2}"/>
              </a:ext>
            </a:extLst>
          </p:cNvPr>
          <p:cNvSpPr>
            <a:spLocks noChangeShapeType="1"/>
          </p:cNvSpPr>
          <p:nvPr/>
        </p:nvSpPr>
        <p:spPr bwMode="auto">
          <a:xfrm flipH="1" flipV="1">
            <a:off x="3886200" y="3962400"/>
            <a:ext cx="1828800" cy="762000"/>
          </a:xfrm>
          <a:prstGeom prst="line">
            <a:avLst/>
          </a:prstGeom>
          <a:noFill/>
          <a:ln w="28575">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8395" name="Line 27">
            <a:extLst>
              <a:ext uri="{FF2B5EF4-FFF2-40B4-BE49-F238E27FC236}">
                <a16:creationId xmlns:a16="http://schemas.microsoft.com/office/drawing/2014/main" id="{B2960B5C-E07D-4A7B-825B-8F1B5A14074A}"/>
              </a:ext>
            </a:extLst>
          </p:cNvPr>
          <p:cNvSpPr>
            <a:spLocks noChangeShapeType="1"/>
          </p:cNvSpPr>
          <p:nvPr/>
        </p:nvSpPr>
        <p:spPr bwMode="auto">
          <a:xfrm flipV="1">
            <a:off x="6858000" y="2819400"/>
            <a:ext cx="1828800" cy="1905000"/>
          </a:xfrm>
          <a:prstGeom prst="line">
            <a:avLst/>
          </a:prstGeom>
          <a:noFill/>
          <a:ln w="28575">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60" name="Rectangle 28">
            <a:extLst>
              <a:ext uri="{FF2B5EF4-FFF2-40B4-BE49-F238E27FC236}">
                <a16:creationId xmlns:a16="http://schemas.microsoft.com/office/drawing/2014/main" id="{159EF49C-2B9C-44AB-8DAA-5009B5231E7B}"/>
              </a:ext>
            </a:extLst>
          </p:cNvPr>
          <p:cNvSpPr>
            <a:spLocks noChangeArrowheads="1"/>
          </p:cNvSpPr>
          <p:nvPr/>
        </p:nvSpPr>
        <p:spPr bwMode="auto">
          <a:xfrm>
            <a:off x="4714875" y="246063"/>
            <a:ext cx="2535238"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algn="ctr" eaLnBrk="1" hangingPunct="1"/>
            <a:r>
              <a:rPr lang="en-US" altLang="en-US" sz="2400"/>
              <a:t>Tự nhiên – Xã hội</a:t>
            </a:r>
          </a:p>
        </p:txBody>
      </p:sp>
      <p:sp>
        <p:nvSpPr>
          <p:cNvPr id="14361" name="Rectangle 29">
            <a:extLst>
              <a:ext uri="{FF2B5EF4-FFF2-40B4-BE49-F238E27FC236}">
                <a16:creationId xmlns:a16="http://schemas.microsoft.com/office/drawing/2014/main" id="{99A81F80-4C52-4AB2-9A4D-501AB69B36A9}"/>
              </a:ext>
            </a:extLst>
          </p:cNvPr>
          <p:cNvSpPr>
            <a:spLocks noChangeArrowheads="1"/>
          </p:cNvSpPr>
          <p:nvPr/>
        </p:nvSpPr>
        <p:spPr bwMode="auto">
          <a:xfrm>
            <a:off x="4257675" y="947738"/>
            <a:ext cx="3581400" cy="641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algn="ctr" eaLnBrk="1" hangingPunct="1"/>
            <a:r>
              <a:rPr lang="en-US" altLang="en-US" sz="3600"/>
              <a:t>Bài : Côn trùng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8379"/>
                                        </p:tgtEl>
                                        <p:attrNameLst>
                                          <p:attrName>style.visibility</p:attrName>
                                        </p:attrNameLst>
                                      </p:cBhvr>
                                      <p:to>
                                        <p:strVal val="visible"/>
                                      </p:to>
                                    </p:set>
                                    <p:anim calcmode="lin" valueType="num">
                                      <p:cBhvr>
                                        <p:cTn id="7" dur="1000" fill="hold"/>
                                        <p:tgtEl>
                                          <p:spTgt spid="58379"/>
                                        </p:tgtEl>
                                        <p:attrNameLst>
                                          <p:attrName>ppt_x</p:attrName>
                                        </p:attrNameLst>
                                      </p:cBhvr>
                                      <p:tavLst>
                                        <p:tav tm="0">
                                          <p:val>
                                            <p:strVal val="#ppt_x-.2"/>
                                          </p:val>
                                        </p:tav>
                                        <p:tav tm="100000">
                                          <p:val>
                                            <p:strVal val="#ppt_x"/>
                                          </p:val>
                                        </p:tav>
                                      </p:tavLst>
                                    </p:anim>
                                    <p:anim calcmode="lin" valueType="num">
                                      <p:cBhvr>
                                        <p:cTn id="8" dur="1000" fill="hold"/>
                                        <p:tgtEl>
                                          <p:spTgt spid="58379"/>
                                        </p:tgtEl>
                                        <p:attrNameLst>
                                          <p:attrName>ppt_y</p:attrName>
                                        </p:attrNameLst>
                                      </p:cBhvr>
                                      <p:tavLst>
                                        <p:tav tm="0">
                                          <p:val>
                                            <p:strVal val="#ppt_y"/>
                                          </p:val>
                                        </p:tav>
                                        <p:tav tm="100000">
                                          <p:val>
                                            <p:strVal val="#ppt_y"/>
                                          </p:val>
                                        </p:tav>
                                      </p:tavLst>
                                    </p:anim>
                                    <p:animEffect transition="in" filter="wipe(right)" prLst="gradientSize: 0.1">
                                      <p:cBhvr>
                                        <p:cTn id="9" dur="1000"/>
                                        <p:tgtEl>
                                          <p:spTgt spid="58379"/>
                                        </p:tgtEl>
                                      </p:cBhvr>
                                    </p:animEffect>
                                  </p:childTnLst>
                                </p:cTn>
                              </p:par>
                              <p:par>
                                <p:cTn id="10" presetID="3" presetClass="entr" presetSubtype="10" fill="hold" nodeType="withEffect">
                                  <p:stCondLst>
                                    <p:cond delay="0"/>
                                  </p:stCondLst>
                                  <p:childTnLst>
                                    <p:set>
                                      <p:cBhvr>
                                        <p:cTn id="11" dur="1" fill="hold">
                                          <p:stCondLst>
                                            <p:cond delay="0"/>
                                          </p:stCondLst>
                                        </p:cTn>
                                        <p:tgtEl>
                                          <p:spTgt spid="58384"/>
                                        </p:tgtEl>
                                        <p:attrNameLst>
                                          <p:attrName>style.visibility</p:attrName>
                                        </p:attrNameLst>
                                      </p:cBhvr>
                                      <p:to>
                                        <p:strVal val="visible"/>
                                      </p:to>
                                    </p:set>
                                    <p:animEffect transition="in" filter="blinds(horizontal)">
                                      <p:cBhvr>
                                        <p:cTn id="12" dur="500"/>
                                        <p:tgtEl>
                                          <p:spTgt spid="58384"/>
                                        </p:tgtEl>
                                      </p:cBhvr>
                                    </p:animEffect>
                                  </p:childTnLst>
                                </p:cTn>
                              </p:par>
                              <p:par>
                                <p:cTn id="13" presetID="3" presetClass="entr" presetSubtype="10" fill="hold" nodeType="withEffect">
                                  <p:stCondLst>
                                    <p:cond delay="0"/>
                                  </p:stCondLst>
                                  <p:childTnLst>
                                    <p:set>
                                      <p:cBhvr>
                                        <p:cTn id="14" dur="1" fill="hold">
                                          <p:stCondLst>
                                            <p:cond delay="0"/>
                                          </p:stCondLst>
                                        </p:cTn>
                                        <p:tgtEl>
                                          <p:spTgt spid="58385"/>
                                        </p:tgtEl>
                                        <p:attrNameLst>
                                          <p:attrName>style.visibility</p:attrName>
                                        </p:attrNameLst>
                                      </p:cBhvr>
                                      <p:to>
                                        <p:strVal val="visible"/>
                                      </p:to>
                                    </p:set>
                                    <p:animEffect transition="in" filter="blinds(horizontal)">
                                      <p:cBhvr>
                                        <p:cTn id="15" dur="500"/>
                                        <p:tgtEl>
                                          <p:spTgt spid="58385"/>
                                        </p:tgtEl>
                                      </p:cBhvr>
                                    </p:animEffect>
                                  </p:childTnLst>
                                </p:cTn>
                              </p:par>
                              <p:par>
                                <p:cTn id="16" presetID="3" presetClass="entr" presetSubtype="10" fill="hold" nodeType="withEffect">
                                  <p:stCondLst>
                                    <p:cond delay="0"/>
                                  </p:stCondLst>
                                  <p:childTnLst>
                                    <p:set>
                                      <p:cBhvr>
                                        <p:cTn id="17" dur="1" fill="hold">
                                          <p:stCondLst>
                                            <p:cond delay="0"/>
                                          </p:stCondLst>
                                        </p:cTn>
                                        <p:tgtEl>
                                          <p:spTgt spid="58386"/>
                                        </p:tgtEl>
                                        <p:attrNameLst>
                                          <p:attrName>style.visibility</p:attrName>
                                        </p:attrNameLst>
                                      </p:cBhvr>
                                      <p:to>
                                        <p:strVal val="visible"/>
                                      </p:to>
                                    </p:set>
                                    <p:animEffect transition="in" filter="blinds(horizontal)">
                                      <p:cBhvr>
                                        <p:cTn id="18" dur="500"/>
                                        <p:tgtEl>
                                          <p:spTgt spid="58386"/>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58380"/>
                                        </p:tgtEl>
                                        <p:attrNameLst>
                                          <p:attrName>style.visibility</p:attrName>
                                        </p:attrNameLst>
                                      </p:cBhvr>
                                      <p:to>
                                        <p:strVal val="visible"/>
                                      </p:to>
                                    </p:set>
                                    <p:animEffect transition="in" filter="box(in)">
                                      <p:cBhvr>
                                        <p:cTn id="21" dur="500"/>
                                        <p:tgtEl>
                                          <p:spTgt spid="58380"/>
                                        </p:tgtEl>
                                      </p:cBhvr>
                                    </p:animEffect>
                                  </p:childTnLst>
                                </p:cTn>
                              </p:par>
                              <p:par>
                                <p:cTn id="22" presetID="3" presetClass="entr" presetSubtype="10" fill="hold" nodeType="withEffect">
                                  <p:stCondLst>
                                    <p:cond delay="0"/>
                                  </p:stCondLst>
                                  <p:childTnLst>
                                    <p:set>
                                      <p:cBhvr>
                                        <p:cTn id="23" dur="1" fill="hold">
                                          <p:stCondLst>
                                            <p:cond delay="0"/>
                                          </p:stCondLst>
                                        </p:cTn>
                                        <p:tgtEl>
                                          <p:spTgt spid="58387"/>
                                        </p:tgtEl>
                                        <p:attrNameLst>
                                          <p:attrName>style.visibility</p:attrName>
                                        </p:attrNameLst>
                                      </p:cBhvr>
                                      <p:to>
                                        <p:strVal val="visible"/>
                                      </p:to>
                                    </p:set>
                                    <p:animEffect transition="in" filter="blinds(horizontal)">
                                      <p:cBhvr>
                                        <p:cTn id="24" dur="500"/>
                                        <p:tgtEl>
                                          <p:spTgt spid="58387"/>
                                        </p:tgtEl>
                                      </p:cBhvr>
                                    </p:animEffect>
                                  </p:childTnLst>
                                </p:cTn>
                              </p:par>
                              <p:par>
                                <p:cTn id="25" presetID="3" presetClass="entr" presetSubtype="10" fill="hold" nodeType="withEffect">
                                  <p:stCondLst>
                                    <p:cond delay="0"/>
                                  </p:stCondLst>
                                  <p:childTnLst>
                                    <p:set>
                                      <p:cBhvr>
                                        <p:cTn id="26" dur="1" fill="hold">
                                          <p:stCondLst>
                                            <p:cond delay="0"/>
                                          </p:stCondLst>
                                        </p:cTn>
                                        <p:tgtEl>
                                          <p:spTgt spid="58388"/>
                                        </p:tgtEl>
                                        <p:attrNameLst>
                                          <p:attrName>style.visibility</p:attrName>
                                        </p:attrNameLst>
                                      </p:cBhvr>
                                      <p:to>
                                        <p:strVal val="visible"/>
                                      </p:to>
                                    </p:set>
                                    <p:animEffect transition="in" filter="blinds(horizontal)">
                                      <p:cBhvr>
                                        <p:cTn id="27" dur="500"/>
                                        <p:tgtEl>
                                          <p:spTgt spid="58388"/>
                                        </p:tgtEl>
                                      </p:cBhvr>
                                    </p:animEffect>
                                  </p:childTnLst>
                                </p:cTn>
                              </p:par>
                              <p:par>
                                <p:cTn id="28" presetID="4" presetClass="entr" presetSubtype="16" fill="hold" grpId="0" nodeType="withEffect">
                                  <p:stCondLst>
                                    <p:cond delay="0"/>
                                  </p:stCondLst>
                                  <p:childTnLst>
                                    <p:set>
                                      <p:cBhvr>
                                        <p:cTn id="29" dur="1" fill="hold">
                                          <p:stCondLst>
                                            <p:cond delay="0"/>
                                          </p:stCondLst>
                                        </p:cTn>
                                        <p:tgtEl>
                                          <p:spTgt spid="58381"/>
                                        </p:tgtEl>
                                        <p:attrNameLst>
                                          <p:attrName>style.visibility</p:attrName>
                                        </p:attrNameLst>
                                      </p:cBhvr>
                                      <p:to>
                                        <p:strVal val="visible"/>
                                      </p:to>
                                    </p:set>
                                    <p:animEffect transition="in" filter="box(in)">
                                      <p:cBhvr>
                                        <p:cTn id="30" dur="500"/>
                                        <p:tgtEl>
                                          <p:spTgt spid="58381"/>
                                        </p:tgtEl>
                                      </p:cBhvr>
                                    </p:animEffect>
                                  </p:childTnLst>
                                </p:cTn>
                              </p:par>
                              <p:par>
                                <p:cTn id="31" presetID="3" presetClass="entr" presetSubtype="10" fill="hold" nodeType="withEffect">
                                  <p:stCondLst>
                                    <p:cond delay="0"/>
                                  </p:stCondLst>
                                  <p:childTnLst>
                                    <p:set>
                                      <p:cBhvr>
                                        <p:cTn id="32" dur="1" fill="hold">
                                          <p:stCondLst>
                                            <p:cond delay="0"/>
                                          </p:stCondLst>
                                        </p:cTn>
                                        <p:tgtEl>
                                          <p:spTgt spid="58389"/>
                                        </p:tgtEl>
                                        <p:attrNameLst>
                                          <p:attrName>style.visibility</p:attrName>
                                        </p:attrNameLst>
                                      </p:cBhvr>
                                      <p:to>
                                        <p:strVal val="visible"/>
                                      </p:to>
                                    </p:set>
                                    <p:animEffect transition="in" filter="blinds(horizontal)">
                                      <p:cBhvr>
                                        <p:cTn id="33" dur="500"/>
                                        <p:tgtEl>
                                          <p:spTgt spid="58389"/>
                                        </p:tgtEl>
                                      </p:cBhvr>
                                    </p:animEffect>
                                  </p:childTnLst>
                                </p:cTn>
                              </p:par>
                              <p:par>
                                <p:cTn id="34" presetID="3" presetClass="entr" presetSubtype="10" fill="hold" nodeType="withEffect">
                                  <p:stCondLst>
                                    <p:cond delay="0"/>
                                  </p:stCondLst>
                                  <p:childTnLst>
                                    <p:set>
                                      <p:cBhvr>
                                        <p:cTn id="35" dur="1" fill="hold">
                                          <p:stCondLst>
                                            <p:cond delay="0"/>
                                          </p:stCondLst>
                                        </p:cTn>
                                        <p:tgtEl>
                                          <p:spTgt spid="58391"/>
                                        </p:tgtEl>
                                        <p:attrNameLst>
                                          <p:attrName>style.visibility</p:attrName>
                                        </p:attrNameLst>
                                      </p:cBhvr>
                                      <p:to>
                                        <p:strVal val="visible"/>
                                      </p:to>
                                    </p:set>
                                    <p:animEffect transition="in" filter="blinds(horizontal)">
                                      <p:cBhvr>
                                        <p:cTn id="36" dur="500"/>
                                        <p:tgtEl>
                                          <p:spTgt spid="58391"/>
                                        </p:tgtEl>
                                      </p:cBhvr>
                                    </p:animEffect>
                                  </p:childTnLst>
                                </p:cTn>
                              </p:par>
                              <p:par>
                                <p:cTn id="37" presetID="3" presetClass="entr" presetSubtype="10" fill="hold" nodeType="withEffect">
                                  <p:stCondLst>
                                    <p:cond delay="0"/>
                                  </p:stCondLst>
                                  <p:childTnLst>
                                    <p:set>
                                      <p:cBhvr>
                                        <p:cTn id="38" dur="1" fill="hold">
                                          <p:stCondLst>
                                            <p:cond delay="0"/>
                                          </p:stCondLst>
                                        </p:cTn>
                                        <p:tgtEl>
                                          <p:spTgt spid="58390"/>
                                        </p:tgtEl>
                                        <p:attrNameLst>
                                          <p:attrName>style.visibility</p:attrName>
                                        </p:attrNameLst>
                                      </p:cBhvr>
                                      <p:to>
                                        <p:strVal val="visible"/>
                                      </p:to>
                                    </p:set>
                                    <p:animEffect transition="in" filter="blinds(horizontal)">
                                      <p:cBhvr>
                                        <p:cTn id="39" dur="500"/>
                                        <p:tgtEl>
                                          <p:spTgt spid="58390"/>
                                        </p:tgtEl>
                                      </p:cBhvr>
                                    </p:animEffect>
                                  </p:childTnLst>
                                </p:cTn>
                              </p:par>
                              <p:par>
                                <p:cTn id="40" presetID="4" presetClass="entr" presetSubtype="16" fill="hold" grpId="0" nodeType="withEffect">
                                  <p:stCondLst>
                                    <p:cond delay="0"/>
                                  </p:stCondLst>
                                  <p:childTnLst>
                                    <p:set>
                                      <p:cBhvr>
                                        <p:cTn id="41" dur="1" fill="hold">
                                          <p:stCondLst>
                                            <p:cond delay="0"/>
                                          </p:stCondLst>
                                        </p:cTn>
                                        <p:tgtEl>
                                          <p:spTgt spid="58382"/>
                                        </p:tgtEl>
                                        <p:attrNameLst>
                                          <p:attrName>style.visibility</p:attrName>
                                        </p:attrNameLst>
                                      </p:cBhvr>
                                      <p:to>
                                        <p:strVal val="visible"/>
                                      </p:to>
                                    </p:set>
                                    <p:animEffect transition="in" filter="box(in)">
                                      <p:cBhvr>
                                        <p:cTn id="42" dur="500"/>
                                        <p:tgtEl>
                                          <p:spTgt spid="58382"/>
                                        </p:tgtEl>
                                      </p:cBhvr>
                                    </p:animEffect>
                                  </p:childTnLst>
                                </p:cTn>
                              </p:par>
                              <p:par>
                                <p:cTn id="43" presetID="3" presetClass="entr" presetSubtype="10" fill="hold" nodeType="withEffect">
                                  <p:stCondLst>
                                    <p:cond delay="0"/>
                                  </p:stCondLst>
                                  <p:childTnLst>
                                    <p:set>
                                      <p:cBhvr>
                                        <p:cTn id="44" dur="1" fill="hold">
                                          <p:stCondLst>
                                            <p:cond delay="0"/>
                                          </p:stCondLst>
                                        </p:cTn>
                                        <p:tgtEl>
                                          <p:spTgt spid="58392"/>
                                        </p:tgtEl>
                                        <p:attrNameLst>
                                          <p:attrName>style.visibility</p:attrName>
                                        </p:attrNameLst>
                                      </p:cBhvr>
                                      <p:to>
                                        <p:strVal val="visible"/>
                                      </p:to>
                                    </p:set>
                                    <p:animEffect transition="in" filter="blinds(horizontal)">
                                      <p:cBhvr>
                                        <p:cTn id="45" dur="500"/>
                                        <p:tgtEl>
                                          <p:spTgt spid="58392"/>
                                        </p:tgtEl>
                                      </p:cBhvr>
                                    </p:animEffect>
                                  </p:childTnLst>
                                </p:cTn>
                              </p:par>
                              <p:par>
                                <p:cTn id="46" presetID="3" presetClass="entr" presetSubtype="10" fill="hold" nodeType="withEffect">
                                  <p:stCondLst>
                                    <p:cond delay="0"/>
                                  </p:stCondLst>
                                  <p:childTnLst>
                                    <p:set>
                                      <p:cBhvr>
                                        <p:cTn id="47" dur="1" fill="hold">
                                          <p:stCondLst>
                                            <p:cond delay="0"/>
                                          </p:stCondLst>
                                        </p:cTn>
                                        <p:tgtEl>
                                          <p:spTgt spid="58393"/>
                                        </p:tgtEl>
                                        <p:attrNameLst>
                                          <p:attrName>style.visibility</p:attrName>
                                        </p:attrNameLst>
                                      </p:cBhvr>
                                      <p:to>
                                        <p:strVal val="visible"/>
                                      </p:to>
                                    </p:set>
                                    <p:animEffect transition="in" filter="blinds(horizontal)">
                                      <p:cBhvr>
                                        <p:cTn id="48" dur="500"/>
                                        <p:tgtEl>
                                          <p:spTgt spid="58393"/>
                                        </p:tgtEl>
                                      </p:cBhvr>
                                    </p:animEffect>
                                  </p:childTnLst>
                                </p:cTn>
                              </p:par>
                              <p:par>
                                <p:cTn id="49" presetID="4" presetClass="entr" presetSubtype="16" fill="hold" grpId="0" nodeType="withEffect">
                                  <p:stCondLst>
                                    <p:cond delay="0"/>
                                  </p:stCondLst>
                                  <p:childTnLst>
                                    <p:set>
                                      <p:cBhvr>
                                        <p:cTn id="50" dur="1" fill="hold">
                                          <p:stCondLst>
                                            <p:cond delay="0"/>
                                          </p:stCondLst>
                                        </p:cTn>
                                        <p:tgtEl>
                                          <p:spTgt spid="58383"/>
                                        </p:tgtEl>
                                        <p:attrNameLst>
                                          <p:attrName>style.visibility</p:attrName>
                                        </p:attrNameLst>
                                      </p:cBhvr>
                                      <p:to>
                                        <p:strVal val="visible"/>
                                      </p:to>
                                    </p:set>
                                    <p:animEffect transition="in" filter="box(in)">
                                      <p:cBhvr>
                                        <p:cTn id="51" dur="500"/>
                                        <p:tgtEl>
                                          <p:spTgt spid="58383"/>
                                        </p:tgtEl>
                                      </p:cBhvr>
                                    </p:animEffect>
                                  </p:childTnLst>
                                </p:cTn>
                              </p:par>
                              <p:par>
                                <p:cTn id="52" presetID="3" presetClass="entr" presetSubtype="10" fill="hold" nodeType="withEffect">
                                  <p:stCondLst>
                                    <p:cond delay="0"/>
                                  </p:stCondLst>
                                  <p:childTnLst>
                                    <p:set>
                                      <p:cBhvr>
                                        <p:cTn id="53" dur="1" fill="hold">
                                          <p:stCondLst>
                                            <p:cond delay="0"/>
                                          </p:stCondLst>
                                        </p:cTn>
                                        <p:tgtEl>
                                          <p:spTgt spid="58394"/>
                                        </p:tgtEl>
                                        <p:attrNameLst>
                                          <p:attrName>style.visibility</p:attrName>
                                        </p:attrNameLst>
                                      </p:cBhvr>
                                      <p:to>
                                        <p:strVal val="visible"/>
                                      </p:to>
                                    </p:set>
                                    <p:animEffect transition="in" filter="blinds(horizontal)">
                                      <p:cBhvr>
                                        <p:cTn id="54" dur="500"/>
                                        <p:tgtEl>
                                          <p:spTgt spid="58394"/>
                                        </p:tgtEl>
                                      </p:cBhvr>
                                    </p:animEffect>
                                  </p:childTnLst>
                                </p:cTn>
                              </p:par>
                              <p:par>
                                <p:cTn id="55" presetID="3" presetClass="entr" presetSubtype="10" fill="hold" nodeType="withEffect">
                                  <p:stCondLst>
                                    <p:cond delay="0"/>
                                  </p:stCondLst>
                                  <p:childTnLst>
                                    <p:set>
                                      <p:cBhvr>
                                        <p:cTn id="56" dur="1" fill="hold">
                                          <p:stCondLst>
                                            <p:cond delay="0"/>
                                          </p:stCondLst>
                                        </p:cTn>
                                        <p:tgtEl>
                                          <p:spTgt spid="58395"/>
                                        </p:tgtEl>
                                        <p:attrNameLst>
                                          <p:attrName>style.visibility</p:attrName>
                                        </p:attrNameLst>
                                      </p:cBhvr>
                                      <p:to>
                                        <p:strVal val="visible"/>
                                      </p:to>
                                    </p:set>
                                    <p:animEffect transition="in" filter="blinds(horizontal)">
                                      <p:cBhvr>
                                        <p:cTn id="57" dur="500"/>
                                        <p:tgtEl>
                                          <p:spTgt spid="583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9" grpId="0" animBg="1"/>
      <p:bldP spid="58380" grpId="0" animBg="1"/>
      <p:bldP spid="58381" grpId="0" animBg="1"/>
      <p:bldP spid="58382" grpId="0" animBg="1"/>
      <p:bldP spid="58383"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4528" name="Text Box 16">
            <a:extLst>
              <a:ext uri="{FF2B5EF4-FFF2-40B4-BE49-F238E27FC236}">
                <a16:creationId xmlns:a16="http://schemas.microsoft.com/office/drawing/2014/main" id="{9DBF797E-946A-4855-BEBC-5D14617C543A}"/>
              </a:ext>
            </a:extLst>
          </p:cNvPr>
          <p:cNvSpPr txBox="1">
            <a:spLocks noChangeArrowheads="1"/>
          </p:cNvSpPr>
          <p:nvPr/>
        </p:nvSpPr>
        <p:spPr bwMode="auto">
          <a:xfrm>
            <a:off x="1752600" y="1828800"/>
            <a:ext cx="8686800" cy="584200"/>
          </a:xfrm>
          <a:prstGeom prst="rect">
            <a:avLst/>
          </a:prstGeom>
          <a:solidFill>
            <a:schemeClr val="bg1"/>
          </a:solidFill>
          <a:ln>
            <a:noFill/>
          </a:ln>
          <a:extLst>
            <a:ext uri="{91240B29-F687-4F45-9708-019B960494DF}">
              <a14:hiddenLine xmlns:a14="http://schemas.microsoft.com/office/drawing/2010/main" w="38100" cmpd="dbl">
                <a:solidFill>
                  <a:srgbClr val="000000"/>
                </a:solidFill>
                <a:miter lim="800000"/>
                <a:headEnd/>
                <a:tailEnd/>
              </a14:hiddenLine>
            </a:ext>
          </a:extLst>
        </p:spPr>
        <p:txBody>
          <a:bodyPr>
            <a:spAutoFit/>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a:spcBef>
                <a:spcPct val="50000"/>
              </a:spcBef>
            </a:pPr>
            <a:r>
              <a:rPr lang="en-US" altLang="en-US" sz="3200"/>
              <a:t>1. Các bộ phận bên ngoài cơ thể côn trùng gồm :</a:t>
            </a:r>
          </a:p>
        </p:txBody>
      </p:sp>
      <p:sp>
        <p:nvSpPr>
          <p:cNvPr id="64529" name="Rectangle 17">
            <a:extLst>
              <a:ext uri="{FF2B5EF4-FFF2-40B4-BE49-F238E27FC236}">
                <a16:creationId xmlns:a16="http://schemas.microsoft.com/office/drawing/2014/main" id="{0A19C1F6-575F-44DD-94AD-655BD279BD9A}"/>
              </a:ext>
            </a:extLst>
          </p:cNvPr>
          <p:cNvSpPr>
            <a:spLocks noChangeArrowheads="1"/>
          </p:cNvSpPr>
          <p:nvPr/>
        </p:nvSpPr>
        <p:spPr bwMode="auto">
          <a:xfrm>
            <a:off x="2286000" y="2743200"/>
            <a:ext cx="4572000"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eaLnBrk="1" hangingPunct="1"/>
            <a:r>
              <a:rPr lang="en-US" altLang="en-US" sz="2800"/>
              <a:t>- Đầu</a:t>
            </a:r>
          </a:p>
          <a:p>
            <a:pPr eaLnBrk="1" hangingPunct="1"/>
            <a:r>
              <a:rPr lang="en-US" altLang="en-US" sz="2800"/>
              <a:t>- Ngực</a:t>
            </a:r>
          </a:p>
          <a:p>
            <a:pPr eaLnBrk="1" hangingPunct="1"/>
            <a:r>
              <a:rPr lang="en-US" altLang="en-US" sz="2800"/>
              <a:t>- Bụng</a:t>
            </a:r>
          </a:p>
          <a:p>
            <a:pPr eaLnBrk="1" hangingPunct="1"/>
            <a:r>
              <a:rPr lang="en-US" altLang="en-US" sz="2800"/>
              <a:t>- Chân</a:t>
            </a:r>
          </a:p>
          <a:p>
            <a:pPr eaLnBrk="1" hangingPunct="1"/>
            <a:r>
              <a:rPr lang="en-US" altLang="en-US" sz="2800"/>
              <a:t>- Cánh (nếu có).</a:t>
            </a:r>
          </a:p>
          <a:p>
            <a:pPr eaLnBrk="1" hangingPunct="1"/>
            <a:endParaRPr lang="en-US" altLang="en-US" sz="2800">
              <a:solidFill>
                <a:srgbClr val="FF3399"/>
              </a:solidFill>
              <a:latin typeface="Arial" panose="020B0604020202020204" pitchFamily="34" charset="0"/>
            </a:endParaRPr>
          </a:p>
        </p:txBody>
      </p:sp>
      <p:sp>
        <p:nvSpPr>
          <p:cNvPr id="15364" name="Rectangle 8">
            <a:extLst>
              <a:ext uri="{FF2B5EF4-FFF2-40B4-BE49-F238E27FC236}">
                <a16:creationId xmlns:a16="http://schemas.microsoft.com/office/drawing/2014/main" id="{D480D3E7-9E13-44F5-88DD-34AECC41FE18}"/>
              </a:ext>
            </a:extLst>
          </p:cNvPr>
          <p:cNvSpPr>
            <a:spLocks noChangeArrowheads="1"/>
          </p:cNvSpPr>
          <p:nvPr/>
        </p:nvSpPr>
        <p:spPr bwMode="auto">
          <a:xfrm>
            <a:off x="4724400" y="66675"/>
            <a:ext cx="2535238"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algn="ctr" eaLnBrk="1" hangingPunct="1"/>
            <a:r>
              <a:rPr lang="en-US" altLang="en-US" sz="2400"/>
              <a:t>Tự nhiên – Xã hội</a:t>
            </a:r>
          </a:p>
        </p:txBody>
      </p:sp>
      <p:sp>
        <p:nvSpPr>
          <p:cNvPr id="15365" name="Rectangle 9">
            <a:extLst>
              <a:ext uri="{FF2B5EF4-FFF2-40B4-BE49-F238E27FC236}">
                <a16:creationId xmlns:a16="http://schemas.microsoft.com/office/drawing/2014/main" id="{EBD9BEF1-332B-454B-918C-9BE4135FEC34}"/>
              </a:ext>
            </a:extLst>
          </p:cNvPr>
          <p:cNvSpPr>
            <a:spLocks noChangeArrowheads="1"/>
          </p:cNvSpPr>
          <p:nvPr/>
        </p:nvSpPr>
        <p:spPr bwMode="auto">
          <a:xfrm>
            <a:off x="4267200" y="609600"/>
            <a:ext cx="3581400" cy="641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algn="ctr" eaLnBrk="1" hangingPunct="1"/>
            <a:r>
              <a:rPr lang="en-US" altLang="en-US" sz="3600"/>
              <a:t>Bài : Côn trùng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64528"/>
                                        </p:tgtEl>
                                        <p:attrNameLst>
                                          <p:attrName>style.visibility</p:attrName>
                                        </p:attrNameLst>
                                      </p:cBhvr>
                                      <p:to>
                                        <p:strVal val="visible"/>
                                      </p:to>
                                    </p:set>
                                    <p:anim to="" calcmode="lin" valueType="num">
                                      <p:cBhvr>
                                        <p:cTn id="7" dur="1" fill="hold"/>
                                        <p:tgtEl>
                                          <p:spTgt spid="64528"/>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64529">
                                            <p:txEl>
                                              <p:pRg st="0" end="0"/>
                                            </p:txEl>
                                          </p:spTgt>
                                        </p:tgtEl>
                                        <p:attrNameLst>
                                          <p:attrName>style.visibility</p:attrName>
                                        </p:attrNameLst>
                                      </p:cBhvr>
                                      <p:to>
                                        <p:strVal val="visible"/>
                                      </p:to>
                                    </p:set>
                                    <p:animEffect transition="in" filter="wedge">
                                      <p:cBhvr>
                                        <p:cTn id="12" dur="500"/>
                                        <p:tgtEl>
                                          <p:spTgt spid="64529">
                                            <p:txEl>
                                              <p:pRg st="0" end="0"/>
                                            </p:txEl>
                                          </p:spTgt>
                                        </p:tgtEl>
                                      </p:cBhvr>
                                    </p:animEffect>
                                  </p:childTnLst>
                                </p:cTn>
                              </p:par>
                            </p:childTnLst>
                          </p:cTn>
                        </p:par>
                        <p:par>
                          <p:cTn id="13" fill="hold" nodeType="afterGroup">
                            <p:stCondLst>
                              <p:cond delay="500"/>
                            </p:stCondLst>
                            <p:childTnLst>
                              <p:par>
                                <p:cTn id="14" presetID="20" presetClass="entr" presetSubtype="0" fill="hold" grpId="0" nodeType="afterEffect">
                                  <p:stCondLst>
                                    <p:cond delay="0"/>
                                  </p:stCondLst>
                                  <p:childTnLst>
                                    <p:set>
                                      <p:cBhvr>
                                        <p:cTn id="15" dur="1" fill="hold">
                                          <p:stCondLst>
                                            <p:cond delay="0"/>
                                          </p:stCondLst>
                                        </p:cTn>
                                        <p:tgtEl>
                                          <p:spTgt spid="64529">
                                            <p:txEl>
                                              <p:pRg st="1" end="1"/>
                                            </p:txEl>
                                          </p:spTgt>
                                        </p:tgtEl>
                                        <p:attrNameLst>
                                          <p:attrName>style.visibility</p:attrName>
                                        </p:attrNameLst>
                                      </p:cBhvr>
                                      <p:to>
                                        <p:strVal val="visible"/>
                                      </p:to>
                                    </p:set>
                                    <p:animEffect transition="in" filter="wedge">
                                      <p:cBhvr>
                                        <p:cTn id="16" dur="500"/>
                                        <p:tgtEl>
                                          <p:spTgt spid="64529">
                                            <p:txEl>
                                              <p:pRg st="1" end="1"/>
                                            </p:txEl>
                                          </p:spTgt>
                                        </p:tgtEl>
                                      </p:cBhvr>
                                    </p:animEffect>
                                  </p:childTnLst>
                                </p:cTn>
                              </p:par>
                            </p:childTnLst>
                          </p:cTn>
                        </p:par>
                        <p:par>
                          <p:cTn id="17" fill="hold" nodeType="afterGroup">
                            <p:stCondLst>
                              <p:cond delay="1000"/>
                            </p:stCondLst>
                            <p:childTnLst>
                              <p:par>
                                <p:cTn id="18" presetID="20" presetClass="entr" presetSubtype="0" fill="hold" grpId="0" nodeType="afterEffect">
                                  <p:stCondLst>
                                    <p:cond delay="0"/>
                                  </p:stCondLst>
                                  <p:childTnLst>
                                    <p:set>
                                      <p:cBhvr>
                                        <p:cTn id="19" dur="1" fill="hold">
                                          <p:stCondLst>
                                            <p:cond delay="0"/>
                                          </p:stCondLst>
                                        </p:cTn>
                                        <p:tgtEl>
                                          <p:spTgt spid="64529">
                                            <p:txEl>
                                              <p:pRg st="2" end="2"/>
                                            </p:txEl>
                                          </p:spTgt>
                                        </p:tgtEl>
                                        <p:attrNameLst>
                                          <p:attrName>style.visibility</p:attrName>
                                        </p:attrNameLst>
                                      </p:cBhvr>
                                      <p:to>
                                        <p:strVal val="visible"/>
                                      </p:to>
                                    </p:set>
                                    <p:animEffect transition="in" filter="wedge">
                                      <p:cBhvr>
                                        <p:cTn id="20" dur="500"/>
                                        <p:tgtEl>
                                          <p:spTgt spid="64529">
                                            <p:txEl>
                                              <p:pRg st="2" end="2"/>
                                            </p:txEl>
                                          </p:spTgt>
                                        </p:tgtEl>
                                      </p:cBhvr>
                                    </p:animEffect>
                                  </p:childTnLst>
                                </p:cTn>
                              </p:par>
                            </p:childTnLst>
                          </p:cTn>
                        </p:par>
                        <p:par>
                          <p:cTn id="21" fill="hold" nodeType="afterGroup">
                            <p:stCondLst>
                              <p:cond delay="1500"/>
                            </p:stCondLst>
                            <p:childTnLst>
                              <p:par>
                                <p:cTn id="22" presetID="20" presetClass="entr" presetSubtype="0" fill="hold" grpId="0" nodeType="afterEffect">
                                  <p:stCondLst>
                                    <p:cond delay="0"/>
                                  </p:stCondLst>
                                  <p:childTnLst>
                                    <p:set>
                                      <p:cBhvr>
                                        <p:cTn id="23" dur="1" fill="hold">
                                          <p:stCondLst>
                                            <p:cond delay="0"/>
                                          </p:stCondLst>
                                        </p:cTn>
                                        <p:tgtEl>
                                          <p:spTgt spid="64529">
                                            <p:txEl>
                                              <p:pRg st="3" end="3"/>
                                            </p:txEl>
                                          </p:spTgt>
                                        </p:tgtEl>
                                        <p:attrNameLst>
                                          <p:attrName>style.visibility</p:attrName>
                                        </p:attrNameLst>
                                      </p:cBhvr>
                                      <p:to>
                                        <p:strVal val="visible"/>
                                      </p:to>
                                    </p:set>
                                    <p:animEffect transition="in" filter="wedge">
                                      <p:cBhvr>
                                        <p:cTn id="24" dur="500"/>
                                        <p:tgtEl>
                                          <p:spTgt spid="64529">
                                            <p:txEl>
                                              <p:pRg st="3" end="3"/>
                                            </p:txEl>
                                          </p:spTgt>
                                        </p:tgtEl>
                                      </p:cBhvr>
                                    </p:animEffect>
                                  </p:childTnLst>
                                </p:cTn>
                              </p:par>
                            </p:childTnLst>
                          </p:cTn>
                        </p:par>
                        <p:par>
                          <p:cTn id="25" fill="hold" nodeType="afterGroup">
                            <p:stCondLst>
                              <p:cond delay="2000"/>
                            </p:stCondLst>
                            <p:childTnLst>
                              <p:par>
                                <p:cTn id="26" presetID="20" presetClass="entr" presetSubtype="0" fill="hold" grpId="0" nodeType="afterEffect">
                                  <p:stCondLst>
                                    <p:cond delay="0"/>
                                  </p:stCondLst>
                                  <p:childTnLst>
                                    <p:set>
                                      <p:cBhvr>
                                        <p:cTn id="27" dur="1" fill="hold">
                                          <p:stCondLst>
                                            <p:cond delay="0"/>
                                          </p:stCondLst>
                                        </p:cTn>
                                        <p:tgtEl>
                                          <p:spTgt spid="64529">
                                            <p:txEl>
                                              <p:pRg st="4" end="4"/>
                                            </p:txEl>
                                          </p:spTgt>
                                        </p:tgtEl>
                                        <p:attrNameLst>
                                          <p:attrName>style.visibility</p:attrName>
                                        </p:attrNameLst>
                                      </p:cBhvr>
                                      <p:to>
                                        <p:strVal val="visible"/>
                                      </p:to>
                                    </p:set>
                                    <p:animEffect transition="in" filter="wedge">
                                      <p:cBhvr>
                                        <p:cTn id="28" dur="500"/>
                                        <p:tgtEl>
                                          <p:spTgt spid="6452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28" grpId="0" animBg="1"/>
      <p:bldP spid="64529" grpId="0" uiExpand="1" build="allAtOnce"/>
    </p:bldLst>
  </p:timing>
</p:sld>
</file>

<file path=ppt/theme/theme1.xml><?xml version="1.0" encoding="utf-8"?>
<a:theme xmlns:a="http://schemas.openxmlformats.org/drawingml/2006/main" name="Thiết kế: Thạch Trương Thảo (0987 039 863)">
  <a:themeElements>
    <a:clrScheme name="Thiết kế: Thạch Trương Thảo (0987 039 86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hiết kế: Thạch Trương Thảo (0987 039 86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Thiết kế: Thạch Trương Thảo (0987 039 86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hiết kế: Thạch Trương Thảo (0987 039 86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hiết kế: Thạch Trương Thảo (0987 039 86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hiết kế: Thạch Trương Thảo (0987 039 86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hiết kế: Thạch Trương Thảo (0987 039 86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hiết kế: Thạch Trương Thảo (0987 039 86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hiết kế: Thạch Trương Thảo (0987 039 86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hiết kế: Thạch Trương Thảo (0987 039 86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hiết kế: Thạch Trương Thảo (0987 039 86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hiết kế: Thạch Trương Thảo (0987 039 86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hiết kế: Thạch Trương Thảo (0987 039 86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hiết kế: Thạch Trương Thảo (0987 039 86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Thiết kế: Thạch Trương Thảo (0987 039 863)">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Default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2697</TotalTime>
  <Words>809</Words>
  <Application>Microsoft Office PowerPoint</Application>
  <PresentationFormat>Widescreen</PresentationFormat>
  <Paragraphs>177</Paragraphs>
  <Slides>54</Slides>
  <Notes>1</Notes>
  <HiddenSlides>0</HiddenSlides>
  <MMClips>2</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54</vt:i4>
      </vt:variant>
    </vt:vector>
  </HeadingPairs>
  <TitlesOfParts>
    <vt:vector size="67" baseType="lpstr">
      <vt:lpstr>.VnTime</vt:lpstr>
      <vt:lpstr>Arial</vt:lpstr>
      <vt:lpstr>Calibri</vt:lpstr>
      <vt:lpstr>Calibri Light</vt:lpstr>
      <vt:lpstr>Garamond</vt:lpstr>
      <vt:lpstr>Roboto Slab</vt:lpstr>
      <vt:lpstr>Times New Roman</vt:lpstr>
      <vt:lpstr>VNI-Avo</vt:lpstr>
      <vt:lpstr>VNI-Times</vt:lpstr>
      <vt:lpstr>Thiết kế: Thạch Trương Thảo (0987 039 863)</vt:lpstr>
      <vt:lpstr>Office Theme</vt:lpstr>
      <vt:lpstr>1_Thiết kế: Thạch Trương Thảo (0987 039 863)</vt:lpstr>
      <vt:lpstr>2_Default Design</vt:lpstr>
      <vt:lpstr>PowerPoint Presentation</vt:lpstr>
      <vt:lpstr>PowerPoint Presentation</vt:lpstr>
      <vt:lpstr>Tự nhiên – Xã hội Bài : Côn trùng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Các biện pháp phòng ngừa và tiêu diệt côn trùng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Tự nhiên – Xã hội Bài : Côn trùng</vt:lpstr>
      <vt:lpstr>PowerPoint Presentation</vt:lpstr>
    </vt:vector>
  </TitlesOfParts>
  <Company>GROUP MTC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Soan Giang TV</cp:lastModifiedBy>
  <cp:revision>447</cp:revision>
  <dcterms:created xsi:type="dcterms:W3CDTF">2006-08-10T02:50:51Z</dcterms:created>
  <dcterms:modified xsi:type="dcterms:W3CDTF">2021-12-16T04:43:44Z</dcterms:modified>
</cp:coreProperties>
</file>