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4" r:id="rId3"/>
    <p:sldId id="259" r:id="rId4"/>
    <p:sldId id="277" r:id="rId5"/>
    <p:sldId id="262" r:id="rId6"/>
    <p:sldId id="278" r:id="rId7"/>
    <p:sldId id="286" r:id="rId8"/>
    <p:sldId id="282" r:id="rId9"/>
    <p:sldId id="280" r:id="rId10"/>
    <p:sldId id="267" r:id="rId11"/>
    <p:sldId id="281" r:id="rId12"/>
    <p:sldId id="271" r:id="rId13"/>
    <p:sldId id="27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07B4-5ED0-41E6-8763-32D652F38D26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113D2-CD50-4C8B-B874-5F2CD24D5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13D2-CD50-4C8B-B874-5F2CD24D5A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7712EF-5F02-4204-A679-BFC97BCB524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2CE2C-DBF9-48B4-9651-76251A2D4D0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53DE-C8D1-4665-BD85-30640C2AD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50825" y="2114550"/>
            <a:ext cx="8435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/>
              <a:t>1.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con </a:t>
            </a:r>
            <a:r>
              <a:rPr lang="en-US" sz="3200" dirty="0" err="1"/>
              <a:t>người</a:t>
            </a:r>
            <a:r>
              <a:rPr lang="en-US" sz="3200" dirty="0"/>
              <a:t>,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.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609600" y="3454400"/>
            <a:ext cx="79248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3200" dirty="0" err="1"/>
              <a:t>Hấp</a:t>
            </a:r>
            <a:r>
              <a:rPr lang="en-US" sz="3200" dirty="0"/>
              <a:t> </a:t>
            </a:r>
            <a:r>
              <a:rPr lang="en-US" sz="3200" dirty="0" err="1"/>
              <a:t>thụ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dinh</a:t>
            </a:r>
            <a:r>
              <a:rPr lang="en-US" sz="3200" dirty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.</a:t>
            </a:r>
          </a:p>
          <a:p>
            <a:pPr marL="342900" indent="-342900" algn="just">
              <a:spcBef>
                <a:spcPct val="50000"/>
              </a:spcBef>
              <a:buFontTx/>
              <a:buAutoNum type="alphaLcPeriod"/>
            </a:pP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môi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3200" dirty="0" err="1"/>
              <a:t>Cả</a:t>
            </a:r>
            <a:r>
              <a:rPr lang="en-US" sz="3200" dirty="0"/>
              <a:t> 2 ý </a:t>
            </a:r>
            <a:r>
              <a:rPr lang="en-US" sz="3200" dirty="0" err="1"/>
              <a:t>trên</a:t>
            </a:r>
            <a:endParaRPr lang="en-US" sz="3200" dirty="0"/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endParaRPr lang="en-US" sz="3200" dirty="0"/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561975" y="5419725"/>
            <a:ext cx="473075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  <p:bldP spid="160774" grpId="0"/>
      <p:bldP spid="1607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3352800"/>
            <a:ext cx="2895600" cy="3352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291" name="Text Box 39"/>
          <p:cNvSpPr txBox="1">
            <a:spLocks noChangeArrowheads="1"/>
          </p:cNvSpPr>
          <p:nvPr/>
        </p:nvSpPr>
        <p:spPr bwMode="auto">
          <a:xfrm>
            <a:off x="4427538" y="321310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292" name="Text Box 42"/>
          <p:cNvSpPr txBox="1">
            <a:spLocks noChangeArrowheads="1"/>
          </p:cNvSpPr>
          <p:nvPr/>
        </p:nvSpPr>
        <p:spPr bwMode="auto">
          <a:xfrm>
            <a:off x="4500563" y="3284538"/>
            <a:ext cx="431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4197" name="Picture 101" descr="Untitled-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2214563" cy="3024187"/>
          </a:xfrm>
          <a:noFill/>
        </p:spPr>
      </p:pic>
      <p:pic>
        <p:nvPicPr>
          <p:cNvPr id="4201" name="Picture 105" descr="Untitled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38400" y="1219200"/>
            <a:ext cx="2071687" cy="2892425"/>
          </a:xfrm>
          <a:noFill/>
        </p:spPr>
      </p:pic>
      <p:pic>
        <p:nvPicPr>
          <p:cNvPr id="4205" name="Picture 109" descr="Untitled-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295400"/>
            <a:ext cx="2143125" cy="2876550"/>
          </a:xfrm>
          <a:noFill/>
        </p:spPr>
      </p:pic>
      <p:pic>
        <p:nvPicPr>
          <p:cNvPr id="4214" name="Picture 118" descr="Untitled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295400"/>
            <a:ext cx="22860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0" y="4419600"/>
            <a:ext cx="22145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b="1" dirty="0">
                <a:latin typeface="Arial" charset="0"/>
                <a:sym typeface="Wingdings" pitchFamily="2" charset="2"/>
              </a:rPr>
              <a:t>  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thiếu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ánh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sáng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cây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không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quang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hợp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được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,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quá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trình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tổng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hợp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chất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hữu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cơ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không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diễn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ra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.</a:t>
            </a:r>
            <a:endParaRPr lang="vi-VN" sz="2000" b="1" u="sng" dirty="0"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362200" y="4495800"/>
            <a:ext cx="22145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b="1" dirty="0">
                <a:latin typeface="Arial" charset="0"/>
                <a:sym typeface="Wingdings" pitchFamily="2" charset="2"/>
              </a:rPr>
              <a:t>  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thiếu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không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khí</a:t>
            </a:r>
            <a:r>
              <a:rPr lang="en-US" sz="2000" b="1" dirty="0">
                <a:latin typeface="Arial" charset="0"/>
                <a:sym typeface="Wingdings" pitchFamily="2" charset="2"/>
              </a:rPr>
              <a:t>,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cây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không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thực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hiện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được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quá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trình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trao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đổi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khí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với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môi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trường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.</a:t>
            </a:r>
            <a:endParaRPr lang="vi-VN" sz="2000" b="1" u="sng" dirty="0">
              <a:latin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648200" y="4303455"/>
            <a:ext cx="20716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b="1" dirty="0">
                <a:latin typeface="Arial" charset="0"/>
                <a:sym typeface="Wingdings" pitchFamily="2" charset="2"/>
              </a:rPr>
              <a:t>  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thiếu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nước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nên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cây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không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thể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quang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hợp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, </a:t>
            </a:r>
            <a:r>
              <a:rPr lang="en-US" sz="2000" b="1" dirty="0" err="1" smtClean="0">
                <a:latin typeface="Arial" charset="0"/>
                <a:sym typeface="Wingdings" pitchFamily="2" charset="2"/>
              </a:rPr>
              <a:t>các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chất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dinh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dưỡng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không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thể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hòa</a:t>
            </a:r>
            <a:r>
              <a:rPr lang="en-US" sz="2000" b="1" dirty="0">
                <a:latin typeface="Arial" charset="0"/>
                <a:sym typeface="Wingdings" pitchFamily="2" charset="2"/>
              </a:rPr>
              <a:t> tan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để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cung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cấp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cho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cây</a:t>
            </a:r>
            <a:r>
              <a:rPr lang="en-US" sz="2000" b="1" dirty="0">
                <a:latin typeface="Arial" charset="0"/>
                <a:sym typeface="Wingdings" pitchFamily="2" charset="2"/>
              </a:rPr>
              <a:t>.</a:t>
            </a:r>
            <a:endParaRPr lang="vi-VN" sz="2000" b="1" u="sng" dirty="0">
              <a:latin typeface="Arial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929438" y="4495800"/>
            <a:ext cx="2214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b="1" dirty="0">
                <a:latin typeface="Arial" charset="0"/>
                <a:sym typeface="Wingdings" pitchFamily="2" charset="2"/>
              </a:rPr>
              <a:t>  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Thiếu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các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chất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khoáng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có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trong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đất</a:t>
            </a:r>
            <a:r>
              <a:rPr lang="en-US" sz="2000" b="1" dirty="0">
                <a:latin typeface="Arial" charset="0"/>
                <a:sym typeface="Wingdings" pitchFamily="2" charset="2"/>
              </a:rPr>
              <a:t>,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cây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sẽ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bị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chết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rất</a:t>
            </a:r>
            <a:r>
              <a:rPr lang="en-US" sz="2000" b="1" dirty="0">
                <a:latin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nhanh</a:t>
            </a:r>
            <a:r>
              <a:rPr lang="en-US" sz="2000" b="1" dirty="0">
                <a:latin typeface="Arial" charset="0"/>
                <a:sym typeface="Wingdings" pitchFamily="2" charset="2"/>
              </a:rPr>
              <a:t>.</a:t>
            </a:r>
            <a:endParaRPr lang="vi-VN" sz="2000" b="1" u="sng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0" y="1447800"/>
            <a:ext cx="9144000" cy="32766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457200" y="-2476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solidFill>
                  <a:srgbClr val="0000CC"/>
                </a:solidFill>
              </a:rPr>
              <a:t>Trò chơi : “Ô chữ kì diệu”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1/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? (7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)</a:t>
            </a: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2057400" y="1447800"/>
            <a:ext cx="3733800" cy="469900"/>
            <a:chOff x="1296" y="904"/>
            <a:chExt cx="2352" cy="296"/>
          </a:xfrm>
        </p:grpSpPr>
        <p:sp>
          <p:nvSpPr>
            <p:cNvPr id="154675" name="Rectangle 51"/>
            <p:cNvSpPr>
              <a:spLocks noChangeArrowheads="1"/>
            </p:cNvSpPr>
            <p:nvPr/>
          </p:nvSpPr>
          <p:spPr bwMode="auto">
            <a:xfrm>
              <a:off x="1296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679" name="Rectangle 55"/>
            <p:cNvSpPr>
              <a:spLocks noChangeArrowheads="1"/>
            </p:cNvSpPr>
            <p:nvPr/>
          </p:nvSpPr>
          <p:spPr bwMode="auto">
            <a:xfrm>
              <a:off x="1632" y="904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680" name="Rectangle 56"/>
            <p:cNvSpPr>
              <a:spLocks noChangeArrowheads="1"/>
            </p:cNvSpPr>
            <p:nvPr/>
          </p:nvSpPr>
          <p:spPr bwMode="auto">
            <a:xfrm>
              <a:off x="1968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681" name="Rectangle 57"/>
            <p:cNvSpPr>
              <a:spLocks noChangeArrowheads="1"/>
            </p:cNvSpPr>
            <p:nvPr/>
          </p:nvSpPr>
          <p:spPr bwMode="auto">
            <a:xfrm>
              <a:off x="2304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682" name="Rectangle 58"/>
            <p:cNvSpPr>
              <a:spLocks noChangeArrowheads="1"/>
            </p:cNvSpPr>
            <p:nvPr/>
          </p:nvSpPr>
          <p:spPr bwMode="auto">
            <a:xfrm>
              <a:off x="3312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683" name="Rectangle 59"/>
            <p:cNvSpPr>
              <a:spLocks noChangeArrowheads="1"/>
            </p:cNvSpPr>
            <p:nvPr/>
          </p:nvSpPr>
          <p:spPr bwMode="auto">
            <a:xfrm>
              <a:off x="2976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684" name="Rectangle 60"/>
            <p:cNvSpPr>
              <a:spLocks noChangeArrowheads="1"/>
            </p:cNvSpPr>
            <p:nvPr/>
          </p:nvSpPr>
          <p:spPr bwMode="auto">
            <a:xfrm>
              <a:off x="2640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057400" y="1447800"/>
            <a:ext cx="3733800" cy="471488"/>
            <a:chOff x="1200" y="1016"/>
            <a:chExt cx="2352" cy="297"/>
          </a:xfrm>
        </p:grpSpPr>
        <p:sp>
          <p:nvSpPr>
            <p:cNvPr id="154700" name="Rectangle 76"/>
            <p:cNvSpPr>
              <a:spLocks noChangeArrowheads="1"/>
            </p:cNvSpPr>
            <p:nvPr/>
          </p:nvSpPr>
          <p:spPr bwMode="auto">
            <a:xfrm>
              <a:off x="1200" y="1016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FF3300"/>
                  </a:solidFill>
                </a:rPr>
                <a:t>Á</a:t>
              </a:r>
              <a:endParaRPr lang="en-US" sz="2400" dirty="0">
                <a:solidFill>
                  <a:srgbClr val="FF3300"/>
                </a:solidFill>
              </a:endParaRPr>
            </a:p>
          </p:txBody>
        </p:sp>
        <p:sp>
          <p:nvSpPr>
            <p:cNvPr id="154701" name="Rectangle 77"/>
            <p:cNvSpPr>
              <a:spLocks noChangeArrowheads="1"/>
            </p:cNvSpPr>
            <p:nvPr/>
          </p:nvSpPr>
          <p:spPr bwMode="auto">
            <a:xfrm>
              <a:off x="1543" y="1021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154702" name="Rectangle 78"/>
            <p:cNvSpPr>
              <a:spLocks noChangeArrowheads="1"/>
            </p:cNvSpPr>
            <p:nvPr/>
          </p:nvSpPr>
          <p:spPr bwMode="auto">
            <a:xfrm>
              <a:off x="1872" y="1016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H</a:t>
              </a:r>
            </a:p>
          </p:txBody>
        </p:sp>
        <p:sp>
          <p:nvSpPr>
            <p:cNvPr id="154703" name="Rectangle 79"/>
            <p:cNvSpPr>
              <a:spLocks noChangeArrowheads="1"/>
            </p:cNvSpPr>
            <p:nvPr/>
          </p:nvSpPr>
          <p:spPr bwMode="auto">
            <a:xfrm>
              <a:off x="2208" y="1016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S</a:t>
              </a:r>
            </a:p>
          </p:txBody>
        </p:sp>
        <p:sp>
          <p:nvSpPr>
            <p:cNvPr id="154704" name="Rectangle 80"/>
            <p:cNvSpPr>
              <a:spLocks noChangeArrowheads="1"/>
            </p:cNvSpPr>
            <p:nvPr/>
          </p:nvSpPr>
          <p:spPr bwMode="auto">
            <a:xfrm>
              <a:off x="3216" y="1016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G</a:t>
              </a:r>
            </a:p>
          </p:txBody>
        </p:sp>
        <p:sp>
          <p:nvSpPr>
            <p:cNvPr id="154705" name="Rectangle 81"/>
            <p:cNvSpPr>
              <a:spLocks noChangeArrowheads="1"/>
            </p:cNvSpPr>
            <p:nvPr/>
          </p:nvSpPr>
          <p:spPr bwMode="auto">
            <a:xfrm>
              <a:off x="2880" y="1016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154706" name="Rectangle 82"/>
            <p:cNvSpPr>
              <a:spLocks noChangeArrowheads="1"/>
            </p:cNvSpPr>
            <p:nvPr/>
          </p:nvSpPr>
          <p:spPr bwMode="auto">
            <a:xfrm>
              <a:off x="2544" y="1025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FF3300"/>
                  </a:solidFill>
                </a:rPr>
                <a:t>Á</a:t>
              </a:r>
              <a:endParaRPr lang="en-US" sz="2400" dirty="0">
                <a:solidFill>
                  <a:srgbClr val="FF3300"/>
                </a:solidFill>
              </a:endParaRPr>
            </a:p>
          </p:txBody>
        </p:sp>
      </p:grpSp>
      <p:sp>
        <p:nvSpPr>
          <p:cNvPr id="154709" name="Text Box 85"/>
          <p:cNvSpPr txBox="1">
            <a:spLocks noChangeArrowheads="1"/>
          </p:cNvSpPr>
          <p:nvPr/>
        </p:nvSpPr>
        <p:spPr bwMode="auto">
          <a:xfrm>
            <a:off x="123825" y="2017713"/>
            <a:ext cx="90201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/>
              <a:t>2/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thụ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dinh</a:t>
            </a:r>
            <a:r>
              <a:rPr lang="en-US" sz="2800" dirty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 </a:t>
            </a:r>
            <a:r>
              <a:rPr lang="en-US" sz="2800" dirty="0" err="1"/>
              <a:t>hoà</a:t>
            </a:r>
            <a:r>
              <a:rPr lang="en-US" sz="2800" dirty="0"/>
              <a:t> tan. (4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)</a:t>
            </a:r>
          </a:p>
        </p:txBody>
      </p:sp>
      <p:sp>
        <p:nvSpPr>
          <p:cNvPr id="154726" name="Text Box 102"/>
          <p:cNvSpPr txBox="1">
            <a:spLocks noChangeArrowheads="1"/>
          </p:cNvSpPr>
          <p:nvPr/>
        </p:nvSpPr>
        <p:spPr bwMode="auto">
          <a:xfrm>
            <a:off x="-61913" y="3317875"/>
            <a:ext cx="9144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/>
              <a:t>  3/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dinh</a:t>
            </a:r>
            <a:r>
              <a:rPr lang="en-US" sz="2800" dirty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.(10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)</a:t>
            </a:r>
          </a:p>
        </p:txBody>
      </p: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3190875" y="2894013"/>
            <a:ext cx="2133600" cy="465137"/>
            <a:chOff x="1728" y="1784"/>
            <a:chExt cx="1344" cy="293"/>
          </a:xfrm>
        </p:grpSpPr>
        <p:sp>
          <p:nvSpPr>
            <p:cNvPr id="154712" name="Rectangle 88"/>
            <p:cNvSpPr>
              <a:spLocks noChangeArrowheads="1"/>
            </p:cNvSpPr>
            <p:nvPr/>
          </p:nvSpPr>
          <p:spPr bwMode="auto">
            <a:xfrm>
              <a:off x="2058" y="1789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713" name="Rectangle 89"/>
            <p:cNvSpPr>
              <a:spLocks noChangeArrowheads="1"/>
            </p:cNvSpPr>
            <p:nvPr/>
          </p:nvSpPr>
          <p:spPr bwMode="auto">
            <a:xfrm>
              <a:off x="2400" y="1784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714" name="Rectangle 90"/>
            <p:cNvSpPr>
              <a:spLocks noChangeArrowheads="1"/>
            </p:cNvSpPr>
            <p:nvPr/>
          </p:nvSpPr>
          <p:spPr bwMode="auto">
            <a:xfrm>
              <a:off x="2736" y="1784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731" name="Rectangle 107"/>
            <p:cNvSpPr>
              <a:spLocks noChangeArrowheads="1"/>
            </p:cNvSpPr>
            <p:nvPr/>
          </p:nvSpPr>
          <p:spPr bwMode="auto">
            <a:xfrm>
              <a:off x="1728" y="1784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3184525" y="2894013"/>
            <a:ext cx="2133600" cy="465137"/>
            <a:chOff x="1728" y="1784"/>
            <a:chExt cx="1344" cy="293"/>
          </a:xfrm>
        </p:grpSpPr>
        <p:sp>
          <p:nvSpPr>
            <p:cNvPr id="154735" name="Rectangle 111"/>
            <p:cNvSpPr>
              <a:spLocks noChangeArrowheads="1"/>
            </p:cNvSpPr>
            <p:nvPr/>
          </p:nvSpPr>
          <p:spPr bwMode="auto">
            <a:xfrm>
              <a:off x="2058" y="1789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Ư</a:t>
              </a:r>
            </a:p>
          </p:txBody>
        </p:sp>
        <p:sp>
          <p:nvSpPr>
            <p:cNvPr id="154736" name="Rectangle 112"/>
            <p:cNvSpPr>
              <a:spLocks noChangeArrowheads="1"/>
            </p:cNvSpPr>
            <p:nvPr/>
          </p:nvSpPr>
          <p:spPr bwMode="auto">
            <a:xfrm>
              <a:off x="2400" y="1784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FF3300"/>
                  </a:solidFill>
                </a:rPr>
                <a:t>Ớ</a:t>
              </a:r>
              <a:endParaRPr lang="en-US" sz="2400" dirty="0">
                <a:solidFill>
                  <a:srgbClr val="FF3300"/>
                </a:solidFill>
              </a:endParaRPr>
            </a:p>
          </p:txBody>
        </p:sp>
        <p:sp>
          <p:nvSpPr>
            <p:cNvPr id="154737" name="Rectangle 113"/>
            <p:cNvSpPr>
              <a:spLocks noChangeArrowheads="1"/>
            </p:cNvSpPr>
            <p:nvPr/>
          </p:nvSpPr>
          <p:spPr bwMode="auto">
            <a:xfrm>
              <a:off x="2736" y="1784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154738" name="Rectangle 114"/>
            <p:cNvSpPr>
              <a:spLocks noChangeArrowheads="1"/>
            </p:cNvSpPr>
            <p:nvPr/>
          </p:nvSpPr>
          <p:spPr bwMode="auto">
            <a:xfrm>
              <a:off x="1728" y="1784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N</a:t>
              </a:r>
            </a:p>
          </p:txBody>
        </p:sp>
      </p:grp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1668463" y="4079875"/>
            <a:ext cx="5334000" cy="471488"/>
            <a:chOff x="960" y="2492"/>
            <a:chExt cx="3360" cy="297"/>
          </a:xfrm>
        </p:grpSpPr>
        <p:sp>
          <p:nvSpPr>
            <p:cNvPr id="154745" name="Rectangle 121"/>
            <p:cNvSpPr>
              <a:spLocks noChangeArrowheads="1"/>
            </p:cNvSpPr>
            <p:nvPr/>
          </p:nvSpPr>
          <p:spPr bwMode="auto">
            <a:xfrm>
              <a:off x="1962" y="2501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746" name="Rectangle 122"/>
            <p:cNvSpPr>
              <a:spLocks noChangeArrowheads="1"/>
            </p:cNvSpPr>
            <p:nvPr/>
          </p:nvSpPr>
          <p:spPr bwMode="auto">
            <a:xfrm>
              <a:off x="2304" y="2496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747" name="Rectangle 123"/>
            <p:cNvSpPr>
              <a:spLocks noChangeArrowheads="1"/>
            </p:cNvSpPr>
            <p:nvPr/>
          </p:nvSpPr>
          <p:spPr bwMode="auto">
            <a:xfrm>
              <a:off x="2640" y="2496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748" name="Rectangle 124"/>
            <p:cNvSpPr>
              <a:spLocks noChangeArrowheads="1"/>
            </p:cNvSpPr>
            <p:nvPr/>
          </p:nvSpPr>
          <p:spPr bwMode="auto">
            <a:xfrm>
              <a:off x="1632" y="2496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grpSp>
          <p:nvGrpSpPr>
            <p:cNvPr id="7" name="Group 125"/>
            <p:cNvGrpSpPr>
              <a:grpSpLocks/>
            </p:cNvGrpSpPr>
            <p:nvPr/>
          </p:nvGrpSpPr>
          <p:grpSpPr bwMode="auto">
            <a:xfrm>
              <a:off x="2976" y="2492"/>
              <a:ext cx="1344" cy="293"/>
              <a:chOff x="1728" y="1784"/>
              <a:chExt cx="1344" cy="293"/>
            </a:xfrm>
          </p:grpSpPr>
          <p:sp>
            <p:nvSpPr>
              <p:cNvPr id="154750" name="Rectangle 126"/>
              <p:cNvSpPr>
                <a:spLocks noChangeArrowheads="1"/>
              </p:cNvSpPr>
              <p:nvPr/>
            </p:nvSpPr>
            <p:spPr bwMode="auto">
              <a:xfrm>
                <a:off x="2058" y="1789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54751" name="Rectangle 127"/>
              <p:cNvSpPr>
                <a:spLocks noChangeArrowheads="1"/>
              </p:cNvSpPr>
              <p:nvPr/>
            </p:nvSpPr>
            <p:spPr bwMode="auto">
              <a:xfrm>
                <a:off x="2400" y="1784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54752" name="Rectangle 128"/>
              <p:cNvSpPr>
                <a:spLocks noChangeArrowheads="1"/>
              </p:cNvSpPr>
              <p:nvPr/>
            </p:nvSpPr>
            <p:spPr bwMode="auto">
              <a:xfrm>
                <a:off x="2736" y="1784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54753" name="Rectangle 129"/>
              <p:cNvSpPr>
                <a:spLocks noChangeArrowheads="1"/>
              </p:cNvSpPr>
              <p:nvPr/>
            </p:nvSpPr>
            <p:spPr bwMode="auto">
              <a:xfrm>
                <a:off x="1728" y="1784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154754" name="Rectangle 130"/>
            <p:cNvSpPr>
              <a:spLocks noChangeArrowheads="1"/>
            </p:cNvSpPr>
            <p:nvPr/>
          </p:nvSpPr>
          <p:spPr bwMode="auto">
            <a:xfrm>
              <a:off x="960" y="2496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755" name="Rectangle 131"/>
            <p:cNvSpPr>
              <a:spLocks noChangeArrowheads="1"/>
            </p:cNvSpPr>
            <p:nvPr/>
          </p:nvSpPr>
          <p:spPr bwMode="auto">
            <a:xfrm>
              <a:off x="1296" y="2496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8" name="Group 133"/>
          <p:cNvGrpSpPr>
            <a:grpSpLocks/>
          </p:cNvGrpSpPr>
          <p:nvPr/>
        </p:nvGrpSpPr>
        <p:grpSpPr bwMode="auto">
          <a:xfrm>
            <a:off x="1676400" y="4086225"/>
            <a:ext cx="5334000" cy="471488"/>
            <a:chOff x="960" y="2492"/>
            <a:chExt cx="3360" cy="297"/>
          </a:xfrm>
        </p:grpSpPr>
        <p:sp>
          <p:nvSpPr>
            <p:cNvPr id="154758" name="Rectangle 134"/>
            <p:cNvSpPr>
              <a:spLocks noChangeArrowheads="1"/>
            </p:cNvSpPr>
            <p:nvPr/>
          </p:nvSpPr>
          <p:spPr bwMode="auto">
            <a:xfrm>
              <a:off x="1962" y="2501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T</a:t>
              </a:r>
            </a:p>
          </p:txBody>
        </p:sp>
        <p:sp>
          <p:nvSpPr>
            <p:cNvPr id="154759" name="Rectangle 135"/>
            <p:cNvSpPr>
              <a:spLocks noChangeArrowheads="1"/>
            </p:cNvSpPr>
            <p:nvPr/>
          </p:nvSpPr>
          <p:spPr bwMode="auto">
            <a:xfrm>
              <a:off x="2304" y="2496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rgbClr val="FF3300"/>
                  </a:solidFill>
                </a:rPr>
                <a:t>K</a:t>
              </a:r>
            </a:p>
          </p:txBody>
        </p:sp>
        <p:sp>
          <p:nvSpPr>
            <p:cNvPr id="154760" name="Rectangle 136"/>
            <p:cNvSpPr>
              <a:spLocks noChangeArrowheads="1"/>
            </p:cNvSpPr>
            <p:nvPr/>
          </p:nvSpPr>
          <p:spPr bwMode="auto">
            <a:xfrm>
              <a:off x="2640" y="2496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H</a:t>
              </a:r>
            </a:p>
          </p:txBody>
        </p:sp>
        <p:sp>
          <p:nvSpPr>
            <p:cNvPr id="154761" name="Rectangle 137"/>
            <p:cNvSpPr>
              <a:spLocks noChangeArrowheads="1"/>
            </p:cNvSpPr>
            <p:nvPr/>
          </p:nvSpPr>
          <p:spPr bwMode="auto">
            <a:xfrm>
              <a:off x="1632" y="2496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rgbClr val="FF3300"/>
                  </a:solidFill>
                </a:rPr>
                <a:t>Ấ</a:t>
              </a:r>
              <a:endParaRPr lang="en-US" sz="2400" dirty="0">
                <a:solidFill>
                  <a:srgbClr val="FF3300"/>
                </a:solidFill>
              </a:endParaRPr>
            </a:p>
          </p:txBody>
        </p:sp>
        <p:grpSp>
          <p:nvGrpSpPr>
            <p:cNvPr id="9" name="Group 138"/>
            <p:cNvGrpSpPr>
              <a:grpSpLocks/>
            </p:cNvGrpSpPr>
            <p:nvPr/>
          </p:nvGrpSpPr>
          <p:grpSpPr bwMode="auto">
            <a:xfrm>
              <a:off x="2976" y="2492"/>
              <a:ext cx="1344" cy="293"/>
              <a:chOff x="1728" y="1784"/>
              <a:chExt cx="1344" cy="293"/>
            </a:xfrm>
          </p:grpSpPr>
          <p:sp>
            <p:nvSpPr>
              <p:cNvPr id="154763" name="Rectangle 139"/>
              <p:cNvSpPr>
                <a:spLocks noChangeArrowheads="1"/>
              </p:cNvSpPr>
              <p:nvPr/>
            </p:nvSpPr>
            <p:spPr bwMode="auto">
              <a:xfrm>
                <a:off x="2058" y="1789"/>
                <a:ext cx="336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FF3300"/>
                    </a:solidFill>
                  </a:rPr>
                  <a:t>Á</a:t>
                </a:r>
                <a:endParaRPr lang="en-US" sz="2400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54764" name="Rectangle 140"/>
              <p:cNvSpPr>
                <a:spLocks noChangeArrowheads="1"/>
              </p:cNvSpPr>
              <p:nvPr/>
            </p:nvSpPr>
            <p:spPr bwMode="auto">
              <a:xfrm>
                <a:off x="2400" y="1784"/>
                <a:ext cx="336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>
                    <a:solidFill>
                      <a:srgbClr val="FF3300"/>
                    </a:solidFill>
                  </a:rPr>
                  <a:t>N</a:t>
                </a:r>
              </a:p>
            </p:txBody>
          </p:sp>
          <p:sp>
            <p:nvSpPr>
              <p:cNvPr id="154765" name="Rectangle 141"/>
              <p:cNvSpPr>
                <a:spLocks noChangeArrowheads="1"/>
              </p:cNvSpPr>
              <p:nvPr/>
            </p:nvSpPr>
            <p:spPr bwMode="auto">
              <a:xfrm>
                <a:off x="2736" y="1784"/>
                <a:ext cx="336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>
                    <a:solidFill>
                      <a:srgbClr val="FF3300"/>
                    </a:solidFill>
                  </a:rPr>
                  <a:t>G</a:t>
                </a:r>
              </a:p>
            </p:txBody>
          </p:sp>
          <p:sp>
            <p:nvSpPr>
              <p:cNvPr id="154766" name="Rectangle 142"/>
              <p:cNvSpPr>
                <a:spLocks noChangeArrowheads="1"/>
              </p:cNvSpPr>
              <p:nvPr/>
            </p:nvSpPr>
            <p:spPr bwMode="auto">
              <a:xfrm>
                <a:off x="1728" y="1784"/>
                <a:ext cx="336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>
                    <a:solidFill>
                      <a:srgbClr val="FF3300"/>
                    </a:solidFill>
                  </a:rPr>
                  <a:t>O</a:t>
                </a:r>
              </a:p>
            </p:txBody>
          </p:sp>
        </p:grpSp>
        <p:sp>
          <p:nvSpPr>
            <p:cNvPr id="154767" name="Rectangle 143"/>
            <p:cNvSpPr>
              <a:spLocks noChangeArrowheads="1"/>
            </p:cNvSpPr>
            <p:nvPr/>
          </p:nvSpPr>
          <p:spPr bwMode="auto">
            <a:xfrm>
              <a:off x="960" y="2496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154768" name="Rectangle 144"/>
            <p:cNvSpPr>
              <a:spLocks noChangeArrowheads="1"/>
            </p:cNvSpPr>
            <p:nvPr/>
          </p:nvSpPr>
          <p:spPr bwMode="auto">
            <a:xfrm>
              <a:off x="1296" y="2496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H</a:t>
              </a:r>
            </a:p>
          </p:txBody>
        </p:sp>
      </p:grpSp>
      <p:sp>
        <p:nvSpPr>
          <p:cNvPr id="154769" name="Text Box 145"/>
          <p:cNvSpPr txBox="1">
            <a:spLocks noChangeArrowheads="1"/>
          </p:cNvSpPr>
          <p:nvPr/>
        </p:nvSpPr>
        <p:spPr bwMode="auto">
          <a:xfrm>
            <a:off x="180974" y="4705350"/>
            <a:ext cx="8734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/>
              <a:t>4/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mùi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, </a:t>
            </a:r>
            <a:r>
              <a:rPr lang="en-US" sz="2800" dirty="0" err="1"/>
              <a:t>mắt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. (8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)</a:t>
            </a:r>
          </a:p>
        </p:txBody>
      </p:sp>
      <p:grpSp>
        <p:nvGrpSpPr>
          <p:cNvPr id="10" name="Group 158"/>
          <p:cNvGrpSpPr>
            <a:grpSpLocks/>
          </p:cNvGrpSpPr>
          <p:nvPr/>
        </p:nvGrpSpPr>
        <p:grpSpPr bwMode="auto">
          <a:xfrm>
            <a:off x="1827213" y="5867400"/>
            <a:ext cx="4267200" cy="471488"/>
            <a:chOff x="1632" y="3696"/>
            <a:chExt cx="2688" cy="297"/>
          </a:xfrm>
        </p:grpSpPr>
        <p:sp>
          <p:nvSpPr>
            <p:cNvPr id="154771" name="Rectangle 147"/>
            <p:cNvSpPr>
              <a:spLocks noChangeArrowheads="1"/>
            </p:cNvSpPr>
            <p:nvPr/>
          </p:nvSpPr>
          <p:spPr bwMode="auto">
            <a:xfrm>
              <a:off x="1962" y="3705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772" name="Rectangle 148"/>
            <p:cNvSpPr>
              <a:spLocks noChangeArrowheads="1"/>
            </p:cNvSpPr>
            <p:nvPr/>
          </p:nvSpPr>
          <p:spPr bwMode="auto">
            <a:xfrm>
              <a:off x="2304" y="3700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773" name="Rectangle 149"/>
            <p:cNvSpPr>
              <a:spLocks noChangeArrowheads="1"/>
            </p:cNvSpPr>
            <p:nvPr/>
          </p:nvSpPr>
          <p:spPr bwMode="auto">
            <a:xfrm>
              <a:off x="2640" y="3700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4774" name="Rectangle 150"/>
            <p:cNvSpPr>
              <a:spLocks noChangeArrowheads="1"/>
            </p:cNvSpPr>
            <p:nvPr/>
          </p:nvSpPr>
          <p:spPr bwMode="auto">
            <a:xfrm>
              <a:off x="1632" y="3700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grpSp>
          <p:nvGrpSpPr>
            <p:cNvPr id="11" name="Group 151"/>
            <p:cNvGrpSpPr>
              <a:grpSpLocks/>
            </p:cNvGrpSpPr>
            <p:nvPr/>
          </p:nvGrpSpPr>
          <p:grpSpPr bwMode="auto">
            <a:xfrm>
              <a:off x="2976" y="3696"/>
              <a:ext cx="1344" cy="293"/>
              <a:chOff x="1728" y="1784"/>
              <a:chExt cx="1344" cy="293"/>
            </a:xfrm>
          </p:grpSpPr>
          <p:sp>
            <p:nvSpPr>
              <p:cNvPr id="154776" name="Rectangle 152"/>
              <p:cNvSpPr>
                <a:spLocks noChangeArrowheads="1"/>
              </p:cNvSpPr>
              <p:nvPr/>
            </p:nvSpPr>
            <p:spPr bwMode="auto">
              <a:xfrm>
                <a:off x="2058" y="1789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54777" name="Rectangle 153"/>
              <p:cNvSpPr>
                <a:spLocks noChangeArrowheads="1"/>
              </p:cNvSpPr>
              <p:nvPr/>
            </p:nvSpPr>
            <p:spPr bwMode="auto">
              <a:xfrm>
                <a:off x="2400" y="1784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54778" name="Rectangle 154"/>
              <p:cNvSpPr>
                <a:spLocks noChangeArrowheads="1"/>
              </p:cNvSpPr>
              <p:nvPr/>
            </p:nvSpPr>
            <p:spPr bwMode="auto">
              <a:xfrm>
                <a:off x="2736" y="1784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54779" name="Rectangle 155"/>
              <p:cNvSpPr>
                <a:spLocks noChangeArrowheads="1"/>
              </p:cNvSpPr>
              <p:nvPr/>
            </p:nvSpPr>
            <p:spPr bwMode="auto">
              <a:xfrm>
                <a:off x="1728" y="1784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00"/>
                  </a:solidFill>
                </a:endParaRPr>
              </a:p>
            </p:txBody>
          </p:sp>
        </p:grpSp>
      </p:grpSp>
      <p:grpSp>
        <p:nvGrpSpPr>
          <p:cNvPr id="12" name="Group 171"/>
          <p:cNvGrpSpPr>
            <a:grpSpLocks/>
          </p:cNvGrpSpPr>
          <p:nvPr/>
        </p:nvGrpSpPr>
        <p:grpSpPr bwMode="auto">
          <a:xfrm>
            <a:off x="1830388" y="5870575"/>
            <a:ext cx="4267200" cy="471488"/>
            <a:chOff x="1632" y="3696"/>
            <a:chExt cx="2688" cy="297"/>
          </a:xfrm>
        </p:grpSpPr>
        <p:sp>
          <p:nvSpPr>
            <p:cNvPr id="154796" name="Rectangle 172"/>
            <p:cNvSpPr>
              <a:spLocks noChangeArrowheads="1"/>
            </p:cNvSpPr>
            <p:nvPr/>
          </p:nvSpPr>
          <p:spPr bwMode="auto">
            <a:xfrm>
              <a:off x="1962" y="3705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H</a:t>
              </a:r>
            </a:p>
          </p:txBody>
        </p:sp>
        <p:sp>
          <p:nvSpPr>
            <p:cNvPr id="154797" name="Rectangle 173"/>
            <p:cNvSpPr>
              <a:spLocks noChangeArrowheads="1"/>
            </p:cNvSpPr>
            <p:nvPr/>
          </p:nvSpPr>
          <p:spPr bwMode="auto">
            <a:xfrm>
              <a:off x="2304" y="370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Ô</a:t>
              </a:r>
            </a:p>
          </p:txBody>
        </p:sp>
        <p:sp>
          <p:nvSpPr>
            <p:cNvPr id="154798" name="Rectangle 174"/>
            <p:cNvSpPr>
              <a:spLocks noChangeArrowheads="1"/>
            </p:cNvSpPr>
            <p:nvPr/>
          </p:nvSpPr>
          <p:spPr bwMode="auto">
            <a:xfrm>
              <a:off x="2640" y="370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154799" name="Rectangle 175"/>
            <p:cNvSpPr>
              <a:spLocks noChangeArrowheads="1"/>
            </p:cNvSpPr>
            <p:nvPr/>
          </p:nvSpPr>
          <p:spPr bwMode="auto">
            <a:xfrm>
              <a:off x="1632" y="3700"/>
              <a:ext cx="33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3300"/>
                  </a:solidFill>
                </a:rPr>
                <a:t>K</a:t>
              </a:r>
            </a:p>
          </p:txBody>
        </p:sp>
        <p:grpSp>
          <p:nvGrpSpPr>
            <p:cNvPr id="13" name="Group 176"/>
            <p:cNvGrpSpPr>
              <a:grpSpLocks/>
            </p:cNvGrpSpPr>
            <p:nvPr/>
          </p:nvGrpSpPr>
          <p:grpSpPr bwMode="auto">
            <a:xfrm>
              <a:off x="2976" y="3696"/>
              <a:ext cx="1344" cy="293"/>
              <a:chOff x="1728" y="1784"/>
              <a:chExt cx="1344" cy="293"/>
            </a:xfrm>
          </p:grpSpPr>
          <p:sp>
            <p:nvSpPr>
              <p:cNvPr id="154801" name="Rectangle 177"/>
              <p:cNvSpPr>
                <a:spLocks noChangeArrowheads="1"/>
              </p:cNvSpPr>
              <p:nvPr/>
            </p:nvSpPr>
            <p:spPr bwMode="auto">
              <a:xfrm>
                <a:off x="2058" y="1789"/>
                <a:ext cx="336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>
                    <a:solidFill>
                      <a:srgbClr val="FF3300"/>
                    </a:solidFill>
                  </a:rPr>
                  <a:t>K</a:t>
                </a:r>
              </a:p>
            </p:txBody>
          </p:sp>
          <p:sp>
            <p:nvSpPr>
              <p:cNvPr id="154802" name="Rectangle 178"/>
              <p:cNvSpPr>
                <a:spLocks noChangeArrowheads="1"/>
              </p:cNvSpPr>
              <p:nvPr/>
            </p:nvSpPr>
            <p:spPr bwMode="auto">
              <a:xfrm>
                <a:off x="2400" y="1784"/>
                <a:ext cx="336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>
                    <a:solidFill>
                      <a:srgbClr val="FF3300"/>
                    </a:solidFill>
                  </a:rPr>
                  <a:t>H</a:t>
                </a:r>
              </a:p>
            </p:txBody>
          </p:sp>
          <p:sp>
            <p:nvSpPr>
              <p:cNvPr id="154803" name="Rectangle 179"/>
              <p:cNvSpPr>
                <a:spLocks noChangeArrowheads="1"/>
              </p:cNvSpPr>
              <p:nvPr/>
            </p:nvSpPr>
            <p:spPr bwMode="auto">
              <a:xfrm>
                <a:off x="2736" y="1784"/>
                <a:ext cx="336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FF3300"/>
                    </a:solidFill>
                  </a:rPr>
                  <a:t>Í</a:t>
                </a:r>
                <a:endParaRPr lang="en-US" sz="2400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54804" name="Rectangle 180"/>
              <p:cNvSpPr>
                <a:spLocks noChangeArrowheads="1"/>
              </p:cNvSpPr>
              <p:nvPr/>
            </p:nvSpPr>
            <p:spPr bwMode="auto">
              <a:xfrm>
                <a:off x="1728" y="1784"/>
                <a:ext cx="336" cy="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400">
                    <a:solidFill>
                      <a:srgbClr val="FF3300"/>
                    </a:solidFill>
                  </a:rPr>
                  <a:t>G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/>
      <p:bldP spid="154629" grpId="0"/>
      <p:bldP spid="154709" grpId="0"/>
      <p:bldP spid="154726" grpId="0"/>
      <p:bldP spid="1547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smtClean="0"/>
              <a:t>2. </a:t>
            </a:r>
            <a:r>
              <a:rPr lang="en-US" sz="3200" dirty="0"/>
              <a:t>Con </a:t>
            </a:r>
            <a:r>
              <a:rPr lang="en-US" sz="3200" dirty="0" err="1"/>
              <a:t>người</a:t>
            </a:r>
            <a:r>
              <a:rPr lang="en-US" sz="3200" dirty="0"/>
              <a:t>,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khí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hô</a:t>
            </a:r>
            <a:r>
              <a:rPr lang="en-US" sz="3200" dirty="0"/>
              <a:t> </a:t>
            </a:r>
            <a:r>
              <a:rPr lang="en-US" sz="3200" dirty="0" err="1"/>
              <a:t>hấp</a:t>
            </a:r>
            <a:r>
              <a:rPr lang="en-US" sz="3200" dirty="0"/>
              <a:t>?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371600" y="3352800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3200" dirty="0" err="1"/>
              <a:t>Khí</a:t>
            </a:r>
            <a:r>
              <a:rPr lang="en-US" sz="3200" dirty="0"/>
              <a:t> </a:t>
            </a:r>
            <a:r>
              <a:rPr lang="en-US" sz="3200" dirty="0" err="1"/>
              <a:t>các-bô-níc</a:t>
            </a:r>
            <a:endParaRPr lang="en-US" sz="3200" dirty="0"/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3200" dirty="0" err="1"/>
              <a:t>Khí</a:t>
            </a:r>
            <a:r>
              <a:rPr lang="en-US" sz="3200" dirty="0"/>
              <a:t> ô-xi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3200" dirty="0" err="1"/>
              <a:t>Khí</a:t>
            </a:r>
            <a:r>
              <a:rPr lang="en-US" sz="3200" dirty="0"/>
              <a:t> </a:t>
            </a:r>
            <a:r>
              <a:rPr lang="en-US" sz="3200" dirty="0" err="1"/>
              <a:t>ni-tơ</a:t>
            </a:r>
            <a:endParaRPr lang="en-US" sz="3200" dirty="0"/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1325563" y="3975100"/>
            <a:ext cx="473075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  <p:bldP spid="162822" grpId="0"/>
      <p:bldP spid="1628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447800" y="1219200"/>
            <a:ext cx="5715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 VẬT VÀ ĐỘNG VẬT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0" y="16430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FF3300"/>
                </a:solidFill>
                <a:latin typeface="Arial" charset="0"/>
              </a:rPr>
              <a:t>Hoạt</a:t>
            </a:r>
            <a:r>
              <a:rPr lang="en-US" sz="2800" b="1" u="sng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800" b="1" u="sng" dirty="0" err="1">
                <a:solidFill>
                  <a:srgbClr val="FF3300"/>
                </a:solidFill>
                <a:latin typeface="Arial" charset="0"/>
              </a:rPr>
              <a:t>động</a:t>
            </a:r>
            <a:r>
              <a:rPr lang="en-US" sz="2800" b="1" u="sng" dirty="0">
                <a:solidFill>
                  <a:srgbClr val="FF3300"/>
                </a:solidFill>
                <a:latin typeface="Arial" charset="0"/>
              </a:rPr>
              <a:t> 1:</a:t>
            </a:r>
            <a:r>
              <a:rPr lang="en-US" sz="28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Trình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bày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cách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tiến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hành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thí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nghiệm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thực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vật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cần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gì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để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sống</a:t>
            </a:r>
            <a:endParaRPr lang="vi-VN" sz="2800" b="1" u="sng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562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nhau.Một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FF3300"/>
                </a:solidFill>
                <a:latin typeface="Arial" charset="0"/>
              </a:rPr>
              <a:t>Hoạt</a:t>
            </a:r>
            <a:r>
              <a:rPr lang="en-US" sz="2400" b="1" u="sng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Arial" charset="0"/>
              </a:rPr>
              <a:t>động</a:t>
            </a:r>
            <a:r>
              <a:rPr lang="en-US" sz="2400" b="1" u="sng" dirty="0">
                <a:solidFill>
                  <a:srgbClr val="FF3300"/>
                </a:solidFill>
                <a:latin typeface="Arial" charset="0"/>
              </a:rPr>
              <a:t> 1:</a:t>
            </a:r>
            <a:r>
              <a:rPr lang="en-US" sz="2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Trình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bày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cách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tiến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hành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thí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nghiệm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thực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vật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cần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gì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để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sống</a:t>
            </a:r>
            <a:endParaRPr lang="vi-VN" sz="2400" b="1" u="sng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3" name="Text Box 39"/>
          <p:cNvSpPr txBox="1">
            <a:spLocks noChangeArrowheads="1"/>
          </p:cNvSpPr>
          <p:nvPr/>
        </p:nvSpPr>
        <p:spPr bwMode="auto">
          <a:xfrm>
            <a:off x="4427538" y="321310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4" name="Text Box 42"/>
          <p:cNvSpPr txBox="1">
            <a:spLocks noChangeArrowheads="1"/>
          </p:cNvSpPr>
          <p:nvPr/>
        </p:nvSpPr>
        <p:spPr bwMode="auto">
          <a:xfrm>
            <a:off x="4500563" y="3284538"/>
            <a:ext cx="431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4197" name="Picture 101" descr="Untitled-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76400"/>
            <a:ext cx="3240088" cy="2092325"/>
          </a:xfrm>
          <a:noFill/>
        </p:spPr>
      </p:pic>
      <p:pic>
        <p:nvPicPr>
          <p:cNvPr id="4201" name="Picture 105" descr="Untitled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600200"/>
            <a:ext cx="3175000" cy="2092325"/>
          </a:xfrm>
          <a:noFill/>
        </p:spPr>
      </p:pic>
      <p:pic>
        <p:nvPicPr>
          <p:cNvPr id="4205" name="Picture 109" descr="Untitled-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357688"/>
            <a:ext cx="2519363" cy="2500312"/>
          </a:xfrm>
          <a:noFill/>
        </p:spPr>
      </p:pic>
      <p:pic>
        <p:nvPicPr>
          <p:cNvPr id="4209" name="Picture 113" descr="Untitled-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203575" y="4357688"/>
            <a:ext cx="2663825" cy="2500312"/>
          </a:xfrm>
          <a:noFill/>
        </p:spPr>
      </p:pic>
      <p:pic>
        <p:nvPicPr>
          <p:cNvPr id="4214" name="Picture 118" descr="Untitled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357688"/>
            <a:ext cx="2555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5" name="Text Box 119"/>
          <p:cNvSpPr txBox="1">
            <a:spLocks noChangeArrowheads="1"/>
          </p:cNvSpPr>
          <p:nvPr/>
        </p:nvSpPr>
        <p:spPr bwMode="auto">
          <a:xfrm>
            <a:off x="179387" y="914400"/>
            <a:ext cx="8964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85800"/>
            <a:ext cx="2057400" cy="2403765"/>
            <a:chOff x="-240" y="-83"/>
            <a:chExt cx="3869" cy="2463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40" y="-83"/>
              <a:ext cx="3869" cy="2463"/>
            </a:xfrm>
            <a:prstGeom prst="rect">
              <a:avLst/>
            </a:prstGeom>
            <a:noFill/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248" y="1632"/>
              <a:ext cx="110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-240" y="1947"/>
              <a:ext cx="3869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5885" y="761999"/>
            <a:ext cx="1856510" cy="229985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3960" y="761999"/>
            <a:ext cx="1752600" cy="2299855"/>
          </a:xfrm>
          <a:prstGeom prst="rect">
            <a:avLst/>
          </a:prstGeom>
          <a:noFill/>
        </p:spPr>
      </p:pic>
      <p:pic>
        <p:nvPicPr>
          <p:cNvPr id="9" name="Picture 11" descr="Untitled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1980" y="838200"/>
            <a:ext cx="16556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6983" y="838200"/>
            <a:ext cx="1585452" cy="2209800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3015845"/>
            <a:ext cx="9144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Group 253"/>
          <p:cNvGraphicFramePr>
            <a:graphicFrameLocks/>
          </p:cNvGraphicFramePr>
          <p:nvPr/>
        </p:nvGraphicFramePr>
        <p:xfrm>
          <a:off x="27710" y="3446208"/>
          <a:ext cx="9088580" cy="3335592"/>
        </p:xfrm>
        <a:graphic>
          <a:graphicData uri="http://schemas.openxmlformats.org/drawingml/2006/table">
            <a:tbl>
              <a:tblPr/>
              <a:tblGrid>
                <a:gridCol w="1673621"/>
                <a:gridCol w="889469"/>
                <a:gridCol w="990600"/>
                <a:gridCol w="1066800"/>
                <a:gridCol w="1295400"/>
                <a:gridCol w="317269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CC"/>
                        </a:gs>
                        <a:gs pos="10000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CC"/>
                        </a:gs>
                        <a:gs pos="10000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CC"/>
                        </a:gs>
                        <a:gs pos="10000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CC"/>
                        </a:gs>
                        <a:gs pos="10000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CC"/>
                        </a:gs>
                        <a:gs pos="10000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đoán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CC"/>
                        </a:gs>
                        <a:gs pos="100000">
                          <a:srgbClr val="0000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Cây số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Cây số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Cây số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Cây số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Cây số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2629833" y="446828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3733800" y="4461396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4876800" y="4461396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WordArt 73"/>
          <p:cNvSpPr>
            <a:spLocks noChangeArrowheads="1" noChangeShapeType="1" noTextEdit="1"/>
          </p:cNvSpPr>
          <p:nvPr/>
        </p:nvSpPr>
        <p:spPr bwMode="auto">
          <a:xfrm>
            <a:off x="5943600" y="4424496"/>
            <a:ext cx="3200400" cy="452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9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1752600" y="50292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4" name="Text Box 55"/>
          <p:cNvSpPr txBox="1">
            <a:spLocks noChangeArrowheads="1"/>
          </p:cNvSpPr>
          <p:nvPr/>
        </p:nvSpPr>
        <p:spPr bwMode="auto">
          <a:xfrm>
            <a:off x="3657600" y="50292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X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4876800" y="50292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1752600" y="54102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2667000" y="54102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auto">
          <a:xfrm>
            <a:off x="4876800" y="54102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1752600" y="58674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2667000" y="58674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3733800" y="58674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4876800" y="58674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1752600" y="638415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2667000" y="6369402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3733800" y="638415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500062" y="2500313"/>
            <a:ext cx="8415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3300"/>
                </a:solidFill>
                <a:latin typeface="Arial" charset="0"/>
              </a:rPr>
              <a:t>Hoạt</a:t>
            </a:r>
            <a:r>
              <a:rPr lang="en-US" sz="2800" b="1" u="sng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800" b="1" u="sng" dirty="0" err="1">
                <a:solidFill>
                  <a:srgbClr val="FF3300"/>
                </a:solidFill>
                <a:latin typeface="Arial" charset="0"/>
              </a:rPr>
              <a:t>động</a:t>
            </a:r>
            <a:r>
              <a:rPr lang="en-US" sz="2800" b="1" u="sng" dirty="0">
                <a:solidFill>
                  <a:srgbClr val="FF3300"/>
                </a:solidFill>
                <a:latin typeface="Arial" charset="0"/>
              </a:rPr>
              <a:t> 2:</a:t>
            </a:r>
            <a:r>
              <a:rPr lang="en-US" sz="28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Dự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đoán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kết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qủa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của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thí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nghiệm</a:t>
            </a:r>
            <a:endParaRPr lang="vi-VN" sz="2800" b="1" u="sng" dirty="0">
              <a:latin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1500188"/>
            <a:ext cx="8929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>
                <a:latin typeface="Arial" charset="0"/>
              </a:rPr>
              <a:t>Hoạt</a:t>
            </a:r>
            <a:r>
              <a:rPr lang="en-US" sz="2400" b="1" u="sng" dirty="0">
                <a:latin typeface="Arial" charset="0"/>
              </a:rPr>
              <a:t> </a:t>
            </a:r>
            <a:r>
              <a:rPr lang="en-US" sz="2400" b="1" u="sng" dirty="0" err="1">
                <a:latin typeface="Arial" charset="0"/>
              </a:rPr>
              <a:t>động</a:t>
            </a:r>
            <a:r>
              <a:rPr lang="en-US" sz="2400" b="1" u="sng" dirty="0">
                <a:latin typeface="Arial" charset="0"/>
              </a:rPr>
              <a:t> 1: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Trình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bày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cách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tiến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hành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thí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nghiệm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thực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vật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cần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gì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để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sống</a:t>
            </a:r>
            <a:endParaRPr lang="vi-VN" sz="2400" b="1" u="sng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266243" name="Group 3"/>
          <p:cNvGraphicFramePr>
            <a:graphicFrameLocks noGrp="1"/>
          </p:cNvGraphicFramePr>
          <p:nvPr/>
        </p:nvGraphicFramePr>
        <p:xfrm>
          <a:off x="250825" y="2349500"/>
          <a:ext cx="8713788" cy="4159253"/>
        </p:xfrm>
        <a:graphic>
          <a:graphicData uri="http://schemas.openxmlformats.org/drawingml/2006/table">
            <a:tbl>
              <a:tblPr/>
              <a:tblGrid>
                <a:gridCol w="1296988"/>
                <a:gridCol w="720725"/>
                <a:gridCol w="863600"/>
                <a:gridCol w="792162"/>
                <a:gridCol w="1008063"/>
                <a:gridCol w="403225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 y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ế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u t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ố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c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ượ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c</a:t>
                      </a:r>
                      <a:r>
                        <a:rPr kumimoji="0" lang="vi-V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ấ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vi-V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ng</a:t>
                      </a: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Kh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ô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kh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ướ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ấ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kho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ó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đấ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ự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ế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 qu</a:t>
                      </a:r>
                      <a:r>
                        <a:rPr kumimoji="0" lang="vi-V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1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2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3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4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5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294" name="Text Box 54"/>
          <p:cNvSpPr txBox="1">
            <a:spLocks noChangeArrowheads="1"/>
          </p:cNvSpPr>
          <p:nvPr/>
        </p:nvSpPr>
        <p:spPr bwMode="auto">
          <a:xfrm>
            <a:off x="2484438" y="39338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295" name="Text Box 55"/>
          <p:cNvSpPr txBox="1">
            <a:spLocks noChangeArrowheads="1"/>
          </p:cNvSpPr>
          <p:nvPr/>
        </p:nvSpPr>
        <p:spPr bwMode="auto">
          <a:xfrm>
            <a:off x="3348038" y="39338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296" name="Text Box 56"/>
          <p:cNvSpPr txBox="1">
            <a:spLocks noChangeArrowheads="1"/>
          </p:cNvSpPr>
          <p:nvPr/>
        </p:nvSpPr>
        <p:spPr bwMode="auto">
          <a:xfrm>
            <a:off x="4211638" y="39338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297" name="Text Box 57"/>
          <p:cNvSpPr txBox="1">
            <a:spLocks noChangeArrowheads="1"/>
          </p:cNvSpPr>
          <p:nvPr/>
        </p:nvSpPr>
        <p:spPr bwMode="auto">
          <a:xfrm>
            <a:off x="5076825" y="39338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C</a:t>
            </a:r>
            <a:r>
              <a:rPr lang="vi-VN" b="1" dirty="0">
                <a:latin typeface="Arial" charset="0"/>
              </a:rPr>
              <a:t>â</a:t>
            </a:r>
            <a:r>
              <a:rPr lang="en-US" b="1" dirty="0">
                <a:latin typeface="Arial" charset="0"/>
              </a:rPr>
              <a:t>y c</a:t>
            </a:r>
            <a:r>
              <a:rPr lang="vi-VN" b="1" dirty="0">
                <a:latin typeface="Arial" charset="0"/>
              </a:rPr>
              <a:t>ò</a:t>
            </a:r>
            <a:r>
              <a:rPr lang="en-US" b="1" dirty="0" err="1">
                <a:latin typeface="Arial" charset="0"/>
              </a:rPr>
              <a:t>i</a:t>
            </a:r>
            <a:r>
              <a:rPr lang="en-US" b="1" dirty="0">
                <a:latin typeface="Arial" charset="0"/>
              </a:rPr>
              <a:t> c</a:t>
            </a:r>
            <a:r>
              <a:rPr lang="vi-VN" b="1" dirty="0">
                <a:latin typeface="Arial" charset="0"/>
              </a:rPr>
              <a:t>ọ</a:t>
            </a:r>
            <a:r>
              <a:rPr lang="en-US" b="1" dirty="0">
                <a:latin typeface="Arial" charset="0"/>
              </a:rPr>
              <a:t>c, y</a:t>
            </a:r>
            <a:r>
              <a:rPr lang="vi-VN" b="1" dirty="0">
                <a:latin typeface="Arial" charset="0"/>
              </a:rPr>
              <a:t>ế</a:t>
            </a:r>
            <a:r>
              <a:rPr lang="en-US" b="1" dirty="0">
                <a:latin typeface="Arial" charset="0"/>
              </a:rPr>
              <a:t>u </a:t>
            </a:r>
            <a:r>
              <a:rPr lang="vi-VN" b="1" dirty="0">
                <a:latin typeface="Arial" charset="0"/>
              </a:rPr>
              <a:t>ớ</a:t>
            </a:r>
            <a:r>
              <a:rPr lang="en-US" b="1" dirty="0">
                <a:latin typeface="Arial" charset="0"/>
              </a:rPr>
              <a:t>t, s</a:t>
            </a:r>
            <a:r>
              <a:rPr lang="vi-VN" b="1" dirty="0">
                <a:latin typeface="Arial" charset="0"/>
              </a:rPr>
              <a:t>ẽ</a:t>
            </a:r>
            <a:r>
              <a:rPr lang="en-US" b="1" dirty="0">
                <a:latin typeface="Arial" charset="0"/>
              </a:rPr>
              <a:t> b</a:t>
            </a:r>
            <a:r>
              <a:rPr lang="vi-VN" b="1" dirty="0">
                <a:latin typeface="Arial" charset="0"/>
              </a:rPr>
              <a:t>ị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ch</a:t>
            </a:r>
            <a:r>
              <a:rPr lang="vi-VN" b="1" dirty="0">
                <a:latin typeface="Arial" charset="0"/>
              </a:rPr>
              <a:t>ế</a:t>
            </a:r>
            <a:r>
              <a:rPr lang="en-US" b="1" dirty="0">
                <a:latin typeface="Arial" charset="0"/>
              </a:rPr>
              <a:t>t</a:t>
            </a:r>
            <a:endParaRPr lang="vi-VN" b="1" dirty="0">
              <a:latin typeface="Arial" charset="0"/>
            </a:endParaRPr>
          </a:p>
        </p:txBody>
      </p:sp>
      <p:sp>
        <p:nvSpPr>
          <p:cNvPr id="266298" name="Text Box 58"/>
          <p:cNvSpPr txBox="1">
            <a:spLocks noChangeArrowheads="1"/>
          </p:cNvSpPr>
          <p:nvPr/>
        </p:nvSpPr>
        <p:spPr bwMode="auto">
          <a:xfrm>
            <a:off x="1692275" y="44370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299" name="Text Box 59"/>
          <p:cNvSpPr txBox="1">
            <a:spLocks noChangeArrowheads="1"/>
          </p:cNvSpPr>
          <p:nvPr/>
        </p:nvSpPr>
        <p:spPr bwMode="auto">
          <a:xfrm>
            <a:off x="3348038" y="44370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00" name="Text Box 60"/>
          <p:cNvSpPr txBox="1">
            <a:spLocks noChangeArrowheads="1"/>
          </p:cNvSpPr>
          <p:nvPr/>
        </p:nvSpPr>
        <p:spPr bwMode="auto">
          <a:xfrm>
            <a:off x="4211638" y="44370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01" name="Text Box 61"/>
          <p:cNvSpPr txBox="1">
            <a:spLocks noChangeArrowheads="1"/>
          </p:cNvSpPr>
          <p:nvPr/>
        </p:nvSpPr>
        <p:spPr bwMode="auto">
          <a:xfrm>
            <a:off x="5003800" y="44370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C</a:t>
            </a:r>
            <a:r>
              <a:rPr lang="vi-VN" b="1" dirty="0">
                <a:latin typeface="Arial" charset="0"/>
              </a:rPr>
              <a:t>â</a:t>
            </a:r>
            <a:r>
              <a:rPr lang="en-US" b="1" dirty="0">
                <a:latin typeface="Arial" charset="0"/>
              </a:rPr>
              <a:t>y </a:t>
            </a:r>
            <a:r>
              <a:rPr lang="en-US" b="1" dirty="0" err="1">
                <a:latin typeface="Arial" charset="0"/>
              </a:rPr>
              <a:t>sẽ</a:t>
            </a:r>
            <a:r>
              <a:rPr lang="en-US" b="1" dirty="0">
                <a:latin typeface="Arial" charset="0"/>
              </a:rPr>
              <a:t> c</a:t>
            </a:r>
            <a:r>
              <a:rPr lang="vi-VN" b="1" dirty="0">
                <a:latin typeface="Arial" charset="0"/>
              </a:rPr>
              <a:t>ò</a:t>
            </a:r>
            <a:r>
              <a:rPr lang="en-US" b="1" dirty="0" err="1">
                <a:latin typeface="Arial" charset="0"/>
              </a:rPr>
              <a:t>i</a:t>
            </a:r>
            <a:r>
              <a:rPr lang="en-US" b="1" dirty="0">
                <a:latin typeface="Arial" charset="0"/>
              </a:rPr>
              <a:t> c</a:t>
            </a:r>
            <a:r>
              <a:rPr lang="vi-VN" b="1" dirty="0">
                <a:latin typeface="Arial" charset="0"/>
              </a:rPr>
              <a:t>ọ</a:t>
            </a:r>
            <a:r>
              <a:rPr lang="en-US" b="1" dirty="0">
                <a:latin typeface="Arial" charset="0"/>
              </a:rPr>
              <a:t>c, </a:t>
            </a:r>
            <a:r>
              <a:rPr lang="en-US" b="1" dirty="0" err="1">
                <a:latin typeface="Arial" charset="0"/>
              </a:rPr>
              <a:t>ch</a:t>
            </a:r>
            <a:r>
              <a:rPr lang="vi-VN" b="1" dirty="0">
                <a:latin typeface="Arial" charset="0"/>
              </a:rPr>
              <a:t>ế</a:t>
            </a:r>
            <a:r>
              <a:rPr lang="en-US" b="1" dirty="0">
                <a:latin typeface="Arial" charset="0"/>
              </a:rPr>
              <a:t>t </a:t>
            </a:r>
            <a:r>
              <a:rPr lang="en-US" b="1" dirty="0" err="1">
                <a:latin typeface="Arial" charset="0"/>
              </a:rPr>
              <a:t>nhanh</a:t>
            </a:r>
            <a:endParaRPr lang="vi-VN" b="1" dirty="0">
              <a:latin typeface="Arial" charset="0"/>
            </a:endParaRPr>
          </a:p>
        </p:txBody>
      </p:sp>
      <p:sp>
        <p:nvSpPr>
          <p:cNvPr id="266302" name="Text Box 62"/>
          <p:cNvSpPr txBox="1">
            <a:spLocks noChangeArrowheads="1"/>
          </p:cNvSpPr>
          <p:nvPr/>
        </p:nvSpPr>
        <p:spPr bwMode="auto">
          <a:xfrm>
            <a:off x="1692275" y="50847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03" name="Text Box 63"/>
          <p:cNvSpPr txBox="1">
            <a:spLocks noChangeArrowheads="1"/>
          </p:cNvSpPr>
          <p:nvPr/>
        </p:nvSpPr>
        <p:spPr bwMode="auto">
          <a:xfrm>
            <a:off x="2484438" y="50847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04" name="Text Box 64"/>
          <p:cNvSpPr txBox="1">
            <a:spLocks noChangeArrowheads="1"/>
          </p:cNvSpPr>
          <p:nvPr/>
        </p:nvSpPr>
        <p:spPr bwMode="auto">
          <a:xfrm>
            <a:off x="4211638" y="50847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05" name="Text Box 65"/>
          <p:cNvSpPr txBox="1">
            <a:spLocks noChangeArrowheads="1"/>
          </p:cNvSpPr>
          <p:nvPr/>
        </p:nvSpPr>
        <p:spPr bwMode="auto">
          <a:xfrm>
            <a:off x="5076825" y="50133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C</a:t>
            </a:r>
            <a:r>
              <a:rPr lang="vi-VN" b="1" dirty="0">
                <a:latin typeface="Arial" charset="0"/>
              </a:rPr>
              <a:t>â</a:t>
            </a:r>
            <a:r>
              <a:rPr lang="en-US" b="1" dirty="0">
                <a:latin typeface="Arial" charset="0"/>
              </a:rPr>
              <a:t>y </a:t>
            </a:r>
            <a:r>
              <a:rPr lang="en-US" b="1" dirty="0" err="1">
                <a:latin typeface="Arial" charset="0"/>
              </a:rPr>
              <a:t>sẽ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bị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héo</a:t>
            </a:r>
            <a:r>
              <a:rPr lang="en-US" b="1" dirty="0">
                <a:latin typeface="Arial" charset="0"/>
              </a:rPr>
              <a:t>, </a:t>
            </a:r>
            <a:r>
              <a:rPr lang="en-US" b="1" dirty="0" err="1">
                <a:latin typeface="Arial" charset="0"/>
              </a:rPr>
              <a:t>ch</a:t>
            </a:r>
            <a:r>
              <a:rPr lang="vi-VN" b="1" dirty="0">
                <a:latin typeface="Arial" charset="0"/>
              </a:rPr>
              <a:t>ế</a:t>
            </a:r>
            <a:r>
              <a:rPr lang="en-US" b="1" dirty="0">
                <a:latin typeface="Arial" charset="0"/>
              </a:rPr>
              <a:t>t </a:t>
            </a:r>
            <a:r>
              <a:rPr lang="en-US" b="1" dirty="0" err="1">
                <a:latin typeface="Arial" charset="0"/>
              </a:rPr>
              <a:t>nhanh</a:t>
            </a:r>
            <a:endParaRPr lang="vi-VN" b="1" dirty="0">
              <a:latin typeface="Arial" charset="0"/>
            </a:endParaRPr>
          </a:p>
        </p:txBody>
      </p:sp>
      <p:sp>
        <p:nvSpPr>
          <p:cNvPr id="266306" name="Text Box 66"/>
          <p:cNvSpPr txBox="1">
            <a:spLocks noChangeArrowheads="1"/>
          </p:cNvSpPr>
          <p:nvPr/>
        </p:nvSpPr>
        <p:spPr bwMode="auto">
          <a:xfrm>
            <a:off x="1692275" y="558958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07" name="Text Box 67"/>
          <p:cNvSpPr txBox="1">
            <a:spLocks noChangeArrowheads="1"/>
          </p:cNvSpPr>
          <p:nvPr/>
        </p:nvSpPr>
        <p:spPr bwMode="auto">
          <a:xfrm>
            <a:off x="2484438" y="558958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08" name="Text Box 68"/>
          <p:cNvSpPr txBox="1">
            <a:spLocks noChangeArrowheads="1"/>
          </p:cNvSpPr>
          <p:nvPr/>
        </p:nvSpPr>
        <p:spPr bwMode="auto">
          <a:xfrm>
            <a:off x="3348038" y="558958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09" name="Text Box 69"/>
          <p:cNvSpPr txBox="1">
            <a:spLocks noChangeArrowheads="1"/>
          </p:cNvSpPr>
          <p:nvPr/>
        </p:nvSpPr>
        <p:spPr bwMode="auto">
          <a:xfrm>
            <a:off x="4211638" y="558958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10" name="Text Box 70"/>
          <p:cNvSpPr txBox="1">
            <a:spLocks noChangeArrowheads="1"/>
          </p:cNvSpPr>
          <p:nvPr/>
        </p:nvSpPr>
        <p:spPr bwMode="auto">
          <a:xfrm>
            <a:off x="5029200" y="5486400"/>
            <a:ext cx="374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C</a:t>
            </a:r>
            <a:r>
              <a:rPr lang="vi-VN" b="1" dirty="0">
                <a:latin typeface="Arial" charset="0"/>
              </a:rPr>
              <a:t>â</a:t>
            </a:r>
            <a:r>
              <a:rPr lang="en-US" b="1" dirty="0">
                <a:latin typeface="Arial" charset="0"/>
              </a:rPr>
              <a:t>y ph</a:t>
            </a:r>
            <a:r>
              <a:rPr lang="vi-VN" b="1" dirty="0">
                <a:latin typeface="Arial" charset="0"/>
              </a:rPr>
              <a:t>á</a:t>
            </a:r>
            <a:r>
              <a:rPr lang="en-US" b="1" dirty="0">
                <a:latin typeface="Arial" charset="0"/>
              </a:rPr>
              <a:t>t tri</a:t>
            </a:r>
            <a:r>
              <a:rPr lang="vi-VN" b="1" dirty="0">
                <a:latin typeface="Arial" charset="0"/>
              </a:rPr>
              <a:t>ể</a:t>
            </a:r>
            <a:r>
              <a:rPr lang="en-US" b="1" dirty="0">
                <a:latin typeface="Arial" charset="0"/>
              </a:rPr>
              <a:t>n b</a:t>
            </a:r>
            <a:r>
              <a:rPr lang="vi-VN" b="1" dirty="0">
                <a:latin typeface="Arial" charset="0"/>
              </a:rPr>
              <a:t>ì</a:t>
            </a:r>
            <a:r>
              <a:rPr lang="en-US" b="1" dirty="0" err="1">
                <a:latin typeface="Arial" charset="0"/>
              </a:rPr>
              <a:t>nh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th</a:t>
            </a:r>
            <a:r>
              <a:rPr lang="vi-VN" b="1" dirty="0">
                <a:latin typeface="Arial" charset="0"/>
              </a:rPr>
              <a:t>ườ</a:t>
            </a:r>
            <a:r>
              <a:rPr lang="en-US" b="1" dirty="0" err="1">
                <a:latin typeface="Arial" charset="0"/>
              </a:rPr>
              <a:t>ng</a:t>
            </a:r>
            <a:endParaRPr lang="vi-VN" b="1" dirty="0">
              <a:latin typeface="Arial" charset="0"/>
            </a:endParaRPr>
          </a:p>
        </p:txBody>
      </p:sp>
      <p:sp>
        <p:nvSpPr>
          <p:cNvPr id="266311" name="Text Box 71"/>
          <p:cNvSpPr txBox="1">
            <a:spLocks noChangeArrowheads="1"/>
          </p:cNvSpPr>
          <p:nvPr/>
        </p:nvSpPr>
        <p:spPr bwMode="auto">
          <a:xfrm>
            <a:off x="1692275" y="60928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12" name="Text Box 72"/>
          <p:cNvSpPr txBox="1">
            <a:spLocks noChangeArrowheads="1"/>
          </p:cNvSpPr>
          <p:nvPr/>
        </p:nvSpPr>
        <p:spPr bwMode="auto">
          <a:xfrm>
            <a:off x="2484438" y="60928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13" name="Text Box 73"/>
          <p:cNvSpPr txBox="1">
            <a:spLocks noChangeArrowheads="1"/>
          </p:cNvSpPr>
          <p:nvPr/>
        </p:nvSpPr>
        <p:spPr bwMode="auto">
          <a:xfrm>
            <a:off x="3348038" y="60928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X</a:t>
            </a:r>
            <a:endParaRPr lang="vi-VN" b="1" dirty="0">
              <a:latin typeface="Arial" charset="0"/>
            </a:endParaRPr>
          </a:p>
        </p:txBody>
      </p:sp>
      <p:sp>
        <p:nvSpPr>
          <p:cNvPr id="266314" name="Text Box 74"/>
          <p:cNvSpPr txBox="1">
            <a:spLocks noChangeArrowheads="1"/>
          </p:cNvSpPr>
          <p:nvPr/>
        </p:nvSpPr>
        <p:spPr bwMode="auto">
          <a:xfrm>
            <a:off x="5076825" y="60928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C</a:t>
            </a:r>
            <a:r>
              <a:rPr lang="vi-VN" b="1" dirty="0">
                <a:latin typeface="Arial" charset="0"/>
              </a:rPr>
              <a:t>â</a:t>
            </a:r>
            <a:r>
              <a:rPr lang="en-US" b="1" dirty="0">
                <a:latin typeface="Arial" charset="0"/>
              </a:rPr>
              <a:t>y b</a:t>
            </a:r>
            <a:r>
              <a:rPr lang="vi-VN" b="1" dirty="0">
                <a:latin typeface="Arial" charset="0"/>
              </a:rPr>
              <a:t>ị</a:t>
            </a:r>
            <a:r>
              <a:rPr lang="en-US" b="1" dirty="0">
                <a:latin typeface="Arial" charset="0"/>
              </a:rPr>
              <a:t> v</a:t>
            </a:r>
            <a:r>
              <a:rPr lang="vi-VN" b="1" dirty="0">
                <a:latin typeface="Arial" charset="0"/>
              </a:rPr>
              <a:t>à</a:t>
            </a:r>
            <a:r>
              <a:rPr lang="en-US" b="1" dirty="0" err="1">
                <a:latin typeface="Arial" charset="0"/>
              </a:rPr>
              <a:t>ng</a:t>
            </a:r>
            <a:r>
              <a:rPr lang="en-US" b="1" dirty="0">
                <a:latin typeface="Arial" charset="0"/>
              </a:rPr>
              <a:t> l</a:t>
            </a:r>
            <a:r>
              <a:rPr lang="vi-VN" b="1" dirty="0">
                <a:latin typeface="Arial" charset="0"/>
              </a:rPr>
              <a:t>á</a:t>
            </a:r>
            <a:r>
              <a:rPr lang="en-US" b="1" dirty="0">
                <a:latin typeface="Arial" charset="0"/>
              </a:rPr>
              <a:t>, </a:t>
            </a:r>
            <a:r>
              <a:rPr lang="en-US" b="1" dirty="0" err="1">
                <a:latin typeface="Arial" charset="0"/>
              </a:rPr>
              <a:t>ch</a:t>
            </a:r>
            <a:r>
              <a:rPr lang="vi-VN" b="1" dirty="0">
                <a:latin typeface="Arial" charset="0"/>
              </a:rPr>
              <a:t>ế</a:t>
            </a:r>
            <a:r>
              <a:rPr lang="en-US" b="1" dirty="0">
                <a:latin typeface="Arial" charset="0"/>
              </a:rPr>
              <a:t>t </a:t>
            </a:r>
            <a:r>
              <a:rPr lang="en-US" b="1" dirty="0" err="1">
                <a:latin typeface="Arial" charset="0"/>
              </a:rPr>
              <a:t>nhanh</a:t>
            </a:r>
            <a:endParaRPr lang="vi-VN" b="1" dirty="0">
              <a:latin typeface="Arial" charset="0"/>
            </a:endParaRPr>
          </a:p>
        </p:txBody>
      </p:sp>
      <p:sp>
        <p:nvSpPr>
          <p:cNvPr id="266315" name="Text Box 75"/>
          <p:cNvSpPr txBox="1">
            <a:spLocks noChangeArrowheads="1"/>
          </p:cNvSpPr>
          <p:nvPr/>
        </p:nvSpPr>
        <p:spPr bwMode="auto">
          <a:xfrm>
            <a:off x="285750" y="1143000"/>
            <a:ext cx="8640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PHI</a:t>
            </a:r>
            <a:r>
              <a:rPr lang="vi-VN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 HỌC TẬP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6" name="Text Box 76"/>
          <p:cNvSpPr txBox="1">
            <a:spLocks noChangeArrowheads="1"/>
          </p:cNvSpPr>
          <p:nvPr/>
        </p:nvSpPr>
        <p:spPr bwMode="auto">
          <a:xfrm>
            <a:off x="228600" y="1600200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7" grpId="0"/>
      <p:bldP spid="266301" grpId="0"/>
      <p:bldP spid="266305" grpId="0"/>
      <p:bldP spid="266310" grpId="0"/>
      <p:bldP spid="2663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3&quot;/&gt;&lt;/object&gt;&lt;object type=&quot;3&quot; unique_id=&quot;10005&quot;&gt;&lt;property id=&quot;20148&quot; value=&quot;5&quot;/&gt;&lt;property id=&quot;20300&quot; value=&quot;Slide 2&quot;/&gt;&lt;property id=&quot;20307&quot; value=&quot;274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77&quot;/&gt;&lt;/object&gt;&lt;object type=&quot;3&quot; unique_id=&quot;10009&quot;&gt;&lt;property id=&quot;20148&quot; value=&quot;5&quot;/&gt;&lt;property id=&quot;20300&quot; value=&quot;Slide 5&quot;/&gt;&lt;property id=&quot;20307&quot; value=&quot;262&quot;/&gt;&lt;/object&gt;&lt;object type=&quot;3&quot; unique_id=&quot;10010&quot;&gt;&lt;property id=&quot;20148&quot; value=&quot;5&quot;/&gt;&lt;property id=&quot;20300&quot; value=&quot;Slide 6&quot;/&gt;&lt;property id=&quot;20307&quot; value=&quot;278&quot;/&gt;&lt;/object&gt;&lt;object type=&quot;3&quot; unique_id=&quot;10011&quot;&gt;&lt;property id=&quot;20148&quot; value=&quot;5&quot;/&gt;&lt;property id=&quot;20300&quot; value=&quot;Slide 9&quot;/&gt;&lt;property id=&quot;20307&quot; value=&quot;280&quot;/&gt;&lt;/object&gt;&lt;object type=&quot;3&quot; unique_id=&quot;10014&quot;&gt;&lt;property id=&quot;20148&quot; value=&quot;5&quot;/&gt;&lt;property id=&quot;20300&quot; value=&quot;Slide 10&quot;/&gt;&lt;property id=&quot;20307&quot; value=&quot;267&quot;/&gt;&lt;/object&gt;&lt;object type=&quot;3&quot; unique_id=&quot;10015&quot;&gt;&lt;property id=&quot;20148&quot; value=&quot;5&quot;/&gt;&lt;property id=&quot;20300&quot; value=&quot;Slide 11&quot;/&gt;&lt;property id=&quot;20307&quot; value=&quot;281&quot;/&gt;&lt;/object&gt;&lt;object type=&quot;3&quot; unique_id=&quot;10019&quot;&gt;&lt;property id=&quot;20148&quot; value=&quot;5&quot;/&gt;&lt;property id=&quot;20300&quot; value=&quot;Slide 12&quot;/&gt;&lt;property id=&quot;20307&quot; value=&quot;271&quot;/&gt;&lt;/object&gt;&lt;object type=&quot;3&quot; unique_id=&quot;10020&quot;&gt;&lt;property id=&quot;20148&quot; value=&quot;5&quot;/&gt;&lt;property id=&quot;20300&quot; value=&quot;Slide 13&quot;/&gt;&lt;property id=&quot;20307&quot; value=&quot;275&quot;/&gt;&lt;/object&gt;&lt;object type=&quot;3&quot; unique_id=&quot;10257&quot;&gt;&lt;property id=&quot;20148&quot; value=&quot;5&quot;/&gt;&lt;property id=&quot;20300&quot; value=&quot;Slide 8&quot;/&gt;&lt;property id=&quot;20307&quot; value=&quot;282&quot;/&gt;&lt;/object&gt;&lt;object type=&quot;3&quot; unique_id=&quot;10499&quot;&gt;&lt;property id=&quot;20148&quot; value=&quot;5&quot;/&gt;&lt;property id=&quot;20300&quot; value=&quot;Slide 7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669</Words>
  <Application>Microsoft Office PowerPoint</Application>
  <PresentationFormat>On-screen Show (4:3)</PresentationFormat>
  <Paragraphs>135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0912306929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HAIANH</dc:creator>
  <cp:lastModifiedBy>MayTinhDucDung</cp:lastModifiedBy>
  <cp:revision>86</cp:revision>
  <dcterms:created xsi:type="dcterms:W3CDTF">2012-03-16T01:52:54Z</dcterms:created>
  <dcterms:modified xsi:type="dcterms:W3CDTF">2015-04-02T12:54:39Z</dcterms:modified>
</cp:coreProperties>
</file>