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F330-52D3-4BC2-9A3E-B2AE15BBDB45}" type="datetimeFigureOut">
              <a:rPr lang="en-US" smtClean="0"/>
              <a:pPr/>
              <a:t>08/08/2014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122-3470-4E08-9201-4B28949D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F330-52D3-4BC2-9A3E-B2AE15BBDB45}" type="datetimeFigureOut">
              <a:rPr lang="en-US" smtClean="0"/>
              <a:pPr/>
              <a:t>08/08/2014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122-3470-4E08-9201-4B28949D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F330-52D3-4BC2-9A3E-B2AE15BBDB45}" type="datetimeFigureOut">
              <a:rPr lang="en-US" smtClean="0"/>
              <a:pPr/>
              <a:t>08/08/2014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122-3470-4E08-9201-4B28949D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F330-52D3-4BC2-9A3E-B2AE15BBDB45}" type="datetimeFigureOut">
              <a:rPr lang="en-US" smtClean="0"/>
              <a:pPr/>
              <a:t>08/08/2014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122-3470-4E08-9201-4B28949D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F330-52D3-4BC2-9A3E-B2AE15BBDB45}" type="datetimeFigureOut">
              <a:rPr lang="en-US" smtClean="0"/>
              <a:pPr/>
              <a:t>08/08/2014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122-3470-4E08-9201-4B28949D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F330-52D3-4BC2-9A3E-B2AE15BBDB45}" type="datetimeFigureOut">
              <a:rPr lang="en-US" smtClean="0"/>
              <a:pPr/>
              <a:t>08/08/2014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122-3470-4E08-9201-4B28949D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F330-52D3-4BC2-9A3E-B2AE15BBDB45}" type="datetimeFigureOut">
              <a:rPr lang="en-US" smtClean="0"/>
              <a:pPr/>
              <a:t>08/08/2014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122-3470-4E08-9201-4B28949D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F330-52D3-4BC2-9A3E-B2AE15BBDB45}" type="datetimeFigureOut">
              <a:rPr lang="en-US" smtClean="0"/>
              <a:pPr/>
              <a:t>08/08/2014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122-3470-4E08-9201-4B28949D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F330-52D3-4BC2-9A3E-B2AE15BBDB45}" type="datetimeFigureOut">
              <a:rPr lang="en-US" smtClean="0"/>
              <a:pPr/>
              <a:t>08/08/2014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122-3470-4E08-9201-4B28949D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F330-52D3-4BC2-9A3E-B2AE15BBDB45}" type="datetimeFigureOut">
              <a:rPr lang="en-US" smtClean="0"/>
              <a:pPr/>
              <a:t>08/08/2014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122-3470-4E08-9201-4B28949D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F330-52D3-4BC2-9A3E-B2AE15BBDB45}" type="datetimeFigureOut">
              <a:rPr lang="en-US" smtClean="0"/>
              <a:pPr/>
              <a:t>08/08/2014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122-3470-4E08-9201-4B28949D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CF330-52D3-4BC2-9A3E-B2AE15BBDB45}" type="datetimeFigureOut">
              <a:rPr lang="en-US" smtClean="0"/>
              <a:pPr/>
              <a:t>08/08/2014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AB122-3470-4E08-9201-4B28949D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7432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.VnArial" pitchFamily="34" charset="0"/>
                <a:cs typeface="Times New Roman" pitchFamily="18" charset="0"/>
              </a:rPr>
              <a:t>ĐỒNG BẰNG BẮC BỘ</a:t>
            </a:r>
            <a:endParaRPr lang="en-US" sz="3600" b="1" dirty="0">
              <a:latin typeface=".VnArial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220980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1200" y="3657600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Hiệp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228600"/>
            <a:ext cx="838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2.2: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ĐBBB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ở ĐBBB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3072348"/>
            <a:ext cx="838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2.3: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ngòi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ở ĐBBB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Ở ĐBBB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ở ĐBBB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Chốt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*H: 1-2 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533400"/>
            <a:ext cx="8001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2.4: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lũ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lụt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video,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chặn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đắp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lũ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đắp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đê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3048000"/>
            <a:ext cx="8001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2.5: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lũ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nay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ở ĐBBB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ở ĐBBB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ở ĐBBB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ở ĐBBB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ĐBBB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đắp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lụt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ĐBBB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đắp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lụt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457200"/>
            <a:ext cx="8153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2.5: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Mương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mương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ở ĐBBB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2438400"/>
            <a:ext cx="8077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N3: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ĐBBB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ĐBBB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*H: 1-2 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“Rung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chuông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>
          <a:xfrm>
            <a:off x="1219200" y="457200"/>
            <a:ext cx="6696075" cy="990600"/>
          </a:xfrm>
        </p:spPr>
        <p:txBody>
          <a:bodyPr>
            <a:normAutofit/>
          </a:bodyPr>
          <a:lstStyle/>
          <a:p>
            <a:r>
              <a:rPr lang="vi-VN" sz="2400" i="1" u="sng" dirty="0" smtClean="0"/>
              <a:t>Bước </a:t>
            </a:r>
            <a:r>
              <a:rPr lang="en-US" sz="2400" i="1" u="sng" dirty="0" smtClean="0"/>
              <a:t>4</a:t>
            </a:r>
            <a:r>
              <a:rPr lang="vi-VN" sz="2400" dirty="0" smtClean="0"/>
              <a:t>: </a:t>
            </a:r>
            <a:r>
              <a:rPr lang="en-US" sz="2400" dirty="0" err="1" smtClean="0"/>
              <a:t>xác</a:t>
            </a:r>
            <a:r>
              <a:rPr lang="en-US" sz="2400" dirty="0" smtClean="0"/>
              <a:t> </a:t>
            </a:r>
            <a:r>
              <a:rPr lang="en-US" sz="2400" dirty="0" err="1" smtClean="0"/>
              <a:t>định</a:t>
            </a:r>
            <a:r>
              <a:rPr lang="en-US" sz="2400" dirty="0" smtClean="0"/>
              <a:t> </a:t>
            </a:r>
            <a:r>
              <a:rPr lang="en-US" sz="2400" dirty="0" err="1" smtClean="0"/>
              <a:t>tư</a:t>
            </a:r>
            <a:r>
              <a:rPr lang="en-US" sz="2400" dirty="0" smtClean="0"/>
              <a:t> </a:t>
            </a:r>
            <a:r>
              <a:rPr lang="en-US" sz="2400" dirty="0" err="1" smtClean="0"/>
              <a:t>liệu</a:t>
            </a:r>
            <a:r>
              <a:rPr lang="en-US" sz="2400" dirty="0" smtClean="0"/>
              <a:t> </a:t>
            </a:r>
            <a:r>
              <a:rPr lang="en-US" sz="2400" dirty="0" err="1" smtClean="0"/>
              <a:t>cho</a:t>
            </a:r>
            <a:r>
              <a:rPr lang="en-US" sz="2400" dirty="0" smtClean="0"/>
              <a:t> </a:t>
            </a:r>
            <a:r>
              <a:rPr lang="en-US" sz="2400" dirty="0" err="1" smtClean="0"/>
              <a:t>hoạt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endParaRPr lang="en-US" sz="24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3400" y="1524000"/>
            <a:ext cx="8085138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Lược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đồ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đồng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bằng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Bắc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Bộ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b="1" dirty="0" err="1" smtClean="0">
                <a:latin typeface="Times New Roman" pitchFamily="18" charset="0"/>
              </a:rPr>
              <a:t>Ảnh</a:t>
            </a:r>
            <a:r>
              <a:rPr lang="en-US" sz="2400" b="1" dirty="0" smtClean="0">
                <a:latin typeface="Times New Roman" pitchFamily="18" charset="0"/>
              </a:rPr>
              <a:t>, vi </a:t>
            </a:r>
            <a:r>
              <a:rPr lang="en-US" sz="2400" b="1" dirty="0" err="1" smtClean="0">
                <a:latin typeface="Times New Roman" pitchFamily="18" charset="0"/>
              </a:rPr>
              <a:t>deo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lũ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lụt</a:t>
            </a:r>
            <a:r>
              <a:rPr lang="en-US" sz="2400" b="1" dirty="0" smtClean="0">
                <a:latin typeface="Times New Roman" pitchFamily="18" charset="0"/>
              </a:rPr>
              <a:t>. </a:t>
            </a:r>
            <a:r>
              <a:rPr lang="en-US" sz="2400" b="1" dirty="0" err="1" smtClean="0">
                <a:latin typeface="Times New Roman" pitchFamily="18" charset="0"/>
              </a:rPr>
              <a:t>Tranh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ảnh</a:t>
            </a:r>
            <a:r>
              <a:rPr lang="en-US" sz="2400" b="1" dirty="0" smtClean="0">
                <a:latin typeface="Times New Roman" pitchFamily="18" charset="0"/>
              </a:rPr>
              <a:t> ĐBBB, </a:t>
            </a:r>
            <a:r>
              <a:rPr lang="en-US" sz="2400" b="1" dirty="0" err="1" smtClean="0">
                <a:latin typeface="Times New Roman" pitchFamily="18" charset="0"/>
              </a:rPr>
              <a:t>đê</a:t>
            </a:r>
            <a:r>
              <a:rPr lang="en-US" sz="2400" b="1" dirty="0" smtClean="0">
                <a:latin typeface="Times New Roman" pitchFamily="18" charset="0"/>
              </a:rPr>
              <a:t> ở ĐBBB, </a:t>
            </a:r>
            <a:r>
              <a:rPr lang="en-US" sz="2400" b="1" dirty="0" err="1" smtClean="0">
                <a:latin typeface="Times New Roman" pitchFamily="18" charset="0"/>
              </a:rPr>
              <a:t>mương</a:t>
            </a:r>
            <a:r>
              <a:rPr lang="en-US" sz="2400" b="1" dirty="0" smtClean="0">
                <a:latin typeface="Times New Roman" pitchFamily="18" charset="0"/>
              </a:rPr>
              <a:t> ở ĐBBB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/>
          </p:cNvSpPr>
          <p:nvPr/>
        </p:nvSpPr>
        <p:spPr bwMode="auto">
          <a:xfrm>
            <a:off x="990600" y="2895600"/>
            <a:ext cx="77279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Bước 5: Lựa chọn phần mềm công cụ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và số hóa kịch bản dạy 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400" b="1" dirty="0"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4114800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PM PowerPoint</a:t>
            </a:r>
          </a:p>
          <a:p>
            <a:pPr>
              <a:buFontTx/>
              <a:buChar char="-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PM Adobe Presenter</a:t>
            </a:r>
          </a:p>
          <a:p>
            <a:pPr>
              <a:buFontTx/>
              <a:buChar char="-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video</a:t>
            </a:r>
          </a:p>
          <a:p>
            <a:pPr>
              <a:buFontTx/>
              <a:buChar char="-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905000"/>
            <a:ext cx="838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Nam.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ĐBBB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ngòi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990600"/>
            <a:ext cx="22765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000" b="1" dirty="0" smtClean="0"/>
              <a:t>mục tiêu bài học </a:t>
            </a:r>
            <a:endParaRPr lang="en-US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762000" y="13716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N1: </a:t>
            </a:r>
            <a:r>
              <a:rPr lang="en-US" sz="2800" u="sng" dirty="0" err="1" smtClean="0"/>
              <a:t>Đồng</a:t>
            </a:r>
            <a:r>
              <a:rPr lang="en-US" sz="2800" u="sng" dirty="0" smtClean="0"/>
              <a:t> </a:t>
            </a:r>
            <a:r>
              <a:rPr lang="en-US" sz="2800" u="sng" dirty="0" err="1"/>
              <a:t>bằng</a:t>
            </a:r>
            <a:r>
              <a:rPr lang="en-US" sz="2800" u="sng" dirty="0"/>
              <a:t> </a:t>
            </a:r>
            <a:r>
              <a:rPr lang="en-US" sz="2800" u="sng" dirty="0" err="1"/>
              <a:t>lớn</a:t>
            </a:r>
            <a:r>
              <a:rPr lang="en-US" sz="2800" u="sng" dirty="0"/>
              <a:t> ở </a:t>
            </a:r>
            <a:r>
              <a:rPr lang="en-US" sz="2800" u="sng" dirty="0" err="1"/>
              <a:t>miền</a:t>
            </a:r>
            <a:r>
              <a:rPr lang="en-US" sz="2800" u="sng" dirty="0"/>
              <a:t> </a:t>
            </a:r>
            <a:r>
              <a:rPr lang="en-US" sz="2800" u="sng" dirty="0" err="1"/>
              <a:t>Bắc</a:t>
            </a:r>
            <a:r>
              <a:rPr lang="en-US" sz="2800" u="sng" dirty="0"/>
              <a:t>:</a:t>
            </a: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762000" y="22098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N2: </a:t>
            </a:r>
            <a:r>
              <a:rPr lang="en-US" sz="2800" u="sng" dirty="0" err="1" smtClean="0"/>
              <a:t>Sông</a:t>
            </a:r>
            <a:r>
              <a:rPr lang="en-US" sz="2800" u="sng" dirty="0" smtClean="0"/>
              <a:t> </a:t>
            </a:r>
            <a:r>
              <a:rPr lang="en-US" sz="2800" u="sng" dirty="0" err="1"/>
              <a:t>ngòi</a:t>
            </a:r>
            <a:r>
              <a:rPr lang="en-US" sz="2800" u="sng" dirty="0"/>
              <a:t> </a:t>
            </a:r>
            <a:r>
              <a:rPr lang="en-US" sz="2800" u="sng" dirty="0" err="1"/>
              <a:t>và</a:t>
            </a:r>
            <a:r>
              <a:rPr lang="en-US" sz="2800" u="sng" dirty="0"/>
              <a:t> </a:t>
            </a:r>
            <a:r>
              <a:rPr lang="en-US" sz="2800" u="sng" dirty="0" err="1"/>
              <a:t>hệ</a:t>
            </a:r>
            <a:r>
              <a:rPr lang="en-US" sz="2800" u="sng" dirty="0"/>
              <a:t> </a:t>
            </a:r>
            <a:r>
              <a:rPr lang="en-US" sz="2800" u="sng" dirty="0" err="1"/>
              <a:t>thống</a:t>
            </a:r>
            <a:r>
              <a:rPr lang="en-US" sz="2800" u="sng" dirty="0"/>
              <a:t> </a:t>
            </a:r>
            <a:r>
              <a:rPr lang="en-US" sz="2800" u="sng" dirty="0" err="1"/>
              <a:t>đê</a:t>
            </a:r>
            <a:r>
              <a:rPr lang="en-US" sz="2800" u="sng" dirty="0"/>
              <a:t> </a:t>
            </a:r>
            <a:r>
              <a:rPr lang="en-US" sz="2800" u="sng" dirty="0" err="1"/>
              <a:t>ngăn</a:t>
            </a:r>
            <a:r>
              <a:rPr lang="en-US" sz="2800" u="sng" dirty="0"/>
              <a:t> </a:t>
            </a:r>
            <a:r>
              <a:rPr lang="en-US" sz="2800" u="sng" dirty="0" err="1"/>
              <a:t>lũ</a:t>
            </a:r>
            <a:r>
              <a:rPr lang="en-US" sz="2800" u="sng" dirty="0"/>
              <a:t>:</a:t>
            </a: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762000" y="28956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N3: </a:t>
            </a:r>
            <a:r>
              <a:rPr lang="en-US" sz="2800" dirty="0" err="1" smtClean="0"/>
              <a:t>Kiểm</a:t>
            </a:r>
            <a:r>
              <a:rPr lang="en-US" sz="2800" dirty="0" smtClean="0"/>
              <a:t> </a:t>
            </a:r>
            <a:r>
              <a:rPr lang="en-US" sz="2800" dirty="0" err="1" smtClean="0"/>
              <a:t>tra</a:t>
            </a:r>
            <a:r>
              <a:rPr lang="en-US" sz="2800" dirty="0" smtClean="0"/>
              <a:t>, 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giá</a:t>
            </a:r>
            <a:r>
              <a:rPr lang="en-US" sz="2800" dirty="0" smtClean="0"/>
              <a:t> </a:t>
            </a:r>
            <a:endParaRPr lang="en-US" sz="32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2286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Cấu</a:t>
            </a:r>
            <a:r>
              <a:rPr lang="en-US" sz="2800" dirty="0" smtClean="0"/>
              <a:t> </a:t>
            </a:r>
            <a:r>
              <a:rPr lang="en-US" sz="2800" dirty="0" err="1" smtClean="0"/>
              <a:t>trúc</a:t>
            </a:r>
            <a:r>
              <a:rPr lang="en-US" sz="2800" dirty="0" smtClean="0"/>
              <a:t> </a:t>
            </a:r>
            <a:r>
              <a:rPr lang="en-US" sz="2800" dirty="0" err="1" smtClean="0"/>
              <a:t>kịch</a:t>
            </a:r>
            <a:r>
              <a:rPr lang="en-US" sz="2800" dirty="0" smtClean="0"/>
              <a:t> </a:t>
            </a:r>
            <a:r>
              <a:rPr lang="en-US" sz="2800" dirty="0" err="1" smtClean="0"/>
              <a:t>bản</a:t>
            </a:r>
            <a:r>
              <a:rPr lang="en-US" sz="2800" dirty="0"/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990600"/>
            <a:ext cx="76962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800" dirty="0" err="1" smtClean="0"/>
              <a:t>Kiểm</a:t>
            </a:r>
            <a:r>
              <a:rPr lang="en-US" sz="2800" dirty="0" smtClean="0"/>
              <a:t> </a:t>
            </a:r>
            <a:r>
              <a:rPr lang="en-US" sz="2800" dirty="0" err="1" smtClean="0"/>
              <a:t>tra</a:t>
            </a:r>
            <a:r>
              <a:rPr lang="en-US" sz="2800" dirty="0" smtClean="0"/>
              <a:t> </a:t>
            </a:r>
            <a:r>
              <a:rPr lang="en-US" sz="2800" dirty="0" err="1" smtClean="0"/>
              <a:t>bài</a:t>
            </a:r>
            <a:r>
              <a:rPr lang="en-US" sz="2800" dirty="0" smtClean="0"/>
              <a:t> </a:t>
            </a:r>
            <a:r>
              <a:rPr lang="en-US" sz="2800" dirty="0" err="1" smtClean="0"/>
              <a:t>cũ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/>
              <a:t> </a:t>
            </a:r>
            <a:r>
              <a:rPr lang="en-US" sz="2800" dirty="0" err="1" smtClean="0"/>
              <a:t>Mở</a:t>
            </a:r>
            <a:r>
              <a:rPr lang="en-US" sz="2800" dirty="0" smtClean="0"/>
              <a:t> </a:t>
            </a:r>
            <a:r>
              <a:rPr lang="en-US" sz="2800" dirty="0" err="1" smtClean="0"/>
              <a:t>bài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/>
              <a:t> </a:t>
            </a:r>
            <a:r>
              <a:rPr lang="en-US" sz="2800" dirty="0" err="1" smtClean="0"/>
              <a:t>Giảng</a:t>
            </a:r>
            <a:r>
              <a:rPr lang="en-US" sz="2800" dirty="0" smtClean="0"/>
              <a:t> </a:t>
            </a:r>
            <a:r>
              <a:rPr lang="en-US" sz="2800" dirty="0" err="1" smtClean="0"/>
              <a:t>bài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676400" y="23622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N1: </a:t>
            </a:r>
            <a:r>
              <a:rPr lang="en-US" sz="2800" u="sng" dirty="0" err="1" smtClean="0"/>
              <a:t>Đồng</a:t>
            </a:r>
            <a:r>
              <a:rPr lang="en-US" sz="2800" u="sng" dirty="0" smtClean="0"/>
              <a:t> </a:t>
            </a:r>
            <a:r>
              <a:rPr lang="en-US" sz="2800" u="sng" dirty="0" err="1"/>
              <a:t>bằng</a:t>
            </a:r>
            <a:r>
              <a:rPr lang="en-US" sz="2800" u="sng" dirty="0"/>
              <a:t> </a:t>
            </a:r>
            <a:r>
              <a:rPr lang="en-US" sz="2800" u="sng" dirty="0" err="1"/>
              <a:t>lớn</a:t>
            </a:r>
            <a:r>
              <a:rPr lang="en-US" sz="2800" u="sng" dirty="0"/>
              <a:t> ở </a:t>
            </a:r>
            <a:r>
              <a:rPr lang="en-US" sz="2800" u="sng" dirty="0" err="1"/>
              <a:t>miền</a:t>
            </a:r>
            <a:r>
              <a:rPr lang="en-US" sz="2800" u="sng" dirty="0"/>
              <a:t> </a:t>
            </a:r>
            <a:r>
              <a:rPr lang="en-US" sz="2800" u="sng" dirty="0" err="1"/>
              <a:t>Bắc</a:t>
            </a:r>
            <a:r>
              <a:rPr lang="en-US" sz="2800" u="sng" dirty="0"/>
              <a:t>:</a:t>
            </a: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1752600" y="28194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N2: </a:t>
            </a:r>
            <a:r>
              <a:rPr lang="en-US" sz="2800" u="sng" dirty="0" err="1" smtClean="0"/>
              <a:t>Sông</a:t>
            </a:r>
            <a:r>
              <a:rPr lang="en-US" sz="2800" u="sng" dirty="0" smtClean="0"/>
              <a:t> </a:t>
            </a:r>
            <a:r>
              <a:rPr lang="en-US" sz="2800" u="sng" dirty="0" err="1"/>
              <a:t>ngòi</a:t>
            </a:r>
            <a:r>
              <a:rPr lang="en-US" sz="2800" u="sng" dirty="0"/>
              <a:t> </a:t>
            </a:r>
            <a:r>
              <a:rPr lang="en-US" sz="2800" u="sng" dirty="0" err="1"/>
              <a:t>và</a:t>
            </a:r>
            <a:r>
              <a:rPr lang="en-US" sz="2800" u="sng" dirty="0"/>
              <a:t> </a:t>
            </a:r>
            <a:r>
              <a:rPr lang="en-US" sz="2800" u="sng" dirty="0" err="1"/>
              <a:t>hệ</a:t>
            </a:r>
            <a:r>
              <a:rPr lang="en-US" sz="2800" u="sng" dirty="0"/>
              <a:t> </a:t>
            </a:r>
            <a:r>
              <a:rPr lang="en-US" sz="2800" u="sng" dirty="0" err="1"/>
              <a:t>thống</a:t>
            </a:r>
            <a:r>
              <a:rPr lang="en-US" sz="2800" u="sng" dirty="0"/>
              <a:t> </a:t>
            </a:r>
            <a:r>
              <a:rPr lang="en-US" sz="2800" u="sng" dirty="0" err="1"/>
              <a:t>đê</a:t>
            </a:r>
            <a:r>
              <a:rPr lang="en-US" sz="2800" u="sng" dirty="0"/>
              <a:t> </a:t>
            </a:r>
            <a:r>
              <a:rPr lang="en-US" sz="2800" u="sng" dirty="0" err="1"/>
              <a:t>ngăn</a:t>
            </a:r>
            <a:r>
              <a:rPr lang="en-US" sz="2800" u="sng" dirty="0"/>
              <a:t> </a:t>
            </a:r>
            <a:r>
              <a:rPr lang="en-US" sz="2800" u="sng" dirty="0" err="1"/>
              <a:t>lũ</a:t>
            </a:r>
            <a:r>
              <a:rPr lang="en-US" sz="2800" u="sng" dirty="0"/>
              <a:t>:</a:t>
            </a: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1752600" y="32766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N3: </a:t>
            </a:r>
            <a:r>
              <a:rPr lang="en-US" sz="2800" dirty="0" err="1" smtClean="0"/>
              <a:t>Kiểm</a:t>
            </a:r>
            <a:r>
              <a:rPr lang="en-US" sz="2800" dirty="0" smtClean="0"/>
              <a:t> </a:t>
            </a:r>
            <a:r>
              <a:rPr lang="en-US" sz="2800" dirty="0" err="1" smtClean="0"/>
              <a:t>tra</a:t>
            </a:r>
            <a:r>
              <a:rPr lang="en-US" sz="2800" dirty="0" smtClean="0"/>
              <a:t>, 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giá</a:t>
            </a:r>
            <a:r>
              <a:rPr lang="en-US" sz="2800" dirty="0" smtClean="0"/>
              <a:t> </a:t>
            </a:r>
            <a:endParaRPr lang="en-US" sz="32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4572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Xây</a:t>
            </a:r>
            <a:r>
              <a:rPr lang="en-US" sz="2800" dirty="0" smtClean="0"/>
              <a:t> </a:t>
            </a:r>
            <a:r>
              <a:rPr lang="en-US" sz="2800" dirty="0" err="1" smtClean="0"/>
              <a:t>dựng</a:t>
            </a:r>
            <a:r>
              <a:rPr lang="en-US" sz="2800" dirty="0" smtClean="0"/>
              <a:t> chi </a:t>
            </a:r>
            <a:r>
              <a:rPr lang="en-US" sz="2800" dirty="0" err="1" smtClean="0"/>
              <a:t>tiết</a:t>
            </a:r>
            <a:r>
              <a:rPr lang="en-US" sz="2800" dirty="0" smtClean="0"/>
              <a:t> </a:t>
            </a:r>
            <a:r>
              <a:rPr lang="en-US" sz="2800" dirty="0" err="1" smtClean="0"/>
              <a:t>kịch</a:t>
            </a:r>
            <a:r>
              <a:rPr lang="en-US" sz="2800" dirty="0" smtClean="0"/>
              <a:t> </a:t>
            </a:r>
            <a:r>
              <a:rPr lang="en-US" sz="2800" dirty="0" err="1" smtClean="0"/>
              <a:t>bản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2192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(3p):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533400" y="1981200"/>
            <a:ext cx="8001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533400" y="3276600"/>
            <a:ext cx="8610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2286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mới:30p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228600" y="6858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1/ </a:t>
            </a:r>
            <a:r>
              <a:rPr lang="en-US" sz="2800" u="sng" dirty="0" err="1"/>
              <a:t>Đồng</a:t>
            </a:r>
            <a:r>
              <a:rPr lang="en-US" sz="2800" u="sng" dirty="0"/>
              <a:t> </a:t>
            </a:r>
            <a:r>
              <a:rPr lang="en-US" sz="2800" u="sng" dirty="0" err="1"/>
              <a:t>bằng</a:t>
            </a:r>
            <a:r>
              <a:rPr lang="en-US" sz="2800" u="sng" dirty="0"/>
              <a:t> </a:t>
            </a:r>
            <a:r>
              <a:rPr lang="en-US" sz="2800" u="sng" dirty="0" err="1"/>
              <a:t>lớn</a:t>
            </a:r>
            <a:r>
              <a:rPr lang="en-US" sz="2800" u="sng" dirty="0"/>
              <a:t> ở </a:t>
            </a:r>
            <a:r>
              <a:rPr lang="en-US" sz="2800" u="sng" dirty="0" err="1"/>
              <a:t>miền</a:t>
            </a:r>
            <a:r>
              <a:rPr lang="en-US" sz="2800" u="sng" dirty="0"/>
              <a:t> </a:t>
            </a:r>
            <a:r>
              <a:rPr lang="en-US" sz="2800" u="sng" dirty="0" err="1"/>
              <a:t>Bắc</a:t>
            </a:r>
            <a:r>
              <a:rPr lang="en-US" sz="2800" u="sng" dirty="0"/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1219200"/>
            <a:ext cx="792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1.1: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ĐBBB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Nam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ĐBBB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ĐBBB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*T: ĐBBB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*S: ĐBBB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4191000"/>
            <a:ext cx="792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1.2: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ĐBBB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ĐBBB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ĐBBB?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ĐBBB?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ĐBBB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533400"/>
            <a:ext cx="784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1.3: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auto">
          <a:xfrm>
            <a:off x="0" y="1676400"/>
            <a:ext cx="899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/>
              <a:t>*S:1. </a:t>
            </a:r>
            <a:r>
              <a:rPr lang="en-US" sz="2400" dirty="0" err="1"/>
              <a:t>Đồng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Bắc</a:t>
            </a:r>
            <a:r>
              <a:rPr lang="en-US" sz="2400" dirty="0"/>
              <a:t> </a:t>
            </a:r>
            <a:r>
              <a:rPr lang="en-US" sz="2400" dirty="0" err="1"/>
              <a:t>Bộ</a:t>
            </a:r>
            <a:r>
              <a:rPr lang="en-US" sz="2400" dirty="0"/>
              <a:t> do </a:t>
            </a:r>
            <a:r>
              <a:rPr lang="en-US" sz="2400" dirty="0" err="1"/>
              <a:t>phù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sông</a:t>
            </a:r>
            <a:r>
              <a:rPr lang="en-US" sz="2400" dirty="0"/>
              <a:t> </a:t>
            </a:r>
            <a:r>
              <a:rPr lang="en-US" sz="2400" dirty="0" err="1"/>
              <a:t>nào</a:t>
            </a:r>
            <a:r>
              <a:rPr lang="en-US" sz="2400" dirty="0"/>
              <a:t> </a:t>
            </a:r>
            <a:r>
              <a:rPr lang="en-US" sz="2400" dirty="0" err="1"/>
              <a:t>bồi</a:t>
            </a:r>
            <a:r>
              <a:rPr lang="en-US" sz="2400" dirty="0"/>
              <a:t> </a:t>
            </a:r>
            <a:r>
              <a:rPr lang="en-US" sz="2400" dirty="0" err="1"/>
              <a:t>đắp</a:t>
            </a:r>
            <a:r>
              <a:rPr lang="en-US" sz="2400" dirty="0"/>
              <a:t> </a:t>
            </a:r>
            <a:r>
              <a:rPr lang="en-US" sz="2400" dirty="0" err="1"/>
              <a:t>nên</a:t>
            </a:r>
            <a:r>
              <a:rPr lang="en-US" sz="2400" dirty="0"/>
              <a:t>? 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như</a:t>
            </a:r>
            <a:r>
              <a:rPr lang="en-US" sz="2400" dirty="0"/>
              <a:t> </a:t>
            </a:r>
            <a:r>
              <a:rPr lang="en-US" sz="2400" dirty="0" err="1"/>
              <a:t>thế</a:t>
            </a:r>
            <a:r>
              <a:rPr lang="en-US" sz="2400" dirty="0"/>
              <a:t> </a:t>
            </a:r>
            <a:r>
              <a:rPr lang="en-US" sz="2400" dirty="0" err="1"/>
              <a:t>nào</a:t>
            </a:r>
            <a:r>
              <a:rPr lang="en-US" sz="2400" dirty="0"/>
              <a:t>?</a:t>
            </a: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auto">
          <a:xfrm>
            <a:off x="152400" y="266700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2.Đồng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Bắc</a:t>
            </a:r>
            <a:r>
              <a:rPr lang="en-US" sz="2400" dirty="0"/>
              <a:t> </a:t>
            </a:r>
            <a:r>
              <a:rPr lang="en-US" sz="2400" dirty="0" err="1"/>
              <a:t>Bộ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diện</a:t>
            </a:r>
            <a:r>
              <a:rPr lang="en-US" sz="2400" dirty="0"/>
              <a:t> </a:t>
            </a:r>
            <a:r>
              <a:rPr lang="en-US" sz="2400" dirty="0" err="1"/>
              <a:t>tích</a:t>
            </a:r>
            <a:r>
              <a:rPr lang="en-US" sz="2400" dirty="0"/>
              <a:t> </a:t>
            </a:r>
            <a:r>
              <a:rPr lang="en-US" sz="2400" dirty="0" err="1"/>
              <a:t>lớn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</a:t>
            </a:r>
            <a:r>
              <a:rPr lang="en-US" sz="2400" dirty="0" err="1"/>
              <a:t>mấy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đồng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nước</a:t>
            </a:r>
            <a:r>
              <a:rPr lang="en-US" sz="2400" dirty="0"/>
              <a:t> </a:t>
            </a:r>
            <a:r>
              <a:rPr lang="en-US" sz="2400" dirty="0" err="1"/>
              <a:t>ta</a:t>
            </a:r>
            <a:r>
              <a:rPr lang="en-US" sz="2400" dirty="0"/>
              <a:t>? </a:t>
            </a:r>
            <a:r>
              <a:rPr lang="en-US" sz="2400" dirty="0" err="1"/>
              <a:t>Diện</a:t>
            </a:r>
            <a:r>
              <a:rPr lang="en-US" sz="2400" dirty="0"/>
              <a:t> </a:t>
            </a:r>
            <a:r>
              <a:rPr lang="en-US" sz="2400" dirty="0" err="1"/>
              <a:t>tích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bao</a:t>
            </a:r>
            <a:r>
              <a:rPr lang="en-US" sz="2400" dirty="0"/>
              <a:t> </a:t>
            </a:r>
            <a:r>
              <a:rPr lang="en-US" sz="2400" dirty="0" err="1"/>
              <a:t>nhiêu</a:t>
            </a:r>
            <a:r>
              <a:rPr lang="en-US" sz="2400" dirty="0"/>
              <a:t>?</a:t>
            </a:r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auto">
          <a:xfrm>
            <a:off x="381000" y="36576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/>
              <a:t>3.Địa </a:t>
            </a:r>
            <a:r>
              <a:rPr lang="en-US" sz="2400" dirty="0" err="1"/>
              <a:t>hình</a:t>
            </a:r>
            <a:r>
              <a:rPr lang="en-US" sz="2400" dirty="0"/>
              <a:t> ( </a:t>
            </a:r>
            <a:r>
              <a:rPr lang="en-US" sz="2400" dirty="0" err="1"/>
              <a:t>bề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)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đồng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Bắc</a:t>
            </a:r>
            <a:r>
              <a:rPr lang="en-US" sz="2400" dirty="0"/>
              <a:t> </a:t>
            </a:r>
            <a:r>
              <a:rPr lang="en-US" sz="2400" dirty="0" err="1"/>
              <a:t>Bộ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đặc</a:t>
            </a:r>
            <a:r>
              <a:rPr lang="en-US" sz="2400" dirty="0"/>
              <a:t> </a:t>
            </a:r>
            <a:r>
              <a:rPr lang="en-US" sz="2400" dirty="0" err="1"/>
              <a:t>điểm</a:t>
            </a:r>
            <a:r>
              <a:rPr lang="en-US" sz="2400" dirty="0"/>
              <a:t> </a:t>
            </a:r>
            <a:r>
              <a:rPr lang="en-US" sz="2400" dirty="0" err="1"/>
              <a:t>gì</a:t>
            </a:r>
            <a:r>
              <a:rPr lang="en-US" sz="2400" dirty="0"/>
              <a:t>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0"/>
            <a:ext cx="84582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(3p)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? ĐBBB do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bồi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đắp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? ĐBBB do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bồi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đắp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ĐBBB do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bồi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đắp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ĐBBB do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bồi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đắp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ĐBBB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ĐBBB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ĐBBB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15000km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ĐBBB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15000km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ĐBBB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ĐBBB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Chốt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228600"/>
            <a:ext cx="784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1.4: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ĐBBB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Nam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685800"/>
            <a:ext cx="7924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*H: 1-2 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685800" y="2362200"/>
            <a:ext cx="662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N2</a:t>
            </a:r>
            <a:r>
              <a:rPr lang="en-US" sz="2000" dirty="0" smtClean="0"/>
              <a:t>: </a:t>
            </a:r>
            <a:r>
              <a:rPr lang="en-US" sz="2400" u="sng" dirty="0" err="1" smtClean="0"/>
              <a:t>Sông</a:t>
            </a:r>
            <a:r>
              <a:rPr lang="en-US" sz="2400" u="sng" dirty="0" smtClean="0"/>
              <a:t> </a:t>
            </a:r>
            <a:r>
              <a:rPr lang="en-US" sz="2400" u="sng" dirty="0" err="1"/>
              <a:t>ngòi</a:t>
            </a:r>
            <a:r>
              <a:rPr lang="en-US" sz="2400" u="sng" dirty="0"/>
              <a:t> </a:t>
            </a:r>
            <a:r>
              <a:rPr lang="en-US" sz="2400" u="sng" dirty="0" err="1"/>
              <a:t>và</a:t>
            </a:r>
            <a:r>
              <a:rPr lang="en-US" sz="2400" u="sng" dirty="0"/>
              <a:t> </a:t>
            </a:r>
            <a:r>
              <a:rPr lang="en-US" sz="2400" u="sng" dirty="0" err="1"/>
              <a:t>hệ</a:t>
            </a:r>
            <a:r>
              <a:rPr lang="en-US" sz="2400" u="sng" dirty="0"/>
              <a:t> </a:t>
            </a:r>
            <a:r>
              <a:rPr lang="en-US" sz="2400" u="sng" dirty="0" err="1"/>
              <a:t>thống</a:t>
            </a:r>
            <a:r>
              <a:rPr lang="en-US" sz="2400" u="sng" dirty="0"/>
              <a:t> </a:t>
            </a:r>
            <a:r>
              <a:rPr lang="en-US" sz="2400" u="sng" dirty="0" err="1"/>
              <a:t>đê</a:t>
            </a:r>
            <a:r>
              <a:rPr lang="en-US" sz="2400" u="sng" dirty="0"/>
              <a:t> </a:t>
            </a:r>
            <a:r>
              <a:rPr lang="en-US" sz="2400" u="sng" dirty="0" err="1"/>
              <a:t>ngăn</a:t>
            </a:r>
            <a:r>
              <a:rPr lang="en-US" sz="2400" u="sng" dirty="0"/>
              <a:t> </a:t>
            </a:r>
            <a:r>
              <a:rPr lang="en-US" sz="2400" u="sng" dirty="0" err="1"/>
              <a:t>lũ</a:t>
            </a:r>
            <a:r>
              <a:rPr lang="en-US" sz="2400" u="sng" dirty="0"/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2819400"/>
            <a:ext cx="80772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2.1: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ở ĐBBB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ĐBBB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ĐBBB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Đuống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đâu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giảng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*H: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*S: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(video)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Hồng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Bài soạn điện tử&amp;quot;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object type=&quot;3&quot; unique_id=&quot;10008&quot;&gt;&lt;property id=&quot;20148&quot; value=&quot;5&quot;/&gt;&lt;property id=&quot;20300&quot; value=&quot;Slide 5&quot;/&gt;&lt;property id=&quot;20307&quot; value=&quot;260&quot;/&gt;&lt;/object&gt;&lt;object type=&quot;3&quot; unique_id=&quot;10065&quot;&gt;&lt;property id=&quot;20148&quot; value=&quot;5&quot;/&gt;&lt;property id=&quot;20300&quot; value=&quot;Slide 6&quot;/&gt;&lt;property id=&quot;20307&quot; value=&quot;261&quot;/&gt;&lt;/object&gt;&lt;object type=&quot;3&quot; unique_id=&quot;10066&quot;&gt;&lt;property id=&quot;20148&quot; value=&quot;5&quot;/&gt;&lt;property id=&quot;20300&quot; value=&quot;Slide 7&quot;/&gt;&lt;property id=&quot;20307&quot; value=&quot;262&quot;/&gt;&lt;/object&gt;&lt;object type=&quot;3&quot; unique_id=&quot;10103&quot;&gt;&lt;property id=&quot;20148&quot; value=&quot;5&quot;/&gt;&lt;property id=&quot;20300&quot; value=&quot;Slide 9&quot;/&gt;&lt;property id=&quot;20307&quot; value=&quot;263&quot;/&gt;&lt;/object&gt;&lt;object type=&quot;3&quot; unique_id=&quot;10134&quot;&gt;&lt;property id=&quot;20148&quot; value=&quot;5&quot;/&gt;&lt;property id=&quot;20300&quot; value=&quot;Slide 8&quot;/&gt;&lt;property id=&quot;20307&quot; value=&quot;264&quot;/&gt;&lt;/object&gt;&lt;object type=&quot;3&quot; unique_id=&quot;10135&quot;&gt;&lt;property id=&quot;20148&quot; value=&quot;5&quot;/&gt;&lt;property id=&quot;20300&quot; value=&quot;Slide 10&quot;/&gt;&lt;property id=&quot;20307&quot; value=&quot;265&quot;/&gt;&lt;/object&gt;&lt;object type=&quot;3&quot; unique_id=&quot;10136&quot;&gt;&lt;property id=&quot;20148&quot; value=&quot;5&quot;/&gt;&lt;property id=&quot;20300&quot; value=&quot;Slide 11&quot;/&gt;&lt;property id=&quot;20307&quot; value=&quot;266&quot;/&gt;&lt;/object&gt;&lt;object type=&quot;3&quot; unique_id=&quot;10286&quot;&gt;&lt;property id=&quot;20148&quot; value=&quot;5&quot;/&gt;&lt;property id=&quot;20300&quot; value=&quot;Slide 12&quot;/&gt;&lt;property id=&quot;20307&quot; value=&quot;267&quot;/&gt;&lt;/object&gt;&lt;object type=&quot;3&quot; unique_id=&quot;10301&quot;&gt;&lt;property id=&quot;20148&quot; value=&quot;5&quot;/&gt;&lt;property id=&quot;20300&quot; value=&quot;Slide 13 - &amp;quot;Bước 4: xác định tư liệu cho hoạt động&amp;quot;&quot;/&gt;&lt;property id=&quot;20307&quot; value=&quot;26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1564</Words>
  <Application>Microsoft Office PowerPoint</Application>
  <PresentationFormat>On-screen Show (4:3)</PresentationFormat>
  <Paragraphs>148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Bài soạn điện tử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Bước 4: xác định tư liệu cho hoạt động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giảng điện tử</dc:title>
  <dc:creator>MayTinhDucDung</dc:creator>
  <cp:lastModifiedBy>MayTinhDucDung</cp:lastModifiedBy>
  <cp:revision>32</cp:revision>
  <dcterms:created xsi:type="dcterms:W3CDTF">2014-08-06T09:11:59Z</dcterms:created>
  <dcterms:modified xsi:type="dcterms:W3CDTF">2014-08-08T15:33:02Z</dcterms:modified>
</cp:coreProperties>
</file>