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CF330-52D3-4BC2-9A3E-B2AE15BBDB45}" type="datetimeFigureOut">
              <a:rPr lang="en-US" smtClean="0"/>
              <a:pPr/>
              <a:t>08/08/2014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B122-3470-4E08-9201-4B28949D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743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.VnArial" pitchFamily="34" charset="0"/>
                <a:cs typeface="Times New Roman" pitchFamily="18" charset="0"/>
              </a:rPr>
              <a:t>ĐỒNG BẰNG BẮC BỘ</a:t>
            </a:r>
            <a:endParaRPr lang="en-US" sz="3600" b="1" dirty="0">
              <a:latin typeface=".VnArial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6576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2.2: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ĐBBB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072348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2.3: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ngòi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ĐBBB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Ở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1-2 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2.4: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video,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048000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2.5: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2.5: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ĐBBB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4384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N3: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1-2 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“Rung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6696075" cy="990600"/>
          </a:xfrm>
        </p:spPr>
        <p:txBody>
          <a:bodyPr>
            <a:normAutofit/>
          </a:bodyPr>
          <a:lstStyle/>
          <a:p>
            <a:r>
              <a:rPr lang="vi-VN" sz="2400" i="1" u="sng" dirty="0" smtClean="0"/>
              <a:t>Bước </a:t>
            </a:r>
            <a:r>
              <a:rPr lang="en-US" sz="2400" i="1" u="sng" dirty="0" smtClean="0"/>
              <a:t>4</a:t>
            </a:r>
            <a:r>
              <a:rPr lang="vi-VN" sz="2400" dirty="0" smtClean="0"/>
              <a:t>: </a:t>
            </a:r>
            <a:r>
              <a:rPr lang="en-US" sz="2400" dirty="0" err="1" smtClean="0"/>
              <a:t>xác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tư</a:t>
            </a:r>
            <a:r>
              <a:rPr lang="en-US" sz="2400" dirty="0" smtClean="0"/>
              <a:t> </a:t>
            </a:r>
            <a:r>
              <a:rPr lang="en-US" sz="2400" dirty="0" err="1" smtClean="0"/>
              <a:t>liệu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endParaRPr lang="en-US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1524000"/>
            <a:ext cx="8085138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Lược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đồ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đồng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bằng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Bắc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Bộ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err="1" smtClean="0">
                <a:latin typeface="Times New Roman" pitchFamily="18" charset="0"/>
              </a:rPr>
              <a:t>Ảnh</a:t>
            </a:r>
            <a:r>
              <a:rPr lang="en-US" sz="2400" b="1" dirty="0" smtClean="0">
                <a:latin typeface="Times New Roman" pitchFamily="18" charset="0"/>
              </a:rPr>
              <a:t>, vi </a:t>
            </a:r>
            <a:r>
              <a:rPr lang="en-US" sz="2400" b="1" dirty="0" err="1" smtClean="0">
                <a:latin typeface="Times New Roman" pitchFamily="18" charset="0"/>
              </a:rPr>
              <a:t>deo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lũ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lụt</a:t>
            </a:r>
            <a:r>
              <a:rPr lang="en-US" sz="2400" b="1" dirty="0" smtClean="0">
                <a:latin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</a:rPr>
              <a:t>Tranh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ảnh</a:t>
            </a:r>
            <a:r>
              <a:rPr lang="en-US" sz="2400" b="1" dirty="0" smtClean="0">
                <a:latin typeface="Times New Roman" pitchFamily="18" charset="0"/>
              </a:rPr>
              <a:t> ĐBBB, </a:t>
            </a:r>
            <a:r>
              <a:rPr lang="en-US" sz="2400" b="1" dirty="0" err="1" smtClean="0">
                <a:latin typeface="Times New Roman" pitchFamily="18" charset="0"/>
              </a:rPr>
              <a:t>đê</a:t>
            </a:r>
            <a:r>
              <a:rPr lang="en-US" sz="2400" b="1" dirty="0" smtClean="0">
                <a:latin typeface="Times New Roman" pitchFamily="18" charset="0"/>
              </a:rPr>
              <a:t> ở ĐBBB, </a:t>
            </a:r>
            <a:r>
              <a:rPr lang="en-US" sz="2400" b="1" dirty="0" err="1" smtClean="0">
                <a:latin typeface="Times New Roman" pitchFamily="18" charset="0"/>
              </a:rPr>
              <a:t>mương</a:t>
            </a:r>
            <a:r>
              <a:rPr lang="en-US" sz="2400" b="1" dirty="0" smtClean="0">
                <a:latin typeface="Times New Roman" pitchFamily="18" charset="0"/>
              </a:rPr>
              <a:t> ở ĐBBB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990600" y="2895600"/>
            <a:ext cx="77279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Bước 5: Lựa chọn phần mềm công cụ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và số hóa kịch bản dạy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114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PM PowerPoint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PM Adobe Presenter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video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050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ĐBBB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ngòi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990600"/>
            <a:ext cx="22765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 smtClean="0"/>
              <a:t>mục tiêu bài học 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762000" y="13716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N1: </a:t>
            </a:r>
            <a:r>
              <a:rPr lang="en-US" sz="2800" u="sng" dirty="0" err="1" smtClean="0"/>
              <a:t>Đồng</a:t>
            </a:r>
            <a:r>
              <a:rPr lang="en-US" sz="2800" u="sng" dirty="0" smtClean="0"/>
              <a:t> </a:t>
            </a:r>
            <a:r>
              <a:rPr lang="en-US" sz="2800" u="sng" dirty="0" err="1"/>
              <a:t>bằng</a:t>
            </a:r>
            <a:r>
              <a:rPr lang="en-US" sz="2800" u="sng" dirty="0"/>
              <a:t> </a:t>
            </a:r>
            <a:r>
              <a:rPr lang="en-US" sz="2800" u="sng" dirty="0" err="1"/>
              <a:t>lớn</a:t>
            </a:r>
            <a:r>
              <a:rPr lang="en-US" sz="2800" u="sng" dirty="0"/>
              <a:t> ở </a:t>
            </a:r>
            <a:r>
              <a:rPr lang="en-US" sz="2800" u="sng" dirty="0" err="1"/>
              <a:t>miền</a:t>
            </a:r>
            <a:r>
              <a:rPr lang="en-US" sz="2800" u="sng" dirty="0"/>
              <a:t> </a:t>
            </a:r>
            <a:r>
              <a:rPr lang="en-US" sz="2800" u="sng" dirty="0" err="1"/>
              <a:t>Bắc</a:t>
            </a:r>
            <a:r>
              <a:rPr lang="en-US" sz="2800" u="sng" dirty="0"/>
              <a:t>: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762000" y="22098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N2: </a:t>
            </a:r>
            <a:r>
              <a:rPr lang="en-US" sz="2800" u="sng" dirty="0" err="1" smtClean="0"/>
              <a:t>Sông</a:t>
            </a:r>
            <a:r>
              <a:rPr lang="en-US" sz="2800" u="sng" dirty="0" smtClean="0"/>
              <a:t> </a:t>
            </a:r>
            <a:r>
              <a:rPr lang="en-US" sz="2800" u="sng" dirty="0" err="1"/>
              <a:t>ngòi</a:t>
            </a:r>
            <a:r>
              <a:rPr lang="en-US" sz="2800" u="sng" dirty="0"/>
              <a:t> </a:t>
            </a:r>
            <a:r>
              <a:rPr lang="en-US" sz="2800" u="sng" dirty="0" err="1"/>
              <a:t>và</a:t>
            </a:r>
            <a:r>
              <a:rPr lang="en-US" sz="2800" u="sng" dirty="0"/>
              <a:t> </a:t>
            </a:r>
            <a:r>
              <a:rPr lang="en-US" sz="2800" u="sng" dirty="0" err="1"/>
              <a:t>hệ</a:t>
            </a:r>
            <a:r>
              <a:rPr lang="en-US" sz="2800" u="sng" dirty="0"/>
              <a:t> </a:t>
            </a:r>
            <a:r>
              <a:rPr lang="en-US" sz="2800" u="sng" dirty="0" err="1"/>
              <a:t>thống</a:t>
            </a:r>
            <a:r>
              <a:rPr lang="en-US" sz="2800" u="sng" dirty="0"/>
              <a:t> </a:t>
            </a:r>
            <a:r>
              <a:rPr lang="en-US" sz="2800" u="sng" dirty="0" err="1"/>
              <a:t>đê</a:t>
            </a:r>
            <a:r>
              <a:rPr lang="en-US" sz="2800" u="sng" dirty="0"/>
              <a:t> </a:t>
            </a:r>
            <a:r>
              <a:rPr lang="en-US" sz="2800" u="sng" dirty="0" err="1"/>
              <a:t>ngăn</a:t>
            </a:r>
            <a:r>
              <a:rPr lang="en-US" sz="2800" u="sng" dirty="0"/>
              <a:t> </a:t>
            </a:r>
            <a:r>
              <a:rPr lang="en-US" sz="2800" u="sng" dirty="0" err="1"/>
              <a:t>lũ</a:t>
            </a:r>
            <a:r>
              <a:rPr lang="en-US" sz="2800" u="sng" dirty="0"/>
              <a:t>: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62000" y="28956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N3: 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,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Cấu</a:t>
            </a:r>
            <a:r>
              <a:rPr lang="en-US" sz="2800" dirty="0" smtClean="0"/>
              <a:t> </a:t>
            </a:r>
            <a:r>
              <a:rPr lang="en-US" sz="2800" dirty="0" err="1" smtClean="0"/>
              <a:t>trúc</a:t>
            </a:r>
            <a:r>
              <a:rPr lang="en-US" sz="2800" dirty="0" smtClean="0"/>
              <a:t> </a:t>
            </a:r>
            <a:r>
              <a:rPr lang="en-US" sz="2800" dirty="0" err="1" smtClean="0"/>
              <a:t>kịch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990600"/>
            <a:ext cx="7696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676400" y="23622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N1: </a:t>
            </a:r>
            <a:r>
              <a:rPr lang="en-US" sz="2800" u="sng" dirty="0" err="1" smtClean="0"/>
              <a:t>Đồng</a:t>
            </a:r>
            <a:r>
              <a:rPr lang="en-US" sz="2800" u="sng" dirty="0" smtClean="0"/>
              <a:t> </a:t>
            </a:r>
            <a:r>
              <a:rPr lang="en-US" sz="2800" u="sng" dirty="0" err="1"/>
              <a:t>bằng</a:t>
            </a:r>
            <a:r>
              <a:rPr lang="en-US" sz="2800" u="sng" dirty="0"/>
              <a:t> </a:t>
            </a:r>
            <a:r>
              <a:rPr lang="en-US" sz="2800" u="sng" dirty="0" err="1"/>
              <a:t>lớn</a:t>
            </a:r>
            <a:r>
              <a:rPr lang="en-US" sz="2800" u="sng" dirty="0"/>
              <a:t> ở </a:t>
            </a:r>
            <a:r>
              <a:rPr lang="en-US" sz="2800" u="sng" dirty="0" err="1"/>
              <a:t>miền</a:t>
            </a:r>
            <a:r>
              <a:rPr lang="en-US" sz="2800" u="sng" dirty="0"/>
              <a:t> </a:t>
            </a:r>
            <a:r>
              <a:rPr lang="en-US" sz="2800" u="sng" dirty="0" err="1"/>
              <a:t>Bắc</a:t>
            </a:r>
            <a:r>
              <a:rPr lang="en-US" sz="2800" u="sng" dirty="0"/>
              <a:t>: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752600" y="28194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N2: </a:t>
            </a:r>
            <a:r>
              <a:rPr lang="en-US" sz="2800" u="sng" dirty="0" err="1" smtClean="0"/>
              <a:t>Sông</a:t>
            </a:r>
            <a:r>
              <a:rPr lang="en-US" sz="2800" u="sng" dirty="0" smtClean="0"/>
              <a:t> </a:t>
            </a:r>
            <a:r>
              <a:rPr lang="en-US" sz="2800" u="sng" dirty="0" err="1"/>
              <a:t>ngòi</a:t>
            </a:r>
            <a:r>
              <a:rPr lang="en-US" sz="2800" u="sng" dirty="0"/>
              <a:t> </a:t>
            </a:r>
            <a:r>
              <a:rPr lang="en-US" sz="2800" u="sng" dirty="0" err="1"/>
              <a:t>và</a:t>
            </a:r>
            <a:r>
              <a:rPr lang="en-US" sz="2800" u="sng" dirty="0"/>
              <a:t> </a:t>
            </a:r>
            <a:r>
              <a:rPr lang="en-US" sz="2800" u="sng" dirty="0" err="1"/>
              <a:t>hệ</a:t>
            </a:r>
            <a:r>
              <a:rPr lang="en-US" sz="2800" u="sng" dirty="0"/>
              <a:t> </a:t>
            </a:r>
            <a:r>
              <a:rPr lang="en-US" sz="2800" u="sng" dirty="0" err="1"/>
              <a:t>thống</a:t>
            </a:r>
            <a:r>
              <a:rPr lang="en-US" sz="2800" u="sng" dirty="0"/>
              <a:t> </a:t>
            </a:r>
            <a:r>
              <a:rPr lang="en-US" sz="2800" u="sng" dirty="0" err="1"/>
              <a:t>đê</a:t>
            </a:r>
            <a:r>
              <a:rPr lang="en-US" sz="2800" u="sng" dirty="0"/>
              <a:t> </a:t>
            </a:r>
            <a:r>
              <a:rPr lang="en-US" sz="2800" u="sng" dirty="0" err="1"/>
              <a:t>ngăn</a:t>
            </a:r>
            <a:r>
              <a:rPr lang="en-US" sz="2800" u="sng" dirty="0"/>
              <a:t> </a:t>
            </a:r>
            <a:r>
              <a:rPr lang="en-US" sz="2800" u="sng" dirty="0" err="1"/>
              <a:t>lũ</a:t>
            </a:r>
            <a:r>
              <a:rPr lang="en-US" sz="2800" u="sng" dirty="0"/>
              <a:t>: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752600" y="32766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N3: 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,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57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Xây</a:t>
            </a:r>
            <a:r>
              <a:rPr lang="en-US" sz="2800" dirty="0" smtClean="0"/>
              <a:t> </a:t>
            </a:r>
            <a:r>
              <a:rPr lang="en-US" sz="2800" dirty="0" err="1" smtClean="0"/>
              <a:t>dựng</a:t>
            </a:r>
            <a:r>
              <a:rPr lang="en-US" sz="2800" dirty="0" smtClean="0"/>
              <a:t> chi </a:t>
            </a:r>
            <a:r>
              <a:rPr lang="en-US" sz="2800" dirty="0" err="1" smtClean="0"/>
              <a:t>tiết</a:t>
            </a:r>
            <a:r>
              <a:rPr lang="en-US" sz="2800" dirty="0" smtClean="0"/>
              <a:t> </a:t>
            </a:r>
            <a:r>
              <a:rPr lang="en-US" sz="2800" dirty="0" err="1" smtClean="0"/>
              <a:t>kịch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(3p):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33400" y="1981200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33400" y="3276600"/>
            <a:ext cx="8610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mới:30p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28600" y="6858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1/ </a:t>
            </a:r>
            <a:r>
              <a:rPr lang="en-US" sz="2800" u="sng" dirty="0" err="1"/>
              <a:t>Đồng</a:t>
            </a:r>
            <a:r>
              <a:rPr lang="en-US" sz="2800" u="sng" dirty="0"/>
              <a:t> </a:t>
            </a:r>
            <a:r>
              <a:rPr lang="en-US" sz="2800" u="sng" dirty="0" err="1"/>
              <a:t>bằng</a:t>
            </a:r>
            <a:r>
              <a:rPr lang="en-US" sz="2800" u="sng" dirty="0"/>
              <a:t> </a:t>
            </a:r>
            <a:r>
              <a:rPr lang="en-US" sz="2800" u="sng" dirty="0" err="1"/>
              <a:t>lớn</a:t>
            </a:r>
            <a:r>
              <a:rPr lang="en-US" sz="2800" u="sng" dirty="0"/>
              <a:t> ở </a:t>
            </a:r>
            <a:r>
              <a:rPr lang="en-US" sz="2800" u="sng" dirty="0" err="1"/>
              <a:t>miền</a:t>
            </a:r>
            <a:r>
              <a:rPr lang="en-US" sz="2800" u="sng" dirty="0"/>
              <a:t> </a:t>
            </a:r>
            <a:r>
              <a:rPr lang="en-US" sz="2800" u="sng" dirty="0" err="1"/>
              <a:t>Bắc</a:t>
            </a:r>
            <a:r>
              <a:rPr lang="en-US" sz="2800" u="sng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1.1: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*T: ĐBBB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*S: ĐBBB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910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1.2: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ĐBBB?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ĐBBB?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ĐBBB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334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1.3: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0" y="1676400"/>
            <a:ext cx="899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*S:1.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Bắc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do </a:t>
            </a:r>
            <a:r>
              <a:rPr lang="en-US" sz="2400" dirty="0" err="1"/>
              <a:t>phù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sông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bồi</a:t>
            </a:r>
            <a:r>
              <a:rPr lang="en-US" sz="2400" dirty="0"/>
              <a:t> </a:t>
            </a:r>
            <a:r>
              <a:rPr lang="en-US" sz="2400" dirty="0" err="1"/>
              <a:t>đắp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? 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?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52400" y="26670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2.Đồng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Bắc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diện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lớn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mấy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ta</a:t>
            </a:r>
            <a:r>
              <a:rPr lang="en-US" sz="2400" dirty="0"/>
              <a:t>? </a:t>
            </a:r>
            <a:r>
              <a:rPr lang="en-US" sz="2400" dirty="0" err="1"/>
              <a:t>Diện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bao</a:t>
            </a:r>
            <a:r>
              <a:rPr lang="en-US" sz="2400" dirty="0"/>
              <a:t> </a:t>
            </a:r>
            <a:r>
              <a:rPr lang="en-US" sz="2400" dirty="0" err="1"/>
              <a:t>nhiêu</a:t>
            </a:r>
            <a:r>
              <a:rPr lang="en-US" sz="2400" dirty="0"/>
              <a:t>?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381000" y="3657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3.Địa </a:t>
            </a:r>
            <a:r>
              <a:rPr lang="en-US" sz="2400" dirty="0" err="1"/>
              <a:t>hình</a:t>
            </a:r>
            <a:r>
              <a:rPr lang="en-US" sz="2400" dirty="0"/>
              <a:t> ( </a:t>
            </a:r>
            <a:r>
              <a:rPr lang="en-US" sz="2400" dirty="0" err="1"/>
              <a:t>bề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)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Bắc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đặc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dirty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0"/>
            <a:ext cx="8458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(3p)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? ĐBBB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? ĐBBB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ĐBBB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ĐBBB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15000km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15000km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1.4: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ĐBBB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Nam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685800"/>
            <a:ext cx="7924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1-2 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685800" y="2362200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N2</a:t>
            </a:r>
            <a:r>
              <a:rPr lang="en-US" sz="2000" dirty="0" smtClean="0"/>
              <a:t>: </a:t>
            </a:r>
            <a:r>
              <a:rPr lang="en-US" sz="2400" u="sng" dirty="0" err="1" smtClean="0"/>
              <a:t>Sông</a:t>
            </a:r>
            <a:r>
              <a:rPr lang="en-US" sz="2400" u="sng" dirty="0" smtClean="0"/>
              <a:t> </a:t>
            </a:r>
            <a:r>
              <a:rPr lang="en-US" sz="2400" u="sng" dirty="0" err="1"/>
              <a:t>ngòi</a:t>
            </a:r>
            <a:r>
              <a:rPr lang="en-US" sz="2400" u="sng" dirty="0"/>
              <a:t> </a:t>
            </a:r>
            <a:r>
              <a:rPr lang="en-US" sz="2400" u="sng" dirty="0" err="1"/>
              <a:t>và</a:t>
            </a:r>
            <a:r>
              <a:rPr lang="en-US" sz="2400" u="sng" dirty="0"/>
              <a:t> </a:t>
            </a:r>
            <a:r>
              <a:rPr lang="en-US" sz="2400" u="sng" dirty="0" err="1"/>
              <a:t>hệ</a:t>
            </a:r>
            <a:r>
              <a:rPr lang="en-US" sz="2400" u="sng" dirty="0"/>
              <a:t> </a:t>
            </a:r>
            <a:r>
              <a:rPr lang="en-US" sz="2400" u="sng" dirty="0" err="1"/>
              <a:t>thống</a:t>
            </a:r>
            <a:r>
              <a:rPr lang="en-US" sz="2400" u="sng" dirty="0"/>
              <a:t> </a:t>
            </a:r>
            <a:r>
              <a:rPr lang="en-US" sz="2400" u="sng" dirty="0" err="1"/>
              <a:t>đê</a:t>
            </a:r>
            <a:r>
              <a:rPr lang="en-US" sz="2400" u="sng" dirty="0"/>
              <a:t> </a:t>
            </a:r>
            <a:r>
              <a:rPr lang="en-US" sz="2400" u="sng" dirty="0" err="1"/>
              <a:t>ngăn</a:t>
            </a:r>
            <a:r>
              <a:rPr lang="en-US" sz="2400" u="sng" dirty="0"/>
              <a:t> </a:t>
            </a:r>
            <a:r>
              <a:rPr lang="en-US" sz="2400" u="sng" dirty="0" err="1"/>
              <a:t>lũ</a:t>
            </a:r>
            <a:r>
              <a:rPr lang="en-US" sz="2400" u="sng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819400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2.1: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ĐBBB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ĐBBB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Đuống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*H: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*S: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(video)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ài soạn điện tử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65&quot;&gt;&lt;property id=&quot;20148&quot; value=&quot;5&quot;/&gt;&lt;property id=&quot;20300&quot; value=&quot;Slide 6&quot;/&gt;&lt;property id=&quot;20307&quot; value=&quot;261&quot;/&gt;&lt;/object&gt;&lt;object type=&quot;3&quot; unique_id=&quot;10066&quot;&gt;&lt;property id=&quot;20148&quot; value=&quot;5&quot;/&gt;&lt;property id=&quot;20300&quot; value=&quot;Slide 7&quot;/&gt;&lt;property id=&quot;20307&quot; value=&quot;262&quot;/&gt;&lt;/object&gt;&lt;object type=&quot;3&quot; unique_id=&quot;10103&quot;&gt;&lt;property id=&quot;20148&quot; value=&quot;5&quot;/&gt;&lt;property id=&quot;20300&quot; value=&quot;Slide 9&quot;/&gt;&lt;property id=&quot;20307&quot; value=&quot;263&quot;/&gt;&lt;/object&gt;&lt;object type=&quot;3&quot; unique_id=&quot;10134&quot;&gt;&lt;property id=&quot;20148&quot; value=&quot;5&quot;/&gt;&lt;property id=&quot;20300&quot; value=&quot;Slide 8&quot;/&gt;&lt;property id=&quot;20307&quot; value=&quot;264&quot;/&gt;&lt;/object&gt;&lt;object type=&quot;3&quot; unique_id=&quot;10135&quot;&gt;&lt;property id=&quot;20148&quot; value=&quot;5&quot;/&gt;&lt;property id=&quot;20300&quot; value=&quot;Slide 10&quot;/&gt;&lt;property id=&quot;20307&quot; value=&quot;265&quot;/&gt;&lt;/object&gt;&lt;object type=&quot;3&quot; unique_id=&quot;10136&quot;&gt;&lt;property id=&quot;20148&quot; value=&quot;5&quot;/&gt;&lt;property id=&quot;20300&quot; value=&quot;Slide 11&quot;/&gt;&lt;property id=&quot;20307&quot; value=&quot;266&quot;/&gt;&lt;/object&gt;&lt;object type=&quot;3&quot; unique_id=&quot;10286&quot;&gt;&lt;property id=&quot;20148&quot; value=&quot;5&quot;/&gt;&lt;property id=&quot;20300&quot; value=&quot;Slide 12&quot;/&gt;&lt;property id=&quot;20307&quot; value=&quot;267&quot;/&gt;&lt;/object&gt;&lt;object type=&quot;3&quot; unique_id=&quot;10301&quot;&gt;&lt;property id=&quot;20148&quot; value=&quot;5&quot;/&gt;&lt;property id=&quot;20300&quot; value=&quot;Slide 13 - &amp;quot;Bước 4: xác định tư liệu cho hoạt động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1564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Bài soạn điện tử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Bước 4: xác định tư liệu cho hoạt động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giảng điện tử</dc:title>
  <dc:creator>MayTinhDucDung</dc:creator>
  <cp:lastModifiedBy>MayTinhDucDung</cp:lastModifiedBy>
  <cp:revision>32</cp:revision>
  <dcterms:created xsi:type="dcterms:W3CDTF">2014-08-06T09:11:59Z</dcterms:created>
  <dcterms:modified xsi:type="dcterms:W3CDTF">2014-08-08T15:33:02Z</dcterms:modified>
</cp:coreProperties>
</file>